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Poppins"/>
      <p:regular r:id="rId14"/>
      <p:bold r:id="rId15"/>
      <p:italic r:id="rId16"/>
      <p:boldItalic r:id="rId17"/>
    </p:embeddedFont>
    <p:embeddedFont>
      <p:font typeface="Source Code Pro"/>
      <p:regular r:id="rId18"/>
      <p:bold r:id="rId19"/>
      <p:italic r:id="rId20"/>
      <p:boldItalic r:id="rId21"/>
    </p:embeddedFont>
    <p:embeddedFont>
      <p:font typeface="PT Sans"/>
      <p:regular r:id="rId22"/>
      <p:bold r:id="rId23"/>
      <p:italic r:id="rId24"/>
      <p:boldItalic r:id="rId25"/>
    </p:embeddedFont>
    <p:embeddedFont>
      <p:font typeface="IBM Plex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italic.fntdata"/><Relationship Id="rId22" Type="http://schemas.openxmlformats.org/officeDocument/2006/relationships/font" Target="fonts/PTSans-regular.fntdata"/><Relationship Id="rId21" Type="http://schemas.openxmlformats.org/officeDocument/2006/relationships/font" Target="fonts/SourceCodePro-boldItalic.fntdata"/><Relationship Id="rId24" Type="http://schemas.openxmlformats.org/officeDocument/2006/relationships/font" Target="fonts/PTSans-italic.fntdata"/><Relationship Id="rId23" Type="http://schemas.openxmlformats.org/officeDocument/2006/relationships/font" Target="fonts/PTSans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IBMPlexMono-regular.fntdata"/><Relationship Id="rId25" Type="http://schemas.openxmlformats.org/officeDocument/2006/relationships/font" Target="fonts/PTSans-boldItalic.fntdata"/><Relationship Id="rId28" Type="http://schemas.openxmlformats.org/officeDocument/2006/relationships/font" Target="fonts/IBMPlexMono-italic.fntdata"/><Relationship Id="rId27" Type="http://schemas.openxmlformats.org/officeDocument/2006/relationships/font" Target="fonts/IBMPlexMono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IBMPlexMono-bold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Poppins-bold.fntdata"/><Relationship Id="rId14" Type="http://schemas.openxmlformats.org/officeDocument/2006/relationships/font" Target="fonts/Poppins-regular.fntdata"/><Relationship Id="rId17" Type="http://schemas.openxmlformats.org/officeDocument/2006/relationships/font" Target="fonts/Poppins-boldItalic.fntdata"/><Relationship Id="rId16" Type="http://schemas.openxmlformats.org/officeDocument/2006/relationships/font" Target="fonts/Poppins-italic.fntdata"/><Relationship Id="rId19" Type="http://schemas.openxmlformats.org/officeDocument/2006/relationships/font" Target="fonts/SourceCodePro-bold.fntdata"/><Relationship Id="rId18" Type="http://schemas.openxmlformats.org/officeDocument/2006/relationships/font" Target="fonts/SourceCodePr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2" name="Google Shape;1422;gd1bf8d60a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3" name="Google Shape;1423;gd1bf8d60a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24ed99bf1a4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24ed99bf1a4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24e5c2c9e45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24e5c2c9e45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5" name="Shape 1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" name="Google Shape;1476;g24ef22aa1ac_0_5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7" name="Google Shape;1477;g24ef22aa1ac_0_5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0" name="Shape 1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1" name="Google Shape;1501;g39b053b978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2" name="Google Shape;1502;g39b053b978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4" name="Shape 1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" name="Google Shape;1515;g39b053b9785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6" name="Google Shape;1516;g39b053b9785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8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g39b053b9785_1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0" name="Google Shape;1530;g39b053b9785_1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g39b053b9785_1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4" name="Google Shape;1544;g39b053b9785_1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7" name="Shape 1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8" name="Google Shape;1548;g24ef22aa1ac_0_17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9" name="Google Shape;1549;g24ef22aa1ac_0_1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tBDfr" TargetMode="Externa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3255180" y="-2900775"/>
            <a:ext cx="10039930" cy="6871129"/>
            <a:chOff x="-3102780" y="-2727750"/>
            <a:chExt cx="10039930" cy="6871129"/>
          </a:xfrm>
        </p:grpSpPr>
        <p:grpSp>
          <p:nvGrpSpPr>
            <p:cNvPr id="10" name="Google Shape;10;p2"/>
            <p:cNvGrpSpPr/>
            <p:nvPr/>
          </p:nvGrpSpPr>
          <p:grpSpPr>
            <a:xfrm rot="-7778255">
              <a:off x="-2414440" y="-1445047"/>
              <a:ext cx="5355679" cy="4305724"/>
              <a:chOff x="7103825" y="-713112"/>
              <a:chExt cx="3785226" cy="3043150"/>
            </a:xfrm>
          </p:grpSpPr>
          <p:sp>
            <p:nvSpPr>
              <p:cNvPr id="11" name="Google Shape;11;p2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2" name="Google Shape;12;p2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3" name="Google Shape;13;p2"/>
            <p:cNvSpPr/>
            <p:nvPr/>
          </p:nvSpPr>
          <p:spPr>
            <a:xfrm>
              <a:off x="-289323" y="-166742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2700000">
              <a:off x="917817" y="-2200499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-201475" y="-361175"/>
              <a:ext cx="7138625" cy="819350"/>
            </a:xfrm>
            <a:custGeom>
              <a:rect b="b" l="l" r="r" t="t"/>
              <a:pathLst>
                <a:path extrusionOk="0" h="32774" w="285545">
                  <a:moveTo>
                    <a:pt x="0" y="32774"/>
                  </a:moveTo>
                  <a:lnTo>
                    <a:pt x="188861" y="32774"/>
                  </a:lnTo>
                  <a:lnTo>
                    <a:pt x="221636" y="0"/>
                  </a:lnTo>
                  <a:lnTo>
                    <a:pt x="285545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sp>
        <p:sp>
          <p:nvSpPr>
            <p:cNvPr id="16" name="Google Shape;16;p2"/>
            <p:cNvSpPr/>
            <p:nvPr/>
          </p:nvSpPr>
          <p:spPr>
            <a:xfrm rot="5400000">
              <a:off x="1110859" y="-1245788"/>
              <a:ext cx="577450" cy="3045475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 rot="5400000">
              <a:off x="654013" y="-781254"/>
              <a:ext cx="687411" cy="2731351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8" name="Google Shape;18;p2"/>
            <p:cNvGrpSpPr/>
            <p:nvPr/>
          </p:nvGrpSpPr>
          <p:grpSpPr>
            <a:xfrm flipH="1">
              <a:off x="4446909" y="391151"/>
              <a:ext cx="134044" cy="134013"/>
              <a:chOff x="1101075" y="2142375"/>
              <a:chExt cx="439200" cy="439100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" name="Google Shape;21;p2"/>
            <p:cNvGrpSpPr/>
            <p:nvPr/>
          </p:nvGrpSpPr>
          <p:grpSpPr>
            <a:xfrm flipH="1">
              <a:off x="1373609" y="694563"/>
              <a:ext cx="134044" cy="134013"/>
              <a:chOff x="1101075" y="2142375"/>
              <a:chExt cx="439200" cy="439100"/>
            </a:xfrm>
          </p:grpSpPr>
          <p:sp>
            <p:nvSpPr>
              <p:cNvPr id="22" name="Google Shape;22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" name="Google Shape;23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" name="Google Shape;24;p2"/>
            <p:cNvGrpSpPr/>
            <p:nvPr/>
          </p:nvGrpSpPr>
          <p:grpSpPr>
            <a:xfrm flipH="1">
              <a:off x="1086834" y="957463"/>
              <a:ext cx="134044" cy="134013"/>
              <a:chOff x="1101075" y="2142375"/>
              <a:chExt cx="439200" cy="439100"/>
            </a:xfrm>
          </p:grpSpPr>
          <p:sp>
            <p:nvSpPr>
              <p:cNvPr id="25" name="Google Shape;25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" name="Google Shape;27;p2"/>
            <p:cNvGrpSpPr/>
            <p:nvPr/>
          </p:nvGrpSpPr>
          <p:grpSpPr>
            <a:xfrm flipH="1">
              <a:off x="277709" y="957463"/>
              <a:ext cx="134044" cy="134013"/>
              <a:chOff x="1101075" y="2142375"/>
              <a:chExt cx="439200" cy="439100"/>
            </a:xfrm>
          </p:grpSpPr>
          <p:sp>
            <p:nvSpPr>
              <p:cNvPr id="28" name="Google Shape;28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" name="Google Shape;29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" name="Google Shape;30;p2"/>
            <p:cNvGrpSpPr/>
            <p:nvPr/>
          </p:nvGrpSpPr>
          <p:grpSpPr>
            <a:xfrm flipH="1">
              <a:off x="277709" y="640813"/>
              <a:ext cx="134044" cy="134013"/>
              <a:chOff x="1101075" y="2142375"/>
              <a:chExt cx="439200" cy="439100"/>
            </a:xfrm>
          </p:grpSpPr>
          <p:sp>
            <p:nvSpPr>
              <p:cNvPr id="31" name="Google Shape;31;p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2" name="Google Shape;32;p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3" name="Google Shape;33;p2"/>
          <p:cNvGrpSpPr/>
          <p:nvPr/>
        </p:nvGrpSpPr>
        <p:grpSpPr>
          <a:xfrm>
            <a:off x="6385735" y="3039700"/>
            <a:ext cx="3920501" cy="3213899"/>
            <a:chOff x="6309535" y="2842975"/>
            <a:chExt cx="3920501" cy="3213899"/>
          </a:xfrm>
        </p:grpSpPr>
        <p:pic>
          <p:nvPicPr>
            <p:cNvPr id="34" name="Google Shape;34;p2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" name="Google Shape;35;p2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38" name="Google Shape;38;p2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2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" name="Google Shape;41;p2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" name="Google Shape;42;p2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" name="Google Shape;43;p2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" name="Google Shape;44;p2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5" name="Google Shape;45;p2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6" name="Google Shape;46;p2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47" name="Google Shape;47;p2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8" name="Google Shape;48;p2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" name="Google Shape;49;p2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0" name="Google Shape;50;p2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51" name="Google Shape;51;p2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2" name="Google Shape;52;p2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2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54" name="Google Shape;54;p2"/>
          <p:cNvSpPr txBox="1"/>
          <p:nvPr>
            <p:ph type="ctrTitle"/>
          </p:nvPr>
        </p:nvSpPr>
        <p:spPr>
          <a:xfrm>
            <a:off x="1096850" y="816324"/>
            <a:ext cx="69747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2"/>
          <p:cNvSpPr txBox="1"/>
          <p:nvPr>
            <p:ph idx="1" type="subTitle"/>
          </p:nvPr>
        </p:nvSpPr>
        <p:spPr>
          <a:xfrm>
            <a:off x="1096850" y="3456250"/>
            <a:ext cx="48825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56" name="Google Shape;56;p2"/>
          <p:cNvGrpSpPr/>
          <p:nvPr/>
        </p:nvGrpSpPr>
        <p:grpSpPr>
          <a:xfrm>
            <a:off x="-309885" y="3617406"/>
            <a:ext cx="1448824" cy="2238804"/>
            <a:chOff x="-309885" y="3617406"/>
            <a:chExt cx="1448824" cy="2238804"/>
          </a:xfrm>
        </p:grpSpPr>
        <p:grpSp>
          <p:nvGrpSpPr>
            <p:cNvPr id="57" name="Google Shape;57;p2"/>
            <p:cNvGrpSpPr/>
            <p:nvPr/>
          </p:nvGrpSpPr>
          <p:grpSpPr>
            <a:xfrm>
              <a:off x="-277007" y="3870159"/>
              <a:ext cx="981772" cy="1986051"/>
              <a:chOff x="-293545" y="3454371"/>
              <a:chExt cx="981772" cy="1986051"/>
            </a:xfrm>
          </p:grpSpPr>
          <p:sp>
            <p:nvSpPr>
              <p:cNvPr id="58" name="Google Shape;58;p2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9" name="Google Shape;59;p2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0" name="Google Shape;60;p2"/>
            <p:cNvGrpSpPr/>
            <p:nvPr/>
          </p:nvGrpSpPr>
          <p:grpSpPr>
            <a:xfrm>
              <a:off x="363249" y="4906873"/>
              <a:ext cx="699940" cy="478601"/>
              <a:chOff x="39722" y="4349021"/>
              <a:chExt cx="1061964" cy="726143"/>
            </a:xfrm>
          </p:grpSpPr>
          <p:grpSp>
            <p:nvGrpSpPr>
              <p:cNvPr id="61" name="Google Shape;61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62" name="Google Shape;62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63" name="Google Shape;63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4" name="Google Shape;64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5" name="Google Shape;65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6" name="Google Shape;66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7" name="Google Shape;67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8" name="Google Shape;68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69" name="Google Shape;69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0" name="Google Shape;70;p2"/>
            <p:cNvGrpSpPr/>
            <p:nvPr/>
          </p:nvGrpSpPr>
          <p:grpSpPr>
            <a:xfrm rot="-5400000">
              <a:off x="-461873" y="3769393"/>
              <a:ext cx="1351491" cy="1047516"/>
              <a:chOff x="-2460210" y="2758493"/>
              <a:chExt cx="1351491" cy="1047516"/>
            </a:xfrm>
          </p:grpSpPr>
          <p:sp>
            <p:nvSpPr>
              <p:cNvPr id="71" name="Google Shape;71;p2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2" name="Google Shape;72;p2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2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2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" name="Google Shape;75;p2"/>
            <p:cNvGrpSpPr/>
            <p:nvPr/>
          </p:nvGrpSpPr>
          <p:grpSpPr>
            <a:xfrm>
              <a:off x="438999" y="4567398"/>
              <a:ext cx="699940" cy="478601"/>
              <a:chOff x="39722" y="4349021"/>
              <a:chExt cx="1061964" cy="726143"/>
            </a:xfrm>
          </p:grpSpPr>
          <p:grpSp>
            <p:nvGrpSpPr>
              <p:cNvPr id="76" name="Google Shape;7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77" name="Google Shape;7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78" name="Google Shape;7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79" name="Google Shape;7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0" name="Google Shape;8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1" name="Google Shape;8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2" name="Google Shape;8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3" name="Google Shape;8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84" name="Google Shape;8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" name="Google Shape;85;p2"/>
            <p:cNvGrpSpPr/>
            <p:nvPr/>
          </p:nvGrpSpPr>
          <p:grpSpPr>
            <a:xfrm>
              <a:off x="-65076" y="4623886"/>
              <a:ext cx="699940" cy="478601"/>
              <a:chOff x="39722" y="4349021"/>
              <a:chExt cx="1061964" cy="726143"/>
            </a:xfrm>
          </p:grpSpPr>
          <p:grpSp>
            <p:nvGrpSpPr>
              <p:cNvPr id="86" name="Google Shape;86;p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87" name="Google Shape;87;p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8" name="Google Shape;88;p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89" name="Google Shape;89;p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0" name="Google Shape;90;p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1" name="Google Shape;91;p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2" name="Google Shape;92;p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" name="Google Shape;93;p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" name="Google Shape;94;p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11"/>
          <p:cNvSpPr txBox="1"/>
          <p:nvPr>
            <p:ph hasCustomPrompt="1" type="title"/>
          </p:nvPr>
        </p:nvSpPr>
        <p:spPr>
          <a:xfrm>
            <a:off x="713225" y="1766475"/>
            <a:ext cx="6576000" cy="103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6000">
                <a:latin typeface="Poppins"/>
                <a:ea typeface="Poppins"/>
                <a:cs typeface="Poppins"/>
                <a:sym typeface="Poppins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Font typeface="Poppins"/>
              <a:buNone/>
              <a:defRPr sz="9600"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t>xx%</a:t>
            </a:r>
          </a:p>
        </p:txBody>
      </p:sp>
      <p:sp>
        <p:nvSpPr>
          <p:cNvPr id="429" name="Google Shape;429;p11"/>
          <p:cNvSpPr txBox="1"/>
          <p:nvPr>
            <p:ph idx="1" type="subTitle"/>
          </p:nvPr>
        </p:nvSpPr>
        <p:spPr>
          <a:xfrm>
            <a:off x="713225" y="3118375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430" name="Google Shape;430;p11"/>
          <p:cNvGrpSpPr/>
          <p:nvPr/>
        </p:nvGrpSpPr>
        <p:grpSpPr>
          <a:xfrm>
            <a:off x="-889904" y="4083136"/>
            <a:ext cx="4477057" cy="2336436"/>
            <a:chOff x="-889904" y="4006936"/>
            <a:chExt cx="4477057" cy="2336436"/>
          </a:xfrm>
        </p:grpSpPr>
        <p:grpSp>
          <p:nvGrpSpPr>
            <p:cNvPr id="431" name="Google Shape;431;p11"/>
            <p:cNvGrpSpPr/>
            <p:nvPr/>
          </p:nvGrpSpPr>
          <p:grpSpPr>
            <a:xfrm>
              <a:off x="-889904" y="4006936"/>
              <a:ext cx="4477057" cy="2336436"/>
              <a:chOff x="-900729" y="3974486"/>
              <a:chExt cx="4477057" cy="2336436"/>
            </a:xfrm>
          </p:grpSpPr>
          <p:sp>
            <p:nvSpPr>
              <p:cNvPr id="432" name="Google Shape;432;p11"/>
              <p:cNvSpPr/>
              <p:nvPr/>
            </p:nvSpPr>
            <p:spPr>
              <a:xfrm rot="-3600048">
                <a:off x="-675925" y="4363903"/>
                <a:ext cx="1798609" cy="1557602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33" name="Google Shape;433;p11"/>
              <p:cNvSpPr/>
              <p:nvPr/>
            </p:nvSpPr>
            <p:spPr>
              <a:xfrm rot="-5400000">
                <a:off x="891329" y="3148090"/>
                <a:ext cx="1793675" cy="3576323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434" name="Google Shape;434;p11"/>
              <p:cNvGrpSpPr/>
              <p:nvPr/>
            </p:nvGrpSpPr>
            <p:grpSpPr>
              <a:xfrm>
                <a:off x="63440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35" name="Google Shape;435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6" name="Google Shape;436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7" name="Google Shape;437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8" name="Google Shape;438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39" name="Google Shape;439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0" name="Google Shape;440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1" name="Google Shape;441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42" name="Google Shape;442;p11"/>
              <p:cNvGrpSpPr/>
              <p:nvPr/>
            </p:nvGrpSpPr>
            <p:grpSpPr>
              <a:xfrm>
                <a:off x="464815" y="4608566"/>
                <a:ext cx="496803" cy="497084"/>
                <a:chOff x="3678700" y="407275"/>
                <a:chExt cx="708100" cy="708500"/>
              </a:xfrm>
            </p:grpSpPr>
            <p:sp>
              <p:nvSpPr>
                <p:cNvPr id="443" name="Google Shape;443;p1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4" name="Google Shape;444;p1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5" name="Google Shape;445;p1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6" name="Google Shape;446;p1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7" name="Google Shape;447;p1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8" name="Google Shape;448;p1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449" name="Google Shape;449;p1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50" name="Google Shape;450;p11"/>
            <p:cNvGrpSpPr/>
            <p:nvPr/>
          </p:nvGrpSpPr>
          <p:grpSpPr>
            <a:xfrm rot="5400000">
              <a:off x="1017275" y="4934200"/>
              <a:ext cx="439200" cy="439100"/>
              <a:chOff x="1101075" y="2142375"/>
              <a:chExt cx="439200" cy="439100"/>
            </a:xfrm>
          </p:grpSpPr>
          <p:sp>
            <p:nvSpPr>
              <p:cNvPr id="451" name="Google Shape;451;p11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11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53" name="Google Shape;453;p11"/>
          <p:cNvGrpSpPr/>
          <p:nvPr/>
        </p:nvGrpSpPr>
        <p:grpSpPr>
          <a:xfrm>
            <a:off x="-2613417" y="-2882410"/>
            <a:ext cx="8164418" cy="6343459"/>
            <a:chOff x="-2613417" y="-2806210"/>
            <a:chExt cx="8164418" cy="6343459"/>
          </a:xfrm>
        </p:grpSpPr>
        <p:grpSp>
          <p:nvGrpSpPr>
            <p:cNvPr id="454" name="Google Shape;454;p11"/>
            <p:cNvGrpSpPr/>
            <p:nvPr/>
          </p:nvGrpSpPr>
          <p:grpSpPr>
            <a:xfrm>
              <a:off x="-191059" y="95963"/>
              <a:ext cx="1538562" cy="971589"/>
              <a:chOff x="-191059" y="95963"/>
              <a:chExt cx="1538562" cy="971589"/>
            </a:xfrm>
          </p:grpSpPr>
          <p:grpSp>
            <p:nvGrpSpPr>
              <p:cNvPr id="455" name="Google Shape;455;p11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456" name="Google Shape;456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57" name="Google Shape;457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8" name="Google Shape;458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59" name="Google Shape;459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0" name="Google Shape;460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1" name="Google Shape;461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62" name="Google Shape;462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63" name="Google Shape;463;p11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64" name="Google Shape;464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65" name="Google Shape;465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6" name="Google Shape;466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7" name="Google Shape;467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8" name="Google Shape;468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69" name="Google Shape;469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0" name="Google Shape;470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1" name="Google Shape;471;p11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72" name="Google Shape;472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73" name="Google Shape;473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4" name="Google Shape;474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5" name="Google Shape;475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6" name="Google Shape;476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77" name="Google Shape;477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78" name="Google Shape;478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479" name="Google Shape;479;p11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480" name="Google Shape;480;p11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481" name="Google Shape;481;p11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2" name="Google Shape;482;p11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3" name="Google Shape;483;p11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4" name="Google Shape;484;p11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485" name="Google Shape;485;p11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486" name="Google Shape;486;p11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487" name="Google Shape;487;p11"/>
            <p:cNvGrpSpPr/>
            <p:nvPr/>
          </p:nvGrpSpPr>
          <p:grpSpPr>
            <a:xfrm rot="-7479050">
              <a:off x="-2051246" y="-1642948"/>
              <a:ext cx="4889863" cy="3931229"/>
              <a:chOff x="7103825" y="-713112"/>
              <a:chExt cx="3785226" cy="3043150"/>
            </a:xfrm>
          </p:grpSpPr>
          <p:sp>
            <p:nvSpPr>
              <p:cNvPr id="488" name="Google Shape;488;p11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489" name="Google Shape;489;p11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490" name="Google Shape;490;p11"/>
            <p:cNvGrpSpPr/>
            <p:nvPr/>
          </p:nvGrpSpPr>
          <p:grpSpPr>
            <a:xfrm>
              <a:off x="-640220" y="-2653973"/>
              <a:ext cx="6191222" cy="6191222"/>
              <a:chOff x="-640220" y="-2502423"/>
              <a:chExt cx="6191222" cy="6191222"/>
            </a:xfrm>
          </p:grpSpPr>
          <p:sp>
            <p:nvSpPr>
              <p:cNvPr id="491" name="Google Shape;491;p11"/>
              <p:cNvSpPr/>
              <p:nvPr/>
            </p:nvSpPr>
            <p:spPr>
              <a:xfrm rot="-8100000">
                <a:off x="452224" y="-1781500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92" name="Google Shape;492;p11"/>
              <p:cNvSpPr/>
              <p:nvPr/>
            </p:nvSpPr>
            <p:spPr>
              <a:xfrm rot="-8100000">
                <a:off x="83608" y="-617740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96" name="Google Shape;496;p13"/>
          <p:cNvSpPr txBox="1"/>
          <p:nvPr>
            <p:ph idx="1" type="subTitle"/>
          </p:nvPr>
        </p:nvSpPr>
        <p:spPr>
          <a:xfrm>
            <a:off x="7200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7" name="Google Shape;497;p13"/>
          <p:cNvSpPr txBox="1"/>
          <p:nvPr>
            <p:ph idx="2" type="subTitle"/>
          </p:nvPr>
        </p:nvSpPr>
        <p:spPr>
          <a:xfrm>
            <a:off x="4366700" y="2244725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8" name="Google Shape;498;p13"/>
          <p:cNvSpPr txBox="1"/>
          <p:nvPr>
            <p:ph idx="3" type="subTitle"/>
          </p:nvPr>
        </p:nvSpPr>
        <p:spPr>
          <a:xfrm>
            <a:off x="7200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9" name="Google Shape;499;p13"/>
          <p:cNvSpPr txBox="1"/>
          <p:nvPr>
            <p:ph idx="4" type="subTitle"/>
          </p:nvPr>
        </p:nvSpPr>
        <p:spPr>
          <a:xfrm>
            <a:off x="4366700" y="3940900"/>
            <a:ext cx="2661000" cy="6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13"/>
          <p:cNvSpPr txBox="1"/>
          <p:nvPr>
            <p:ph hasCustomPrompt="1"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1" name="Google Shape;501;p13"/>
          <p:cNvSpPr txBox="1"/>
          <p:nvPr>
            <p:ph hasCustomPrompt="1"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2" name="Google Shape;502;p13"/>
          <p:cNvSpPr txBox="1"/>
          <p:nvPr>
            <p:ph hasCustomPrompt="1"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3" name="Google Shape;503;p13"/>
          <p:cNvSpPr txBox="1"/>
          <p:nvPr>
            <p:ph hasCustomPrompt="1"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latin typeface="Poppins"/>
                <a:ea typeface="Poppins"/>
                <a:cs typeface="Poppins"/>
                <a:sym typeface="Poppi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IBM Plex Mono"/>
              <a:buNone/>
              <a:defRPr sz="30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>
            <a:r>
              <a:t>xx%</a:t>
            </a:r>
          </a:p>
        </p:txBody>
      </p:sp>
      <p:sp>
        <p:nvSpPr>
          <p:cNvPr id="504" name="Google Shape;504;p13"/>
          <p:cNvSpPr txBox="1"/>
          <p:nvPr>
            <p:ph idx="9" type="subTitle"/>
          </p:nvPr>
        </p:nvSpPr>
        <p:spPr>
          <a:xfrm>
            <a:off x="720000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5" name="Google Shape;505;p13"/>
          <p:cNvSpPr txBox="1"/>
          <p:nvPr>
            <p:ph idx="13" type="subTitle"/>
          </p:nvPr>
        </p:nvSpPr>
        <p:spPr>
          <a:xfrm>
            <a:off x="4366698" y="1918675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Source Code Pro"/>
              <a:buNone/>
              <a:defRPr b="1" sz="2400"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506" name="Google Shape;506;p13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507" name="Google Shape;507;p13"/>
          <p:cNvSpPr txBox="1"/>
          <p:nvPr>
            <p:ph idx="15" type="subTitle"/>
          </p:nvPr>
        </p:nvSpPr>
        <p:spPr>
          <a:xfrm>
            <a:off x="4366698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9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508" name="Google Shape;508;p13"/>
          <p:cNvGrpSpPr/>
          <p:nvPr/>
        </p:nvGrpSpPr>
        <p:grpSpPr>
          <a:xfrm>
            <a:off x="-808923" y="2711465"/>
            <a:ext cx="2097951" cy="3309497"/>
            <a:chOff x="-656523" y="2711465"/>
            <a:chExt cx="2097951" cy="3309497"/>
          </a:xfrm>
        </p:grpSpPr>
        <p:sp>
          <p:nvSpPr>
            <p:cNvPr id="509" name="Google Shape;509;p13"/>
            <p:cNvSpPr/>
            <p:nvPr/>
          </p:nvSpPr>
          <p:spPr>
            <a:xfrm flipH="1">
              <a:off x="-352474" y="4279466"/>
              <a:ext cx="1139424" cy="986746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10" name="Google Shape;510;p13"/>
            <p:cNvGrpSpPr/>
            <p:nvPr/>
          </p:nvGrpSpPr>
          <p:grpSpPr>
            <a:xfrm>
              <a:off x="323479" y="4682324"/>
              <a:ext cx="328346" cy="328531"/>
              <a:chOff x="3678700" y="407275"/>
              <a:chExt cx="708100" cy="708500"/>
            </a:xfrm>
          </p:grpSpPr>
          <p:sp>
            <p:nvSpPr>
              <p:cNvPr id="511" name="Google Shape;511;p13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5" name="Google Shape;515;p13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6" name="Google Shape;516;p13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17" name="Google Shape;517;p13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18" name="Google Shape;518;p13"/>
            <p:cNvGrpSpPr/>
            <p:nvPr/>
          </p:nvGrpSpPr>
          <p:grpSpPr>
            <a:xfrm>
              <a:off x="-541317" y="2711465"/>
              <a:ext cx="1117945" cy="1598547"/>
              <a:chOff x="-541317" y="2711465"/>
              <a:chExt cx="1117945" cy="1598547"/>
            </a:xfrm>
          </p:grpSpPr>
          <p:sp>
            <p:nvSpPr>
              <p:cNvPr id="519" name="Google Shape;51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0" name="Google Shape;52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1" name="Google Shape;52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2" name="Google Shape;52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3" name="Google Shape;523;p13"/>
            <p:cNvGrpSpPr/>
            <p:nvPr/>
          </p:nvGrpSpPr>
          <p:grpSpPr>
            <a:xfrm rot="-9080766">
              <a:off x="-341725" y="3731687"/>
              <a:ext cx="1117904" cy="1598488"/>
              <a:chOff x="-541317" y="2711465"/>
              <a:chExt cx="1117945" cy="1598547"/>
            </a:xfrm>
          </p:grpSpPr>
          <p:sp>
            <p:nvSpPr>
              <p:cNvPr id="524" name="Google Shape;524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25" name="Google Shape;525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26" name="Google Shape;526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27" name="Google Shape;527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528" name="Google Shape;528;p13"/>
            <p:cNvGrpSpPr/>
            <p:nvPr/>
          </p:nvGrpSpPr>
          <p:grpSpPr>
            <a:xfrm rot="10800000">
              <a:off x="323483" y="4422415"/>
              <a:ext cx="1117945" cy="1598547"/>
              <a:chOff x="-541317" y="2711465"/>
              <a:chExt cx="1117945" cy="1598547"/>
            </a:xfrm>
          </p:grpSpPr>
          <p:sp>
            <p:nvSpPr>
              <p:cNvPr id="529" name="Google Shape;529;p13"/>
              <p:cNvSpPr/>
              <p:nvPr/>
            </p:nvSpPr>
            <p:spPr>
              <a:xfrm rot="8999999">
                <a:off x="-132025" y="2659081"/>
                <a:ext cx="246869" cy="1703314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rgbClr val="0C0A9E">
                  <a:alpha val="3136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530" name="Google Shape;530;p13"/>
              <p:cNvGrpSpPr/>
              <p:nvPr/>
            </p:nvGrpSpPr>
            <p:grpSpPr>
              <a:xfrm>
                <a:off x="442584" y="4120912"/>
                <a:ext cx="134044" cy="134013"/>
                <a:chOff x="1101075" y="2142375"/>
                <a:chExt cx="439200" cy="439100"/>
              </a:xfrm>
            </p:grpSpPr>
            <p:sp>
              <p:nvSpPr>
                <p:cNvPr id="531" name="Google Shape;531;p1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532" name="Google Shape;532;p1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3500032" scaled="0"/>
                </a:gradFill>
                <a:ln>
                  <a:noFill/>
                </a:ln>
                <a:effectLst>
                  <a:outerShdw blurRad="42863" rotWithShape="0" algn="bl" dir="2280000" dist="9525">
                    <a:schemeClr val="lt2"/>
                  </a:outerShdw>
                </a:effectLst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533" name="Google Shape;533;p13"/>
          <p:cNvGrpSpPr/>
          <p:nvPr/>
        </p:nvGrpSpPr>
        <p:grpSpPr>
          <a:xfrm>
            <a:off x="6470875" y="-1735180"/>
            <a:ext cx="4257000" cy="4171657"/>
            <a:chOff x="6394675" y="-1658980"/>
            <a:chExt cx="4257000" cy="4171657"/>
          </a:xfrm>
        </p:grpSpPr>
        <p:grpSp>
          <p:nvGrpSpPr>
            <p:cNvPr id="534" name="Google Shape;534;p13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535" name="Google Shape;535;p1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6" name="Google Shape;536;p1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7" name="Google Shape;537;p1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38" name="Google Shape;538;p13"/>
            <p:cNvSpPr/>
            <p:nvPr/>
          </p:nvSpPr>
          <p:spPr>
            <a:xfrm>
              <a:off x="6394675" y="0"/>
              <a:ext cx="284119" cy="246048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rgbClr val="0C0A9E">
                    <a:alpha val="20000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350003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13"/>
            <p:cNvSpPr/>
            <p:nvPr/>
          </p:nvSpPr>
          <p:spPr>
            <a:xfrm>
              <a:off x="6627600" y="-49075"/>
              <a:ext cx="570546" cy="494095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0" name="Google Shape;540;p13"/>
          <p:cNvGrpSpPr/>
          <p:nvPr/>
        </p:nvGrpSpPr>
        <p:grpSpPr>
          <a:xfrm>
            <a:off x="-113888" y="229201"/>
            <a:ext cx="1891393" cy="134100"/>
            <a:chOff x="-113888" y="229201"/>
            <a:chExt cx="1891393" cy="134100"/>
          </a:xfrm>
        </p:grpSpPr>
        <p:sp>
          <p:nvSpPr>
            <p:cNvPr id="541" name="Google Shape;541;p13"/>
            <p:cNvSpPr/>
            <p:nvPr/>
          </p:nvSpPr>
          <p:spPr>
            <a:xfrm>
              <a:off x="1643404" y="2292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542" name="Google Shape;542;p13"/>
            <p:cNvCxnSpPr/>
            <p:nvPr/>
          </p:nvCxnSpPr>
          <p:spPr>
            <a:xfrm rot="10800000">
              <a:off x="783712" y="-601348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543" name="Google Shape;543;p13"/>
            <p:cNvSpPr/>
            <p:nvPr/>
          </p:nvSpPr>
          <p:spPr>
            <a:xfrm>
              <a:off x="1673517" y="2593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14"/>
          <p:cNvSpPr txBox="1"/>
          <p:nvPr>
            <p:ph type="title"/>
          </p:nvPr>
        </p:nvSpPr>
        <p:spPr>
          <a:xfrm>
            <a:off x="713225" y="3349250"/>
            <a:ext cx="6691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6" name="Google Shape;546;p14"/>
          <p:cNvSpPr txBox="1"/>
          <p:nvPr>
            <p:ph idx="1" type="subTitle"/>
          </p:nvPr>
        </p:nvSpPr>
        <p:spPr>
          <a:xfrm>
            <a:off x="713225" y="151131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49" name="Google Shape;549;p15"/>
          <p:cNvGrpSpPr/>
          <p:nvPr/>
        </p:nvGrpSpPr>
        <p:grpSpPr>
          <a:xfrm>
            <a:off x="4967675" y="4931713"/>
            <a:ext cx="439200" cy="439100"/>
            <a:chOff x="1101075" y="2142375"/>
            <a:chExt cx="439200" cy="439100"/>
          </a:xfrm>
        </p:grpSpPr>
        <p:sp>
          <p:nvSpPr>
            <p:cNvPr id="550" name="Google Shape;550;p1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1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2" name="Google Shape;552;p15"/>
          <p:cNvGrpSpPr/>
          <p:nvPr/>
        </p:nvGrpSpPr>
        <p:grpSpPr>
          <a:xfrm>
            <a:off x="2176605" y="-3695660"/>
            <a:ext cx="7317722" cy="6983297"/>
            <a:chOff x="2100405" y="-3619460"/>
            <a:chExt cx="7317722" cy="6983297"/>
          </a:xfrm>
        </p:grpSpPr>
        <p:sp>
          <p:nvSpPr>
            <p:cNvPr id="553" name="Google Shape;553;p15"/>
            <p:cNvSpPr/>
            <p:nvPr/>
          </p:nvSpPr>
          <p:spPr>
            <a:xfrm flipH="1" rot="8100000">
              <a:off x="3778999" y="-2106462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554" name="Google Shape;554;p15"/>
            <p:cNvGrpSpPr/>
            <p:nvPr/>
          </p:nvGrpSpPr>
          <p:grpSpPr>
            <a:xfrm rot="2700000">
              <a:off x="7787417" y="120497"/>
              <a:ext cx="582044" cy="582419"/>
              <a:chOff x="959750" y="3039275"/>
              <a:chExt cx="582050" cy="582425"/>
            </a:xfrm>
          </p:grpSpPr>
          <p:sp>
            <p:nvSpPr>
              <p:cNvPr id="555" name="Google Shape;555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6" name="Google Shape;556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7" name="Google Shape;557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8" name="Google Shape;558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59" name="Google Shape;559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0" name="Google Shape;560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1" name="Google Shape;561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62" name="Google Shape;562;p15"/>
            <p:cNvGrpSpPr/>
            <p:nvPr/>
          </p:nvGrpSpPr>
          <p:grpSpPr>
            <a:xfrm rot="2700000">
              <a:off x="8310742" y="-75303"/>
              <a:ext cx="582044" cy="582419"/>
              <a:chOff x="959750" y="3039275"/>
              <a:chExt cx="582050" cy="582425"/>
            </a:xfrm>
          </p:grpSpPr>
          <p:sp>
            <p:nvSpPr>
              <p:cNvPr id="563" name="Google Shape;563;p1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4" name="Google Shape;564;p1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5" name="Google Shape;565;p1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6" name="Google Shape;566;p1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7" name="Google Shape;567;p1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8" name="Google Shape;568;p1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9" name="Google Shape;569;p1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570" name="Google Shape;570;p15"/>
            <p:cNvSpPr/>
            <p:nvPr/>
          </p:nvSpPr>
          <p:spPr>
            <a:xfrm rot="5400000">
              <a:off x="8142048" y="-57566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15"/>
            <p:cNvSpPr/>
            <p:nvPr/>
          </p:nvSpPr>
          <p:spPr>
            <a:xfrm rot="10800000">
              <a:off x="8365398" y="-290023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5"/>
            <p:cNvSpPr/>
            <p:nvPr/>
          </p:nvSpPr>
          <p:spPr>
            <a:xfrm rot="10800000">
              <a:off x="8490148" y="2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5"/>
            <p:cNvSpPr/>
            <p:nvPr/>
          </p:nvSpPr>
          <p:spPr>
            <a:xfrm flipH="1" rot="-2700000">
              <a:off x="3192849" y="-2898537"/>
              <a:ext cx="4006334" cy="4749375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15"/>
          <p:cNvGrpSpPr/>
          <p:nvPr/>
        </p:nvGrpSpPr>
        <p:grpSpPr>
          <a:xfrm>
            <a:off x="-2424242" y="2074146"/>
            <a:ext cx="6274943" cy="6257753"/>
            <a:chOff x="-2447692" y="2022396"/>
            <a:chExt cx="6274943" cy="6257753"/>
          </a:xfrm>
        </p:grpSpPr>
        <p:grpSp>
          <p:nvGrpSpPr>
            <p:cNvPr id="575" name="Google Shape;575;p15"/>
            <p:cNvGrpSpPr/>
            <p:nvPr/>
          </p:nvGrpSpPr>
          <p:grpSpPr>
            <a:xfrm flipH="1" rot="10800000">
              <a:off x="-25334" y="4406387"/>
              <a:ext cx="1538562" cy="971589"/>
              <a:chOff x="-191059" y="95963"/>
              <a:chExt cx="1538562" cy="971589"/>
            </a:xfrm>
          </p:grpSpPr>
          <p:grpSp>
            <p:nvGrpSpPr>
              <p:cNvPr id="576" name="Google Shape;576;p15"/>
              <p:cNvGrpSpPr/>
              <p:nvPr/>
            </p:nvGrpSpPr>
            <p:grpSpPr>
              <a:xfrm>
                <a:off x="-191059" y="201619"/>
                <a:ext cx="904284" cy="865933"/>
                <a:chOff x="2038491" y="-937756"/>
                <a:chExt cx="904284" cy="865933"/>
              </a:xfrm>
            </p:grpSpPr>
            <p:grpSp>
              <p:nvGrpSpPr>
                <p:cNvPr id="577" name="Google Shape;577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78" name="Google Shape;578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79" name="Google Shape;579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0" name="Google Shape;580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1" name="Google Shape;581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2" name="Google Shape;582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83" name="Google Shape;583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84" name="Google Shape;584;p15"/>
              <p:cNvGrpSpPr/>
              <p:nvPr/>
            </p:nvGrpSpPr>
            <p:grpSpPr>
              <a:xfrm>
                <a:off x="584533" y="9596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85" name="Google Shape;585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86" name="Google Shape;586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7" name="Google Shape;587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8" name="Google Shape;588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89" name="Google Shape;589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0" name="Google Shape;590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1" name="Google Shape;591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592" name="Google Shape;592;p15"/>
              <p:cNvGrpSpPr/>
              <p:nvPr/>
            </p:nvGrpSpPr>
            <p:grpSpPr>
              <a:xfrm>
                <a:off x="530445" y="481913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593" name="Google Shape;593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594" name="Google Shape;594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5" name="Google Shape;595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6" name="Google Shape;596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7" name="Google Shape;597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598" name="Google Shape;598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599" name="Google Shape;599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00" name="Google Shape;600;p15"/>
              <p:cNvGrpSpPr/>
              <p:nvPr/>
            </p:nvGrpSpPr>
            <p:grpSpPr>
              <a:xfrm>
                <a:off x="874020" y="312788"/>
                <a:ext cx="473483" cy="453403"/>
                <a:chOff x="2038491" y="-937756"/>
                <a:chExt cx="904284" cy="865933"/>
              </a:xfrm>
            </p:grpSpPr>
            <p:grpSp>
              <p:nvGrpSpPr>
                <p:cNvPr id="601" name="Google Shape;601;p15"/>
                <p:cNvGrpSpPr/>
                <p:nvPr/>
              </p:nvGrpSpPr>
              <p:grpSpPr>
                <a:xfrm>
                  <a:off x="2096570" y="-863491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602" name="Google Shape;602;p15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3" name="Google Shape;603;p15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4" name="Google Shape;604;p15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5" name="Google Shape;605;p15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606" name="Google Shape;606;p15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>
                          <a:alpha val="46820"/>
                        </a:schemeClr>
                      </a:gs>
                      <a:gs pos="22000">
                        <a:schemeClr val="lt1">
                          <a:alpha val="46820"/>
                        </a:schemeClr>
                      </a:gs>
                      <a:gs pos="45000">
                        <a:srgbClr val="FFFFFF">
                          <a:alpha val="0"/>
                          <a:alpha val="46820"/>
                        </a:srgbClr>
                      </a:gs>
                      <a:gs pos="100000">
                        <a:srgbClr val="0C0A9E">
                          <a:alpha val="50196"/>
                          <a:alpha val="46820"/>
                        </a:srgbClr>
                      </a:gs>
                    </a:gsLst>
                    <a:lin ang="2698631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sp>
              <p:nvSpPr>
                <p:cNvPr id="607" name="Google Shape;607;p15"/>
                <p:cNvSpPr/>
                <p:nvPr/>
              </p:nvSpPr>
              <p:spPr>
                <a:xfrm>
                  <a:off x="2038491" y="-937756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08" name="Google Shape;608;p15"/>
            <p:cNvGrpSpPr/>
            <p:nvPr/>
          </p:nvGrpSpPr>
          <p:grpSpPr>
            <a:xfrm flipH="1" rot="-3320950">
              <a:off x="-1885521" y="3185658"/>
              <a:ext cx="4889863" cy="3931229"/>
              <a:chOff x="7103825" y="-713112"/>
              <a:chExt cx="3785226" cy="3043150"/>
            </a:xfrm>
          </p:grpSpPr>
          <p:sp>
            <p:nvSpPr>
              <p:cNvPr id="609" name="Google Shape;609;p15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610" name="Google Shape;610;p15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11" name="Google Shape;611;p15"/>
            <p:cNvSpPr/>
            <p:nvPr/>
          </p:nvSpPr>
          <p:spPr>
            <a:xfrm flipH="1" rot="-2700000">
              <a:off x="249333" y="3270782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12" name="Google Shape;612;p15"/>
            <p:cNvGrpSpPr/>
            <p:nvPr/>
          </p:nvGrpSpPr>
          <p:grpSpPr>
            <a:xfrm rot="5400000">
              <a:off x="1987130" y="4230949"/>
              <a:ext cx="88142" cy="1137387"/>
              <a:chOff x="3054755" y="4367024"/>
              <a:chExt cx="88142" cy="1137387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17" name="Google Shape;617;p16"/>
          <p:cNvGrpSpPr/>
          <p:nvPr/>
        </p:nvGrpSpPr>
        <p:grpSpPr>
          <a:xfrm>
            <a:off x="7810267" y="-622132"/>
            <a:ext cx="2587792" cy="2725916"/>
            <a:chOff x="7810267" y="-622132"/>
            <a:chExt cx="2587792" cy="2725916"/>
          </a:xfrm>
        </p:grpSpPr>
        <p:grpSp>
          <p:nvGrpSpPr>
            <p:cNvPr id="618" name="Google Shape;618;p16"/>
            <p:cNvGrpSpPr/>
            <p:nvPr/>
          </p:nvGrpSpPr>
          <p:grpSpPr>
            <a:xfrm>
              <a:off x="8520988" y="-90875"/>
              <a:ext cx="904666" cy="726121"/>
              <a:chOff x="7945225" y="4302000"/>
              <a:chExt cx="904666" cy="726121"/>
            </a:xfrm>
          </p:grpSpPr>
          <p:sp>
            <p:nvSpPr>
              <p:cNvPr id="619" name="Google Shape;619;p16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0" name="Google Shape;620;p16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1" name="Google Shape;621;p16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22" name="Google Shape;622;p16"/>
            <p:cNvGrpSpPr/>
            <p:nvPr/>
          </p:nvGrpSpPr>
          <p:grpSpPr>
            <a:xfrm>
              <a:off x="8869019" y="-622132"/>
              <a:ext cx="325154" cy="1788670"/>
              <a:chOff x="8869019" y="-622132"/>
              <a:chExt cx="325154" cy="1788670"/>
            </a:xfrm>
          </p:grpSpPr>
          <p:sp>
            <p:nvSpPr>
              <p:cNvPr id="623" name="Google Shape;623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>
                      <a:alpha val="31360"/>
                    </a:scheme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24" name="Google Shape;624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25" name="Google Shape;625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6" name="Google Shape;626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627" name="Google Shape;627;p16"/>
            <p:cNvSpPr/>
            <p:nvPr/>
          </p:nvSpPr>
          <p:spPr>
            <a:xfrm rot="2700000">
              <a:off x="8482428" y="-42254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16"/>
            <p:cNvSpPr/>
            <p:nvPr/>
          </p:nvSpPr>
          <p:spPr>
            <a:xfrm rot="2700000">
              <a:off x="8744103" y="-213191"/>
              <a:ext cx="981794" cy="2307832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14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9" name="Google Shape;629;p16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630" name="Google Shape;63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631" name="Google Shape;631;p16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632" name="Google Shape;632;p16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31360"/>
                    </a:schemeClr>
                  </a:gs>
                  <a:gs pos="40000">
                    <a:srgbClr val="FF9900">
                      <a:alpha val="40784"/>
                      <a:alpha val="31360"/>
                    </a:srgbClr>
                  </a:gs>
                  <a:gs pos="100000">
                    <a:srgbClr val="FFFFFF">
                      <a:alpha val="0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33" name="Google Shape;633;p16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634" name="Google Shape;634;p16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35" name="Google Shape;635;p16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636" name="Google Shape;636;p16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637" name="Google Shape;637;p16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16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9" name="Google Shape;639;p16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640" name="Google Shape;640;p1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1" name="Google Shape;641;p16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42" name="Google Shape;642;p16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643" name="Google Shape;643;p16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44" name="Google Shape;644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5" name="Google Shape;645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6" name="Google Shape;646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7" name="Google Shape;647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8" name="Google Shape;648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49" name="Google Shape;649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0" name="Google Shape;650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1" name="Google Shape;651;p16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652" name="Google Shape;652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3" name="Google Shape;653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4" name="Google Shape;654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5" name="Google Shape;655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6" name="Google Shape;656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7" name="Google Shape;657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58" name="Google Shape;658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59" name="Google Shape;659;p16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660" name="Google Shape;660;p16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1" name="Google Shape;661;p16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2" name="Google Shape;662;p16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3" name="Google Shape;663;p16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4" name="Google Shape;664;p16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5" name="Google Shape;665;p16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66" name="Google Shape;666;p16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667" name="Google Shape;667;p16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668" name="Google Shape;668;p1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669" name="Google Shape;669;p1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670" name="Google Shape;670;p1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673" name="Google Shape;673;p17"/>
          <p:cNvGrpSpPr/>
          <p:nvPr/>
        </p:nvGrpSpPr>
        <p:grpSpPr>
          <a:xfrm>
            <a:off x="-2176650" y="-112745"/>
            <a:ext cx="4680670" cy="5935195"/>
            <a:chOff x="-2176650" y="-112745"/>
            <a:chExt cx="4680670" cy="5935195"/>
          </a:xfrm>
        </p:grpSpPr>
        <p:grpSp>
          <p:nvGrpSpPr>
            <p:cNvPr id="674" name="Google Shape;674;p17"/>
            <p:cNvGrpSpPr/>
            <p:nvPr/>
          </p:nvGrpSpPr>
          <p:grpSpPr>
            <a:xfrm>
              <a:off x="-2176650" y="-112745"/>
              <a:ext cx="4680670" cy="5935195"/>
              <a:chOff x="-2176650" y="-112745"/>
              <a:chExt cx="4680670" cy="5935195"/>
            </a:xfrm>
          </p:grpSpPr>
          <p:sp>
            <p:nvSpPr>
              <p:cNvPr id="675" name="Google Shape;675;p17"/>
              <p:cNvSpPr/>
              <p:nvPr/>
            </p:nvSpPr>
            <p:spPr>
              <a:xfrm rot="-2700000">
                <a:off x="-1523974" y="21782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676" name="Google Shape;676;p17"/>
              <p:cNvGrpSpPr/>
              <p:nvPr/>
            </p:nvGrpSpPr>
            <p:grpSpPr>
              <a:xfrm rot="-2700000">
                <a:off x="10491" y="4440580"/>
                <a:ext cx="582044" cy="582419"/>
                <a:chOff x="959750" y="3039275"/>
                <a:chExt cx="582050" cy="582425"/>
              </a:xfrm>
            </p:grpSpPr>
            <p:sp>
              <p:nvSpPr>
                <p:cNvPr id="677" name="Google Shape;677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8" name="Google Shape;678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79" name="Google Shape;679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0" name="Google Shape;680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1" name="Google Shape;681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2" name="Google Shape;682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3" name="Google Shape;683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37270"/>
                      </a:srgbClr>
                    </a:gs>
                    <a:gs pos="100000">
                      <a:srgbClr val="FFFFFF">
                        <a:alpha val="0"/>
                        <a:alpha val="3727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684" name="Google Shape;684;p17"/>
              <p:cNvGrpSpPr/>
              <p:nvPr/>
            </p:nvGrpSpPr>
            <p:grpSpPr>
              <a:xfrm rot="-2700000">
                <a:off x="-183259" y="2704590"/>
                <a:ext cx="582044" cy="582419"/>
                <a:chOff x="959750" y="3039275"/>
                <a:chExt cx="582050" cy="582425"/>
              </a:xfrm>
            </p:grpSpPr>
            <p:sp>
              <p:nvSpPr>
                <p:cNvPr id="685" name="Google Shape;685;p17"/>
                <p:cNvSpPr/>
                <p:nvPr/>
              </p:nvSpPr>
              <p:spPr>
                <a:xfrm>
                  <a:off x="959750" y="3498275"/>
                  <a:ext cx="123450" cy="123425"/>
                </a:xfrm>
                <a:custGeom>
                  <a:rect b="b" l="l" r="r" t="t"/>
                  <a:pathLst>
                    <a:path extrusionOk="0" h="4937" w="4938">
                      <a:moveTo>
                        <a:pt x="1403" y="0"/>
                      </a:moveTo>
                      <a:lnTo>
                        <a:pt x="1" y="1402"/>
                      </a:lnTo>
                      <a:lnTo>
                        <a:pt x="3536" y="4937"/>
                      </a:lnTo>
                      <a:lnTo>
                        <a:pt x="4937" y="3535"/>
                      </a:lnTo>
                      <a:lnTo>
                        <a:pt x="140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6" name="Google Shape;686;p17"/>
                <p:cNvSpPr/>
                <p:nvPr/>
              </p:nvSpPr>
              <p:spPr>
                <a:xfrm>
                  <a:off x="1035950" y="3421700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402" y="1"/>
                      </a:moveTo>
                      <a:lnTo>
                        <a:pt x="0" y="1403"/>
                      </a:lnTo>
                      <a:lnTo>
                        <a:pt x="3535" y="4952"/>
                      </a:lnTo>
                      <a:lnTo>
                        <a:pt x="4937" y="3551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7" name="Google Shape;687;p17"/>
                <p:cNvSpPr/>
                <p:nvPr/>
              </p:nvSpPr>
              <p:spPr>
                <a:xfrm>
                  <a:off x="1112500" y="3345525"/>
                  <a:ext cx="123825" cy="123450"/>
                </a:xfrm>
                <a:custGeom>
                  <a:rect b="b" l="l" r="r" t="t"/>
                  <a:pathLst>
                    <a:path extrusionOk="0" h="4938" w="4953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8" name="Google Shape;688;p17"/>
                <p:cNvSpPr/>
                <p:nvPr/>
              </p:nvSpPr>
              <p:spPr>
                <a:xfrm>
                  <a:off x="1188675" y="3268975"/>
                  <a:ext cx="123825" cy="123425"/>
                </a:xfrm>
                <a:custGeom>
                  <a:rect b="b" l="l" r="r" t="t"/>
                  <a:pathLst>
                    <a:path extrusionOk="0" h="4937" w="4953">
                      <a:moveTo>
                        <a:pt x="1402" y="0"/>
                      </a:moveTo>
                      <a:lnTo>
                        <a:pt x="1" y="1402"/>
                      </a:lnTo>
                      <a:lnTo>
                        <a:pt x="3551" y="4937"/>
                      </a:lnTo>
                      <a:lnTo>
                        <a:pt x="4952" y="3550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89" name="Google Shape;689;p17"/>
                <p:cNvSpPr/>
                <p:nvPr/>
              </p:nvSpPr>
              <p:spPr>
                <a:xfrm>
                  <a:off x="1265625" y="3192800"/>
                  <a:ext cx="123425" cy="123425"/>
                </a:xfrm>
                <a:custGeom>
                  <a:rect b="b" l="l" r="r" t="t"/>
                  <a:pathLst>
                    <a:path extrusionOk="0" h="4937" w="4937">
                      <a:moveTo>
                        <a:pt x="1402" y="0"/>
                      </a:moveTo>
                      <a:lnTo>
                        <a:pt x="0" y="1386"/>
                      </a:lnTo>
                      <a:lnTo>
                        <a:pt x="3535" y="4936"/>
                      </a:lnTo>
                      <a:lnTo>
                        <a:pt x="4937" y="3535"/>
                      </a:lnTo>
                      <a:lnTo>
                        <a:pt x="1402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0" name="Google Shape;690;p17"/>
                <p:cNvSpPr/>
                <p:nvPr/>
              </p:nvSpPr>
              <p:spPr>
                <a:xfrm>
                  <a:off x="1341800" y="3116225"/>
                  <a:ext cx="123450" cy="123450"/>
                </a:xfrm>
                <a:custGeom>
                  <a:rect b="b" l="l" r="r" t="t"/>
                  <a:pathLst>
                    <a:path extrusionOk="0" h="4938" w="4938">
                      <a:moveTo>
                        <a:pt x="1402" y="1"/>
                      </a:moveTo>
                      <a:lnTo>
                        <a:pt x="1" y="1402"/>
                      </a:lnTo>
                      <a:lnTo>
                        <a:pt x="3535" y="4937"/>
                      </a:lnTo>
                      <a:lnTo>
                        <a:pt x="4937" y="3535"/>
                      </a:lnTo>
                      <a:lnTo>
                        <a:pt x="1402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91" name="Google Shape;691;p17"/>
                <p:cNvSpPr/>
                <p:nvPr/>
              </p:nvSpPr>
              <p:spPr>
                <a:xfrm>
                  <a:off x="1418375" y="3039275"/>
                  <a:ext cx="123425" cy="123825"/>
                </a:xfrm>
                <a:custGeom>
                  <a:rect b="b" l="l" r="r" t="t"/>
                  <a:pathLst>
                    <a:path extrusionOk="0" h="4953" w="4937">
                      <a:moveTo>
                        <a:pt x="1387" y="1"/>
                      </a:moveTo>
                      <a:lnTo>
                        <a:pt x="0" y="1403"/>
                      </a:lnTo>
                      <a:lnTo>
                        <a:pt x="3535" y="4953"/>
                      </a:lnTo>
                      <a:lnTo>
                        <a:pt x="4936" y="3551"/>
                      </a:lnTo>
                      <a:lnTo>
                        <a:pt x="1387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37270"/>
                      </a:schemeClr>
                    </a:gs>
                    <a:gs pos="78000">
                      <a:schemeClr val="lt1">
                        <a:alpha val="37270"/>
                      </a:schemeClr>
                    </a:gs>
                    <a:gs pos="100000">
                      <a:schemeClr val="lt1">
                        <a:alpha val="3727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92" name="Google Shape;692;p17"/>
              <p:cNvSpPr/>
              <p:nvPr/>
            </p:nvSpPr>
            <p:spPr>
              <a:xfrm flipH="1" rot="2700000">
                <a:off x="-1073899" y="473691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3" name="Google Shape;693;p17"/>
            <p:cNvGrpSpPr/>
            <p:nvPr/>
          </p:nvGrpSpPr>
          <p:grpSpPr>
            <a:xfrm>
              <a:off x="-234425" y="3727550"/>
              <a:ext cx="439200" cy="439100"/>
              <a:chOff x="1101075" y="2142375"/>
              <a:chExt cx="439200" cy="439100"/>
            </a:xfrm>
          </p:grpSpPr>
          <p:sp>
            <p:nvSpPr>
              <p:cNvPr id="694" name="Google Shape;694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5" name="Google Shape;695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96" name="Google Shape;696;p17"/>
            <p:cNvGrpSpPr/>
            <p:nvPr/>
          </p:nvGrpSpPr>
          <p:grpSpPr>
            <a:xfrm rot="10800000">
              <a:off x="713225" y="4931225"/>
              <a:ext cx="439200" cy="439100"/>
              <a:chOff x="1101075" y="2142375"/>
              <a:chExt cx="439200" cy="439100"/>
            </a:xfrm>
          </p:grpSpPr>
          <p:sp>
            <p:nvSpPr>
              <p:cNvPr id="697" name="Google Shape;697;p1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1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99" name="Google Shape;699;p17"/>
          <p:cNvGrpSpPr/>
          <p:nvPr/>
        </p:nvGrpSpPr>
        <p:grpSpPr>
          <a:xfrm>
            <a:off x="6642300" y="-415701"/>
            <a:ext cx="4558967" cy="1887075"/>
            <a:chOff x="6566100" y="-415701"/>
            <a:chExt cx="4558967" cy="1887075"/>
          </a:xfrm>
        </p:grpSpPr>
        <p:pic>
          <p:nvPicPr>
            <p:cNvPr id="700" name="Google Shape;700;p1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8278550" y="-3923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01" name="Google Shape;701;p17"/>
            <p:cNvGrpSpPr/>
            <p:nvPr/>
          </p:nvGrpSpPr>
          <p:grpSpPr>
            <a:xfrm rot="5400000">
              <a:off x="7714062" y="-991384"/>
              <a:ext cx="1433417" cy="2584783"/>
              <a:chOff x="-363163" y="-645596"/>
              <a:chExt cx="1433417" cy="2584783"/>
            </a:xfrm>
          </p:grpSpPr>
          <p:grpSp>
            <p:nvGrpSpPr>
              <p:cNvPr id="702" name="Google Shape;702;p17"/>
              <p:cNvGrpSpPr/>
              <p:nvPr/>
            </p:nvGrpSpPr>
            <p:grpSpPr>
              <a:xfrm rot="10800000">
                <a:off x="-64595" y="-645596"/>
                <a:ext cx="1134849" cy="2370191"/>
                <a:chOff x="-575575" y="3685599"/>
                <a:chExt cx="1421048" cy="2967932"/>
              </a:xfrm>
            </p:grpSpPr>
            <p:sp>
              <p:nvSpPr>
                <p:cNvPr id="703" name="Google Shape;703;p17"/>
                <p:cNvSpPr/>
                <p:nvPr/>
              </p:nvSpPr>
              <p:spPr>
                <a:xfrm>
                  <a:off x="-575575" y="3685599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4" name="Google Shape;704;p17"/>
                <p:cNvSpPr/>
                <p:nvPr/>
              </p:nvSpPr>
              <p:spPr>
                <a:xfrm rot="10800000">
                  <a:off x="-575573" y="3820175"/>
                  <a:ext cx="1421047" cy="2833357"/>
                </a:xfrm>
                <a:custGeom>
                  <a:rect b="b" l="l" r="r" t="t"/>
                  <a:pathLst>
                    <a:path extrusionOk="0" h="69081" w="34647">
                      <a:moveTo>
                        <a:pt x="34434" y="1"/>
                      </a:moveTo>
                      <a:lnTo>
                        <a:pt x="25429" y="8990"/>
                      </a:lnTo>
                      <a:lnTo>
                        <a:pt x="25383" y="9051"/>
                      </a:lnTo>
                      <a:lnTo>
                        <a:pt x="25383" y="32651"/>
                      </a:lnTo>
                      <a:lnTo>
                        <a:pt x="15130" y="42920"/>
                      </a:lnTo>
                      <a:lnTo>
                        <a:pt x="15084" y="42951"/>
                      </a:lnTo>
                      <a:lnTo>
                        <a:pt x="15084" y="60472"/>
                      </a:lnTo>
                      <a:lnTo>
                        <a:pt x="9614" y="65957"/>
                      </a:lnTo>
                      <a:lnTo>
                        <a:pt x="0" y="65957"/>
                      </a:lnTo>
                      <a:lnTo>
                        <a:pt x="0" y="69080"/>
                      </a:lnTo>
                      <a:lnTo>
                        <a:pt x="320" y="69080"/>
                      </a:lnTo>
                      <a:lnTo>
                        <a:pt x="320" y="66262"/>
                      </a:lnTo>
                      <a:lnTo>
                        <a:pt x="9751" y="66262"/>
                      </a:lnTo>
                      <a:lnTo>
                        <a:pt x="15389" y="60609"/>
                      </a:lnTo>
                      <a:lnTo>
                        <a:pt x="15389" y="43088"/>
                      </a:lnTo>
                      <a:lnTo>
                        <a:pt x="25658" y="32819"/>
                      </a:lnTo>
                      <a:lnTo>
                        <a:pt x="25688" y="32788"/>
                      </a:lnTo>
                      <a:lnTo>
                        <a:pt x="25688" y="9188"/>
                      </a:lnTo>
                      <a:lnTo>
                        <a:pt x="34647" y="214"/>
                      </a:lnTo>
                      <a:lnTo>
                        <a:pt x="34434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705" name="Google Shape;705;p17"/>
              <p:cNvSpPr/>
              <p:nvPr/>
            </p:nvSpPr>
            <p:spPr>
              <a:xfrm>
                <a:off x="0" y="36165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6" name="Google Shape;706;p17"/>
              <p:cNvSpPr/>
              <p:nvPr/>
            </p:nvSpPr>
            <p:spPr>
              <a:xfrm>
                <a:off x="131225" y="0"/>
                <a:ext cx="581991" cy="575861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707" name="Google Shape;707;p17"/>
              <p:cNvGrpSpPr/>
              <p:nvPr/>
            </p:nvGrpSpPr>
            <p:grpSpPr>
              <a:xfrm flipH="1" rot="-2700000">
                <a:off x="-216370" y="1084101"/>
                <a:ext cx="708093" cy="708493"/>
                <a:chOff x="3678700" y="407275"/>
                <a:chExt cx="708100" cy="708500"/>
              </a:xfrm>
            </p:grpSpPr>
            <p:sp>
              <p:nvSpPr>
                <p:cNvPr id="708" name="Google Shape;708;p1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09" name="Google Shape;709;p1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0" name="Google Shape;710;p1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1" name="Google Shape;711;p1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2" name="Google Shape;712;p1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3" name="Google Shape;713;p1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14" name="Google Shape;714;p1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715" name="Google Shape;715;p17"/>
            <p:cNvGrpSpPr/>
            <p:nvPr/>
          </p:nvGrpSpPr>
          <p:grpSpPr>
            <a:xfrm rot="10800000">
              <a:off x="6566100" y="233963"/>
              <a:ext cx="4558967" cy="134100"/>
              <a:chOff x="796100" y="3019701"/>
              <a:chExt cx="4558967" cy="134100"/>
            </a:xfrm>
          </p:grpSpPr>
          <p:sp>
            <p:nvSpPr>
              <p:cNvPr id="716" name="Google Shape;716;p1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17" name="Google Shape;717;p1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718" name="Google Shape;718;p1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18"/>
          <p:cNvGrpSpPr/>
          <p:nvPr/>
        </p:nvGrpSpPr>
        <p:grpSpPr>
          <a:xfrm>
            <a:off x="5404975" y="2221118"/>
            <a:ext cx="4263000" cy="3617400"/>
            <a:chOff x="5328775" y="2221118"/>
            <a:chExt cx="4263000" cy="3617400"/>
          </a:xfrm>
        </p:grpSpPr>
        <p:sp>
          <p:nvSpPr>
            <p:cNvPr id="721" name="Google Shape;721;p18"/>
            <p:cNvSpPr/>
            <p:nvPr/>
          </p:nvSpPr>
          <p:spPr>
            <a:xfrm>
              <a:off x="5328775" y="2221118"/>
              <a:ext cx="4263000" cy="3617400"/>
            </a:xfrm>
            <a:prstGeom prst="ellipse">
              <a:avLst/>
            </a:pr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22" name="Google Shape;722;p18"/>
            <p:cNvGrpSpPr/>
            <p:nvPr/>
          </p:nvGrpSpPr>
          <p:grpSpPr>
            <a:xfrm>
              <a:off x="7218100" y="4855088"/>
              <a:ext cx="931125" cy="525763"/>
              <a:chOff x="7218100" y="4855088"/>
              <a:chExt cx="931125" cy="525763"/>
            </a:xfrm>
          </p:grpSpPr>
          <p:grpSp>
            <p:nvGrpSpPr>
              <p:cNvPr id="723" name="Google Shape;723;p18"/>
              <p:cNvGrpSpPr/>
              <p:nvPr/>
            </p:nvGrpSpPr>
            <p:grpSpPr>
              <a:xfrm>
                <a:off x="7710025" y="4941750"/>
                <a:ext cx="439200" cy="439100"/>
                <a:chOff x="1101075" y="2142375"/>
                <a:chExt cx="439200" cy="439100"/>
              </a:xfrm>
            </p:grpSpPr>
            <p:sp>
              <p:nvSpPr>
                <p:cNvPr id="724" name="Google Shape;724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5" name="Google Shape;725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726" name="Google Shape;726;p18"/>
              <p:cNvGrpSpPr/>
              <p:nvPr/>
            </p:nvGrpSpPr>
            <p:grpSpPr>
              <a:xfrm>
                <a:off x="7218100" y="4855088"/>
                <a:ext cx="439200" cy="439100"/>
                <a:chOff x="1101075" y="2142375"/>
                <a:chExt cx="439200" cy="439100"/>
              </a:xfrm>
            </p:grpSpPr>
            <p:sp>
              <p:nvSpPr>
                <p:cNvPr id="727" name="Google Shape;727;p18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728" name="Google Shape;728;p18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729" name="Google Shape;72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30" name="Google Shape;730;p18"/>
          <p:cNvGrpSpPr/>
          <p:nvPr/>
        </p:nvGrpSpPr>
        <p:grpSpPr>
          <a:xfrm>
            <a:off x="-2175000" y="3012192"/>
            <a:ext cx="3701086" cy="3345172"/>
            <a:chOff x="-1886500" y="2599117"/>
            <a:chExt cx="3701086" cy="3345172"/>
          </a:xfrm>
        </p:grpSpPr>
        <p:pic>
          <p:nvPicPr>
            <p:cNvPr id="731" name="Google Shape;731;p18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-1886500" y="3119537"/>
              <a:ext cx="3701086" cy="28247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32" name="Google Shape;732;p18"/>
            <p:cNvSpPr/>
            <p:nvPr/>
          </p:nvSpPr>
          <p:spPr>
            <a:xfrm rot="10800000">
              <a:off x="-402274" y="2599117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18"/>
            <p:cNvSpPr/>
            <p:nvPr/>
          </p:nvSpPr>
          <p:spPr>
            <a:xfrm rot="10800000">
              <a:off x="-207237" y="2599870"/>
              <a:ext cx="1201697" cy="2824744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34" name="Google Shape;734;p18"/>
            <p:cNvGrpSpPr/>
            <p:nvPr/>
          </p:nvGrpSpPr>
          <p:grpSpPr>
            <a:xfrm rot="10800000">
              <a:off x="-37979" y="5013439"/>
              <a:ext cx="134004" cy="134004"/>
              <a:chOff x="8356813" y="1074288"/>
              <a:chExt cx="351900" cy="351900"/>
            </a:xfrm>
          </p:grpSpPr>
          <p:sp>
            <p:nvSpPr>
              <p:cNvPr id="735" name="Google Shape;735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6" name="Google Shape;736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37" name="Google Shape;737;p18"/>
            <p:cNvGrpSpPr/>
            <p:nvPr/>
          </p:nvGrpSpPr>
          <p:grpSpPr>
            <a:xfrm rot="10800000">
              <a:off x="447446" y="4173589"/>
              <a:ext cx="134004" cy="134004"/>
              <a:chOff x="8356813" y="1074288"/>
              <a:chExt cx="351900" cy="351900"/>
            </a:xfrm>
          </p:grpSpPr>
          <p:sp>
            <p:nvSpPr>
              <p:cNvPr id="738" name="Google Shape;738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9" name="Google Shape;739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0" name="Google Shape;740;p18"/>
            <p:cNvGrpSpPr/>
            <p:nvPr/>
          </p:nvGrpSpPr>
          <p:grpSpPr>
            <a:xfrm rot="10800000">
              <a:off x="539621" y="2985514"/>
              <a:ext cx="134004" cy="134004"/>
              <a:chOff x="8356813" y="1074288"/>
              <a:chExt cx="351900" cy="351900"/>
            </a:xfrm>
          </p:grpSpPr>
          <p:sp>
            <p:nvSpPr>
              <p:cNvPr id="741" name="Google Shape;741;p18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2" name="Google Shape;742;p18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43" name="Google Shape;743;p18"/>
          <p:cNvGrpSpPr/>
          <p:nvPr/>
        </p:nvGrpSpPr>
        <p:grpSpPr>
          <a:xfrm>
            <a:off x="5928900" y="-249669"/>
            <a:ext cx="5688165" cy="3493826"/>
            <a:chOff x="5852700" y="-249669"/>
            <a:chExt cx="5688165" cy="3493826"/>
          </a:xfrm>
        </p:grpSpPr>
        <p:grpSp>
          <p:nvGrpSpPr>
            <p:cNvPr id="744" name="Google Shape;744;p18"/>
            <p:cNvGrpSpPr/>
            <p:nvPr/>
          </p:nvGrpSpPr>
          <p:grpSpPr>
            <a:xfrm>
              <a:off x="8783705" y="1899359"/>
              <a:ext cx="402160" cy="1344798"/>
              <a:chOff x="8668555" y="1976884"/>
              <a:chExt cx="402160" cy="1344798"/>
            </a:xfrm>
          </p:grpSpPr>
          <p:sp>
            <p:nvSpPr>
              <p:cNvPr id="745" name="Google Shape;745;p18"/>
              <p:cNvSpPr/>
              <p:nvPr/>
            </p:nvSpPr>
            <p:spPr>
              <a:xfrm flipH="1">
                <a:off x="8823846" y="209496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6" name="Google Shape;746;p18"/>
              <p:cNvSpPr/>
              <p:nvPr/>
            </p:nvSpPr>
            <p:spPr>
              <a:xfrm flipH="1">
                <a:off x="8668555" y="19768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47" name="Google Shape;747;p18"/>
            <p:cNvGrpSpPr/>
            <p:nvPr/>
          </p:nvGrpSpPr>
          <p:grpSpPr>
            <a:xfrm>
              <a:off x="8598675" y="1421188"/>
              <a:ext cx="904666" cy="726121"/>
              <a:chOff x="7945225" y="4302000"/>
              <a:chExt cx="904666" cy="726121"/>
            </a:xfrm>
          </p:grpSpPr>
          <p:sp>
            <p:nvSpPr>
              <p:cNvPr id="748" name="Google Shape;748;p18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9" name="Google Shape;749;p18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0" name="Google Shape;750;p18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51" name="Google Shape;751;p18"/>
            <p:cNvGrpSpPr/>
            <p:nvPr/>
          </p:nvGrpSpPr>
          <p:grpSpPr>
            <a:xfrm flipH="1" rot="10800000">
              <a:off x="7579756" y="-249669"/>
              <a:ext cx="2601921" cy="2438355"/>
              <a:chOff x="7340128" y="2866613"/>
              <a:chExt cx="2439225" cy="2438355"/>
            </a:xfrm>
          </p:grpSpPr>
          <p:sp>
            <p:nvSpPr>
              <p:cNvPr id="752" name="Google Shape;752;p18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3" name="Google Shape;753;p18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754" name="Google Shape;754;p18"/>
            <p:cNvSpPr/>
            <p:nvPr/>
          </p:nvSpPr>
          <p:spPr>
            <a:xfrm flipH="1" rot="5400000">
              <a:off x="6551329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55" name="Google Shape;755;p18"/>
            <p:cNvGrpSpPr/>
            <p:nvPr/>
          </p:nvGrpSpPr>
          <p:grpSpPr>
            <a:xfrm>
              <a:off x="6917731" y="246011"/>
              <a:ext cx="4623133" cy="134070"/>
              <a:chOff x="6917731" y="246011"/>
              <a:chExt cx="4623133" cy="134070"/>
            </a:xfrm>
          </p:grpSpPr>
          <p:sp>
            <p:nvSpPr>
              <p:cNvPr id="756" name="Google Shape;756;p18"/>
              <p:cNvSpPr/>
              <p:nvPr/>
            </p:nvSpPr>
            <p:spPr>
              <a:xfrm flipH="1">
                <a:off x="6917731" y="246011"/>
                <a:ext cx="134070" cy="13407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7" name="Google Shape;757;p18"/>
              <p:cNvSpPr/>
              <p:nvPr/>
            </p:nvSpPr>
            <p:spPr>
              <a:xfrm flipH="1">
                <a:off x="6947845" y="276153"/>
                <a:ext cx="73844" cy="73844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758" name="Google Shape;758;p18"/>
              <p:cNvCxnSpPr/>
              <p:nvPr/>
            </p:nvCxnSpPr>
            <p:spPr>
              <a:xfrm rot="10800000">
                <a:off x="7013865" y="313050"/>
                <a:ext cx="45270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ONE_COLUMN_TEXT_1"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1" name="Google Shape;761;p19"/>
          <p:cNvSpPr txBox="1"/>
          <p:nvPr>
            <p:ph idx="1" type="subTitle"/>
          </p:nvPr>
        </p:nvSpPr>
        <p:spPr>
          <a:xfrm>
            <a:off x="4881006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2" name="Google Shape;762;p19"/>
          <p:cNvSpPr txBox="1"/>
          <p:nvPr>
            <p:ph idx="2" type="subTitle"/>
          </p:nvPr>
        </p:nvSpPr>
        <p:spPr>
          <a:xfrm>
            <a:off x="720000" y="1786675"/>
            <a:ext cx="3543000" cy="18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63" name="Google Shape;763;p19"/>
          <p:cNvGrpSpPr/>
          <p:nvPr/>
        </p:nvGrpSpPr>
        <p:grpSpPr>
          <a:xfrm>
            <a:off x="-96329" y="4888563"/>
            <a:ext cx="1590408" cy="88125"/>
            <a:chOff x="124624" y="4953514"/>
            <a:chExt cx="1137387" cy="88142"/>
          </a:xfrm>
        </p:grpSpPr>
        <p:sp>
          <p:nvSpPr>
            <p:cNvPr id="764" name="Google Shape;764;p19"/>
            <p:cNvSpPr/>
            <p:nvPr/>
          </p:nvSpPr>
          <p:spPr>
            <a:xfrm rot="5400000">
              <a:off x="687043" y="4391096"/>
              <a:ext cx="12551" cy="1137387"/>
            </a:xfrm>
            <a:custGeom>
              <a:rect b="b" l="l" r="r" t="t"/>
              <a:pathLst>
                <a:path extrusionOk="0" h="27731" w="306">
                  <a:moveTo>
                    <a:pt x="1" y="1"/>
                  </a:moveTo>
                  <a:lnTo>
                    <a:pt x="1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5" name="Google Shape;765;p19"/>
            <p:cNvSpPr/>
            <p:nvPr/>
          </p:nvSpPr>
          <p:spPr>
            <a:xfrm rot="5400000">
              <a:off x="687063" y="4466709"/>
              <a:ext cx="12510" cy="1137387"/>
            </a:xfrm>
            <a:custGeom>
              <a:rect b="b" l="l" r="r" t="t"/>
              <a:pathLst>
                <a:path extrusionOk="0" h="27731" w="305">
                  <a:moveTo>
                    <a:pt x="0" y="1"/>
                  </a:moveTo>
                  <a:lnTo>
                    <a:pt x="0" y="27730"/>
                  </a:lnTo>
                  <a:lnTo>
                    <a:pt x="305" y="27730"/>
                  </a:lnTo>
                  <a:lnTo>
                    <a:pt x="305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  <a:alpha val="46820"/>
                  </a:srgbClr>
                </a:gs>
                <a:gs pos="100000">
                  <a:srgbClr val="FFFFFF">
                    <a:alpha val="0"/>
                    <a:alpha val="4682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6" name="Google Shape;766;p19"/>
          <p:cNvGrpSpPr/>
          <p:nvPr/>
        </p:nvGrpSpPr>
        <p:grpSpPr>
          <a:xfrm>
            <a:off x="6883700" y="1385725"/>
            <a:ext cx="4028179" cy="5283555"/>
            <a:chOff x="6883700" y="1385725"/>
            <a:chExt cx="4028179" cy="5283555"/>
          </a:xfrm>
        </p:grpSpPr>
        <p:sp>
          <p:nvSpPr>
            <p:cNvPr id="767" name="Google Shape;767;p19"/>
            <p:cNvSpPr/>
            <p:nvPr/>
          </p:nvSpPr>
          <p:spPr>
            <a:xfrm>
              <a:off x="6883700" y="14075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8" name="Google Shape;768;p19"/>
            <p:cNvSpPr/>
            <p:nvPr/>
          </p:nvSpPr>
          <p:spPr>
            <a:xfrm>
              <a:off x="7842318" y="13857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9" name="Google Shape;769;p19"/>
            <p:cNvSpPr/>
            <p:nvPr/>
          </p:nvSpPr>
          <p:spPr>
            <a:xfrm>
              <a:off x="7734200" y="2571774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0" name="Google Shape;770;p19"/>
            <p:cNvSpPr/>
            <p:nvPr/>
          </p:nvSpPr>
          <p:spPr>
            <a:xfrm>
              <a:off x="7758564" y="1550075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1" name="Google Shape;771;p19"/>
          <p:cNvGrpSpPr/>
          <p:nvPr/>
        </p:nvGrpSpPr>
        <p:grpSpPr>
          <a:xfrm>
            <a:off x="4598006" y="-1699037"/>
            <a:ext cx="5579794" cy="3203424"/>
            <a:chOff x="4521806" y="-1546637"/>
            <a:chExt cx="5579794" cy="3203424"/>
          </a:xfrm>
        </p:grpSpPr>
        <p:grpSp>
          <p:nvGrpSpPr>
            <p:cNvPr id="772" name="Google Shape;772;p19"/>
            <p:cNvGrpSpPr/>
            <p:nvPr/>
          </p:nvGrpSpPr>
          <p:grpSpPr>
            <a:xfrm>
              <a:off x="4619858" y="-154439"/>
              <a:ext cx="916824" cy="700199"/>
              <a:chOff x="4619858" y="-154439"/>
              <a:chExt cx="916824" cy="700199"/>
            </a:xfrm>
          </p:grpSpPr>
          <p:sp>
            <p:nvSpPr>
              <p:cNvPr id="773" name="Google Shape;773;p19"/>
              <p:cNvSpPr/>
              <p:nvPr/>
            </p:nvSpPr>
            <p:spPr>
              <a:xfrm>
                <a:off x="4823308" y="126723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4" name="Google Shape;774;p19"/>
              <p:cNvSpPr/>
              <p:nvPr/>
            </p:nvSpPr>
            <p:spPr>
              <a:xfrm>
                <a:off x="4619858" y="-114577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75" name="Google Shape;775;p19"/>
              <p:cNvSpPr/>
              <p:nvPr/>
            </p:nvSpPr>
            <p:spPr>
              <a:xfrm>
                <a:off x="5052808" y="-154439"/>
                <a:ext cx="483874" cy="419037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776" name="Google Shape;776;p1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5904350" y="-1546637"/>
              <a:ext cx="4197251" cy="32034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77" name="Google Shape;777;p19"/>
            <p:cNvSpPr/>
            <p:nvPr/>
          </p:nvSpPr>
          <p:spPr>
            <a:xfrm rot="-5400000">
              <a:off x="5282845" y="-10589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8" name="Google Shape;778;p19"/>
            <p:cNvSpPr/>
            <p:nvPr/>
          </p:nvSpPr>
          <p:spPr>
            <a:xfrm rot="-5400000">
              <a:off x="5282230" y="-899603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779" name="Google Shape;779;p19"/>
            <p:cNvGrpSpPr/>
            <p:nvPr/>
          </p:nvGrpSpPr>
          <p:grpSpPr>
            <a:xfrm rot="10800000">
              <a:off x="8323180" y="210225"/>
              <a:ext cx="1493503" cy="88125"/>
              <a:chOff x="124624" y="4953514"/>
              <a:chExt cx="1137387" cy="88142"/>
            </a:xfrm>
          </p:grpSpPr>
          <p:sp>
            <p:nvSpPr>
              <p:cNvPr id="780" name="Google Shape;780;p19"/>
              <p:cNvSpPr/>
              <p:nvPr/>
            </p:nvSpPr>
            <p:spPr>
              <a:xfrm rot="5400000">
                <a:off x="687043" y="4391096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1" name="Google Shape;781;p19"/>
              <p:cNvSpPr/>
              <p:nvPr/>
            </p:nvSpPr>
            <p:spPr>
              <a:xfrm rot="5400000">
                <a:off x="687063" y="4466709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82" name="Google Shape;782;p19"/>
            <p:cNvGrpSpPr/>
            <p:nvPr/>
          </p:nvGrpSpPr>
          <p:grpSpPr>
            <a:xfrm>
              <a:off x="4619231" y="-32636"/>
              <a:ext cx="254987" cy="255131"/>
              <a:chOff x="3678700" y="407275"/>
              <a:chExt cx="708100" cy="708500"/>
            </a:xfrm>
          </p:grpSpPr>
          <p:sp>
            <p:nvSpPr>
              <p:cNvPr id="783" name="Google Shape;783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4" name="Google Shape;784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5" name="Google Shape;785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6" name="Google Shape;786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7" name="Google Shape;787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8" name="Google Shape;788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9" name="Google Shape;789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90" name="Google Shape;790;p19"/>
            <p:cNvGrpSpPr/>
            <p:nvPr/>
          </p:nvGrpSpPr>
          <p:grpSpPr>
            <a:xfrm>
              <a:off x="4521806" y="126714"/>
              <a:ext cx="254987" cy="255131"/>
              <a:chOff x="3678700" y="407275"/>
              <a:chExt cx="708100" cy="708500"/>
            </a:xfrm>
          </p:grpSpPr>
          <p:sp>
            <p:nvSpPr>
              <p:cNvPr id="791" name="Google Shape;791;p19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2" name="Google Shape;792;p19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3" name="Google Shape;793;p19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4" name="Google Shape;794;p19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5" name="Google Shape;795;p19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6" name="Google Shape;796;p19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7" name="Google Shape;797;p19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20"/>
          <p:cNvSpPr txBox="1"/>
          <p:nvPr>
            <p:ph type="title"/>
          </p:nvPr>
        </p:nvSpPr>
        <p:spPr>
          <a:xfrm>
            <a:off x="720000" y="1565925"/>
            <a:ext cx="2799000" cy="7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00" name="Google Shape;800;p20"/>
          <p:cNvSpPr txBox="1"/>
          <p:nvPr>
            <p:ph idx="1" type="subTitle"/>
          </p:nvPr>
        </p:nvSpPr>
        <p:spPr>
          <a:xfrm>
            <a:off x="720000" y="2326750"/>
            <a:ext cx="2799000" cy="112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801" name="Google Shape;801;p20"/>
          <p:cNvGrpSpPr/>
          <p:nvPr/>
        </p:nvGrpSpPr>
        <p:grpSpPr>
          <a:xfrm>
            <a:off x="-1623735" y="2499757"/>
            <a:ext cx="5119205" cy="4373890"/>
            <a:chOff x="-1547535" y="2499757"/>
            <a:chExt cx="5119205" cy="4373890"/>
          </a:xfrm>
        </p:grpSpPr>
        <p:pic>
          <p:nvPicPr>
            <p:cNvPr id="802" name="Google Shape;802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-1751185" y="3417285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03" name="Google Shape;803;p20"/>
            <p:cNvGrpSpPr/>
            <p:nvPr/>
          </p:nvGrpSpPr>
          <p:grpSpPr>
            <a:xfrm rot="-5400000">
              <a:off x="123777" y="4587830"/>
              <a:ext cx="480890" cy="481200"/>
              <a:chOff x="959750" y="3039275"/>
              <a:chExt cx="582050" cy="582425"/>
            </a:xfrm>
          </p:grpSpPr>
          <p:sp>
            <p:nvSpPr>
              <p:cNvPr id="804" name="Google Shape;804;p2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5" name="Google Shape;805;p2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6" name="Google Shape;806;p2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7" name="Google Shape;807;p2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8" name="Google Shape;808;p2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9" name="Google Shape;809;p2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0" name="Google Shape;810;p2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11" name="Google Shape;811;p20"/>
            <p:cNvGrpSpPr/>
            <p:nvPr/>
          </p:nvGrpSpPr>
          <p:grpSpPr>
            <a:xfrm rot="-5400000">
              <a:off x="-564590" y="2079321"/>
              <a:ext cx="3153315" cy="5119205"/>
              <a:chOff x="6643701" y="816087"/>
              <a:chExt cx="3153315" cy="5119205"/>
            </a:xfrm>
          </p:grpSpPr>
          <p:sp>
            <p:nvSpPr>
              <p:cNvPr id="812" name="Google Shape;812;p20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13" name="Google Shape;813;p20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814" name="Google Shape;814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5" name="Google Shape;815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6" name="Google Shape;816;p20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17" name="Google Shape;817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18" name="Google Shape;818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19" name="Google Shape;819;p20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820" name="Google Shape;820;p20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21" name="Google Shape;821;p20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822" name="Google Shape;822;p20"/>
            <p:cNvSpPr/>
            <p:nvPr/>
          </p:nvSpPr>
          <p:spPr>
            <a:xfrm>
              <a:off x="-630272" y="2499757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23" name="Google Shape;823;p20"/>
            <p:cNvGrpSpPr/>
            <p:nvPr/>
          </p:nvGrpSpPr>
          <p:grpSpPr>
            <a:xfrm rot="-5400000">
              <a:off x="99300" y="3411735"/>
              <a:ext cx="88151" cy="2151709"/>
              <a:chOff x="3054755" y="4367024"/>
              <a:chExt cx="88142" cy="1137387"/>
            </a:xfrm>
          </p:grpSpPr>
          <p:sp>
            <p:nvSpPr>
              <p:cNvPr id="824" name="Google Shape;824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5" name="Google Shape;825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26" name="Google Shape;826;p20"/>
            <p:cNvGrpSpPr/>
            <p:nvPr/>
          </p:nvGrpSpPr>
          <p:grpSpPr>
            <a:xfrm rot="-5400000">
              <a:off x="-28713" y="3651410"/>
              <a:ext cx="88151" cy="2151709"/>
              <a:chOff x="3054755" y="4367024"/>
              <a:chExt cx="88142" cy="1137387"/>
            </a:xfrm>
          </p:grpSpPr>
          <p:sp>
            <p:nvSpPr>
              <p:cNvPr id="827" name="Google Shape;827;p20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28" name="Google Shape;828;p20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829" name="Google Shape;829;p20"/>
          <p:cNvGrpSpPr/>
          <p:nvPr/>
        </p:nvGrpSpPr>
        <p:grpSpPr>
          <a:xfrm rot="-5400000">
            <a:off x="7274810" y="-1067450"/>
            <a:ext cx="3920501" cy="3213899"/>
            <a:chOff x="6643710" y="2822113"/>
            <a:chExt cx="3920501" cy="3213899"/>
          </a:xfrm>
        </p:grpSpPr>
        <p:pic>
          <p:nvPicPr>
            <p:cNvPr id="830" name="Google Shape;830;p2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31" name="Google Shape;831;p20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0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0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34" name="Google Shape;834;p20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835" name="Google Shape;835;p20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6" name="Google Shape;836;p20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37" name="Google Shape;837;p20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38" name="Google Shape;838;p20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839" name="Google Shape;839;p20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0" name="Google Shape;840;p20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41" name="Google Shape;841;p20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720000" y="2079325"/>
            <a:ext cx="55980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97" name="Google Shape;97;p3"/>
          <p:cNvSpPr txBox="1"/>
          <p:nvPr>
            <p:ph hasCustomPrompt="1" idx="2" type="title"/>
          </p:nvPr>
        </p:nvSpPr>
        <p:spPr>
          <a:xfrm>
            <a:off x="720000" y="1025725"/>
            <a:ext cx="1702500" cy="9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98" name="Google Shape;98;p3"/>
          <p:cNvSpPr txBox="1"/>
          <p:nvPr>
            <p:ph idx="1" type="subTitle"/>
          </p:nvPr>
        </p:nvSpPr>
        <p:spPr>
          <a:xfrm>
            <a:off x="720000" y="3252375"/>
            <a:ext cx="5598000" cy="45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9" name="Google Shape;99;p3"/>
          <p:cNvGrpSpPr/>
          <p:nvPr/>
        </p:nvGrpSpPr>
        <p:grpSpPr>
          <a:xfrm>
            <a:off x="-539206" y="-1717975"/>
            <a:ext cx="4397193" cy="4171657"/>
            <a:chOff x="-494406" y="-1584825"/>
            <a:chExt cx="4397193" cy="4171657"/>
          </a:xfrm>
        </p:grpSpPr>
        <p:grpSp>
          <p:nvGrpSpPr>
            <p:cNvPr id="100" name="Google Shape;100;p3"/>
            <p:cNvGrpSpPr/>
            <p:nvPr/>
          </p:nvGrpSpPr>
          <p:grpSpPr>
            <a:xfrm>
              <a:off x="-494406" y="-252396"/>
              <a:ext cx="1741563" cy="1288563"/>
              <a:chOff x="-494406" y="-252396"/>
              <a:chExt cx="1741563" cy="1288563"/>
            </a:xfrm>
          </p:grpSpPr>
          <p:sp>
            <p:nvSpPr>
              <p:cNvPr id="101" name="Google Shape;101;p3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l="0%" r="100%" t="0%"/>
                </a:path>
                <a:tileRect b="0%" l="-100%" r="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l="0%" r="100%" t="0%"/>
                </a:path>
                <a:tileRect b="0%" l="-100%" r="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" name="Google Shape;103;p3"/>
            <p:cNvGrpSpPr/>
            <p:nvPr/>
          </p:nvGrpSpPr>
          <p:grpSpPr>
            <a:xfrm>
              <a:off x="245875" y="-51824"/>
              <a:ext cx="208200" cy="1824700"/>
              <a:chOff x="1040050" y="3812126"/>
              <a:chExt cx="208200" cy="1824700"/>
            </a:xfrm>
          </p:grpSpPr>
          <p:sp>
            <p:nvSpPr>
              <p:cNvPr id="104" name="Google Shape;104;p3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5" name="Google Shape;105;p3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6" name="Google Shape;106;p3"/>
            <p:cNvGrpSpPr/>
            <p:nvPr/>
          </p:nvGrpSpPr>
          <p:grpSpPr>
            <a:xfrm>
              <a:off x="441574" y="-36652"/>
              <a:ext cx="699940" cy="478601"/>
              <a:chOff x="39722" y="4349021"/>
              <a:chExt cx="1061964" cy="726143"/>
            </a:xfrm>
          </p:grpSpPr>
          <p:grpSp>
            <p:nvGrpSpPr>
              <p:cNvPr id="107" name="Google Shape;10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08" name="Google Shape;10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09" name="Google Shape;10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10" name="Google Shape;11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1" name="Google Shape;11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2" name="Google Shape;11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3" name="Google Shape;11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4" name="Google Shape;11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15" name="Google Shape;11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6" name="Google Shape;116;p3"/>
            <p:cNvGrpSpPr/>
            <p:nvPr/>
          </p:nvGrpSpPr>
          <p:grpSpPr>
            <a:xfrm>
              <a:off x="955673" y="11"/>
              <a:ext cx="592576" cy="405260"/>
              <a:chOff x="39722" y="4349021"/>
              <a:chExt cx="1061964" cy="726143"/>
            </a:xfrm>
          </p:grpSpPr>
          <p:grpSp>
            <p:nvGrpSpPr>
              <p:cNvPr id="117" name="Google Shape;11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18" name="Google Shape;11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9" name="Google Shape;11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0" name="Google Shape;12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1" name="Google Shape;12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2" name="Google Shape;12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3" name="Google Shape;12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4" name="Google Shape;12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5" name="Google Shape;12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6" name="Google Shape;126;p3"/>
            <p:cNvGrpSpPr/>
            <p:nvPr/>
          </p:nvGrpSpPr>
          <p:grpSpPr>
            <a:xfrm>
              <a:off x="-1" y="621223"/>
              <a:ext cx="699940" cy="478601"/>
              <a:chOff x="39722" y="4349021"/>
              <a:chExt cx="1061964" cy="726143"/>
            </a:xfrm>
          </p:grpSpPr>
          <p:grpSp>
            <p:nvGrpSpPr>
              <p:cNvPr id="127" name="Google Shape;127;p3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" name="Google Shape;128;p3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" name="Google Shape;129;p3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" name="Google Shape;130;p3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" name="Google Shape;131;p3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" name="Google Shape;132;p3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3" name="Google Shape;133;p3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4" name="Google Shape;134;p3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5" name="Google Shape;135;p3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" name="Google Shape;136;p3"/>
            <p:cNvGrpSpPr/>
            <p:nvPr/>
          </p:nvGrpSpPr>
          <p:grpSpPr>
            <a:xfrm rot="-8100000">
              <a:off x="540898" y="-1172741"/>
              <a:ext cx="2552124" cy="3347490"/>
              <a:chOff x="2976325" y="908175"/>
              <a:chExt cx="4028179" cy="5283555"/>
            </a:xfrm>
          </p:grpSpPr>
          <p:sp>
            <p:nvSpPr>
              <p:cNvPr id="137" name="Google Shape;137;p3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8" name="Google Shape;138;p3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9" name="Google Shape;139;p3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4" name="Google Shape;844;p21"/>
          <p:cNvSpPr txBox="1"/>
          <p:nvPr>
            <p:ph idx="1" type="body"/>
          </p:nvPr>
        </p:nvSpPr>
        <p:spPr>
          <a:xfrm>
            <a:off x="720000" y="1139550"/>
            <a:ext cx="4528500" cy="69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/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845" name="Google Shape;845;p21"/>
          <p:cNvGrpSpPr/>
          <p:nvPr/>
        </p:nvGrpSpPr>
        <p:grpSpPr>
          <a:xfrm>
            <a:off x="6846993" y="-1382193"/>
            <a:ext cx="4230595" cy="4230595"/>
            <a:chOff x="6597168" y="-1305993"/>
            <a:chExt cx="4230595" cy="4230595"/>
          </a:xfrm>
        </p:grpSpPr>
        <p:sp>
          <p:nvSpPr>
            <p:cNvPr id="846" name="Google Shape;846;p21"/>
            <p:cNvSpPr/>
            <p:nvPr/>
          </p:nvSpPr>
          <p:spPr>
            <a:xfrm flipH="1" rot="-8100000">
              <a:off x="7249845" y="-719557"/>
              <a:ext cx="2925242" cy="3057723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1"/>
            <p:cNvSpPr/>
            <p:nvPr/>
          </p:nvSpPr>
          <p:spPr>
            <a:xfrm>
              <a:off x="8355611" y="-292048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8" name="Google Shape;848;p21"/>
            <p:cNvSpPr/>
            <p:nvPr/>
          </p:nvSpPr>
          <p:spPr>
            <a:xfrm>
              <a:off x="8608100" y="70376"/>
              <a:ext cx="687411" cy="2086997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849" name="Google Shape;849;p21"/>
            <p:cNvGrpSpPr/>
            <p:nvPr/>
          </p:nvGrpSpPr>
          <p:grpSpPr>
            <a:xfrm>
              <a:off x="8449011" y="1244697"/>
              <a:ext cx="134100" cy="134100"/>
              <a:chOff x="-1999139" y="3143772"/>
              <a:chExt cx="134100" cy="134100"/>
            </a:xfrm>
          </p:grpSpPr>
          <p:sp>
            <p:nvSpPr>
              <p:cNvPr id="850" name="Google Shape;850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1" name="Google Shape;851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2" name="Google Shape;852;p21"/>
            <p:cNvGrpSpPr/>
            <p:nvPr/>
          </p:nvGrpSpPr>
          <p:grpSpPr>
            <a:xfrm>
              <a:off x="8577286" y="2178484"/>
              <a:ext cx="134100" cy="134100"/>
              <a:chOff x="-1999139" y="3143772"/>
              <a:chExt cx="134100" cy="134100"/>
            </a:xfrm>
          </p:grpSpPr>
          <p:sp>
            <p:nvSpPr>
              <p:cNvPr id="853" name="Google Shape;853;p21"/>
              <p:cNvSpPr/>
              <p:nvPr/>
            </p:nvSpPr>
            <p:spPr>
              <a:xfrm>
                <a:off x="-1999139" y="3143772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4" name="Google Shape;854;p21"/>
              <p:cNvSpPr/>
              <p:nvPr/>
            </p:nvSpPr>
            <p:spPr>
              <a:xfrm>
                <a:off x="-1980219" y="3162691"/>
                <a:ext cx="96300" cy="96300"/>
              </a:xfrm>
              <a:prstGeom prst="ellipse">
                <a:avLst/>
              </a:pr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855" name="Google Shape;855;p21"/>
            <p:cNvGrpSpPr/>
            <p:nvPr/>
          </p:nvGrpSpPr>
          <p:grpSpPr>
            <a:xfrm>
              <a:off x="8526386" y="311022"/>
              <a:ext cx="134004" cy="134004"/>
              <a:chOff x="8356813" y="1074288"/>
              <a:chExt cx="351900" cy="351900"/>
            </a:xfrm>
          </p:grpSpPr>
          <p:sp>
            <p:nvSpPr>
              <p:cNvPr id="856" name="Google Shape;856;p2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57" name="Google Shape;857;p2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858" name="Google Shape;858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59" name="Google Shape;859;p21"/>
          <p:cNvGrpSpPr/>
          <p:nvPr/>
        </p:nvGrpSpPr>
        <p:grpSpPr>
          <a:xfrm rot="5400000">
            <a:off x="-1981527" y="1924690"/>
            <a:ext cx="6191222" cy="6191222"/>
            <a:chOff x="-2825827" y="1271890"/>
            <a:chExt cx="6191222" cy="6191222"/>
          </a:xfrm>
        </p:grpSpPr>
        <p:pic>
          <p:nvPicPr>
            <p:cNvPr id="860" name="Google Shape;860;p2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61" name="Google Shape;861;p21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862" name="Google Shape;862;p21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63" name="Google Shape;863;p21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864" name="Google Shape;864;p21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5" name="Google Shape;865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6" name="Google Shape;866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67" name="Google Shape;867;p21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868" name="Google Shape;868;p21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69" name="Google Shape;869;p21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70" name="Google Shape;870;p21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871" name="Google Shape;871;p21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72" name="Google Shape;872;p21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873" name="Google Shape;873;p21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874" name="Google Shape;874;p21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875" name="Google Shape;875;p21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"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7" name="Google Shape;877;p22"/>
          <p:cNvGrpSpPr/>
          <p:nvPr/>
        </p:nvGrpSpPr>
        <p:grpSpPr>
          <a:xfrm>
            <a:off x="4582521" y="2433470"/>
            <a:ext cx="5022035" cy="4764449"/>
            <a:chOff x="4571996" y="2268220"/>
            <a:chExt cx="5022035" cy="4764449"/>
          </a:xfrm>
        </p:grpSpPr>
        <p:pic>
          <p:nvPicPr>
            <p:cNvPr id="878" name="Google Shape;878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879" name="Google Shape;879;p22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880" name="Google Shape;880;p22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881" name="Google Shape;881;p22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2" name="Google Shape;882;p22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3" name="Google Shape;883;p22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884" name="Google Shape;884;p22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5" name="Google Shape;885;p22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886" name="Google Shape;886;p22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87" name="Google Shape;887;p22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888" name="Google Shape;88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89" name="Google Shape;88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890" name="Google Shape;89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891" name="Google Shape;89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2" name="Google Shape;89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3" name="Google Shape;89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4" name="Google Shape;89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895" name="Google Shape;89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896" name="Google Shape;89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897" name="Google Shape;897;p22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898" name="Google Shape;89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899" name="Google Shape;89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00" name="Google Shape;90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01" name="Google Shape;90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2" name="Google Shape;90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3" name="Google Shape;90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4" name="Google Shape;90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05" name="Google Shape;90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06" name="Google Shape;90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07" name="Google Shape;907;p22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08" name="Google Shape;908;p22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09" name="Google Shape;909;p22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10" name="Google Shape;910;p22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11" name="Google Shape;911;p22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2" name="Google Shape;912;p22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3" name="Google Shape;913;p22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4" name="Google Shape;914;p22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15" name="Google Shape;915;p22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16" name="Google Shape;916;p22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17" name="Google Shape;917;p22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918" name="Google Shape;918;p22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19" name="Google Shape;919;p22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920" name="Google Shape;920;p22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921" name="Google Shape;921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2" name="Google Shape;922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923" name="Google Shape;923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24" name="Google Shape;924;p22"/>
          <p:cNvSpPr txBox="1"/>
          <p:nvPr>
            <p:ph idx="1" type="body"/>
          </p:nvPr>
        </p:nvSpPr>
        <p:spPr>
          <a:xfrm>
            <a:off x="720000" y="1139550"/>
            <a:ext cx="4290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925" name="Google Shape;925;p22"/>
          <p:cNvSpPr txBox="1"/>
          <p:nvPr>
            <p:ph idx="2" type="body"/>
          </p:nvPr>
        </p:nvSpPr>
        <p:spPr>
          <a:xfrm>
            <a:off x="5249025" y="1139550"/>
            <a:ext cx="3174900" cy="34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●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○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926" name="Google Shape;926;p22"/>
          <p:cNvGrpSpPr/>
          <p:nvPr/>
        </p:nvGrpSpPr>
        <p:grpSpPr>
          <a:xfrm>
            <a:off x="-913829" y="-2335097"/>
            <a:ext cx="5022161" cy="4764814"/>
            <a:chOff x="-837629" y="-2258897"/>
            <a:chExt cx="5022161" cy="4764814"/>
          </a:xfrm>
        </p:grpSpPr>
        <p:grpSp>
          <p:nvGrpSpPr>
            <p:cNvPr id="927" name="Google Shape;927;p22"/>
            <p:cNvGrpSpPr/>
            <p:nvPr/>
          </p:nvGrpSpPr>
          <p:grpSpPr>
            <a:xfrm>
              <a:off x="-837629" y="-736613"/>
              <a:ext cx="1989039" cy="1471668"/>
              <a:chOff x="-494406" y="-252396"/>
              <a:chExt cx="1741563" cy="1288563"/>
            </a:xfrm>
          </p:grpSpPr>
          <p:sp>
            <p:nvSpPr>
              <p:cNvPr id="928" name="Google Shape;928;p22"/>
              <p:cNvSpPr/>
              <p:nvPr/>
            </p:nvSpPr>
            <p:spPr>
              <a:xfrm rot="2700000">
                <a:off x="137431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l="0%" r="100%" t="0%"/>
                </a:path>
                <a:tileRect b="0%" l="-100%" r="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29" name="Google Shape;929;p22"/>
              <p:cNvSpPr/>
              <p:nvPr/>
            </p:nvSpPr>
            <p:spPr>
              <a:xfrm rot="2700000">
                <a:off x="-315569" y="-53821"/>
                <a:ext cx="930891" cy="891412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18000">
                    <a:schemeClr val="lt1"/>
                  </a:gs>
                  <a:gs pos="56000">
                    <a:srgbClr val="FFFFFF">
                      <a:alpha val="0"/>
                    </a:srgbClr>
                  </a:gs>
                  <a:gs pos="74000">
                    <a:schemeClr val="lt1"/>
                  </a:gs>
                  <a:gs pos="100000">
                    <a:srgbClr val="0C0A9E">
                      <a:alpha val="20000"/>
                    </a:srgbClr>
                  </a:gs>
                </a:gsLst>
                <a:path path="circle">
                  <a:fillToRect b="100%" l="0%" r="100%" t="0%"/>
                </a:path>
                <a:tileRect b="0%" l="-100%" r="0%" t="-100%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0" name="Google Shape;930;p22"/>
            <p:cNvGrpSpPr/>
            <p:nvPr/>
          </p:nvGrpSpPr>
          <p:grpSpPr>
            <a:xfrm rot="-8100000">
              <a:off x="344623" y="-1788220"/>
              <a:ext cx="2915004" cy="3823461"/>
              <a:chOff x="2976325" y="908175"/>
              <a:chExt cx="4028179" cy="5283555"/>
            </a:xfrm>
          </p:grpSpPr>
          <p:sp>
            <p:nvSpPr>
              <p:cNvPr id="931" name="Google Shape;931;p22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2" name="Google Shape;932;p22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33" name="Google Shape;933;p22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34" name="Google Shape;934;p22"/>
            <p:cNvGrpSpPr/>
            <p:nvPr/>
          </p:nvGrpSpPr>
          <p:grpSpPr>
            <a:xfrm>
              <a:off x="-272968" y="261330"/>
              <a:ext cx="799446" cy="546640"/>
              <a:chOff x="39722" y="4349021"/>
              <a:chExt cx="1061964" cy="726143"/>
            </a:xfrm>
          </p:grpSpPr>
          <p:grpSp>
            <p:nvGrpSpPr>
              <p:cNvPr id="935" name="Google Shape;935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36" name="Google Shape;936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37" name="Google Shape;937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38" name="Google Shape;938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39" name="Google Shape;939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0" name="Google Shape;940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1" name="Google Shape;941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42" name="Google Shape;942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43" name="Google Shape;943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44" name="Google Shape;944;p22"/>
          <p:cNvGrpSpPr/>
          <p:nvPr/>
        </p:nvGrpSpPr>
        <p:grpSpPr>
          <a:xfrm>
            <a:off x="-224248" y="3297090"/>
            <a:ext cx="605804" cy="2417785"/>
            <a:chOff x="-224248" y="3297090"/>
            <a:chExt cx="605804" cy="2417785"/>
          </a:xfrm>
        </p:grpSpPr>
        <p:grpSp>
          <p:nvGrpSpPr>
            <p:cNvPr id="945" name="Google Shape;945;p22"/>
            <p:cNvGrpSpPr/>
            <p:nvPr/>
          </p:nvGrpSpPr>
          <p:grpSpPr>
            <a:xfrm>
              <a:off x="143770" y="3630885"/>
              <a:ext cx="237785" cy="2083990"/>
              <a:chOff x="1040050" y="3812126"/>
              <a:chExt cx="208200" cy="1824700"/>
            </a:xfrm>
          </p:grpSpPr>
          <p:sp>
            <p:nvSpPr>
              <p:cNvPr id="946" name="Google Shape;946;p22"/>
              <p:cNvSpPr/>
              <p:nvPr/>
            </p:nvSpPr>
            <p:spPr>
              <a:xfrm>
                <a:off x="1040050" y="3812126"/>
                <a:ext cx="12550" cy="1824700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47" name="Google Shape;947;p22"/>
              <p:cNvSpPr/>
              <p:nvPr/>
            </p:nvSpPr>
            <p:spPr>
              <a:xfrm>
                <a:off x="1235741" y="3812126"/>
                <a:ext cx="12509" cy="1824700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48" name="Google Shape;948;p22"/>
            <p:cNvGrpSpPr/>
            <p:nvPr/>
          </p:nvGrpSpPr>
          <p:grpSpPr>
            <a:xfrm rot="10800000">
              <a:off x="-224248" y="3297090"/>
              <a:ext cx="439200" cy="439100"/>
              <a:chOff x="1101075" y="2142375"/>
              <a:chExt cx="439200" cy="439100"/>
            </a:xfrm>
          </p:grpSpPr>
          <p:sp>
            <p:nvSpPr>
              <p:cNvPr id="949" name="Google Shape;949;p22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50" name="Google Shape;950;p22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951" name="Google Shape;951;p22"/>
          <p:cNvGrpSpPr/>
          <p:nvPr/>
        </p:nvGrpSpPr>
        <p:grpSpPr>
          <a:xfrm>
            <a:off x="3585480" y="-1456810"/>
            <a:ext cx="3681465" cy="2759625"/>
            <a:chOff x="3585480" y="-1380610"/>
            <a:chExt cx="3681465" cy="2759625"/>
          </a:xfrm>
        </p:grpSpPr>
        <p:pic>
          <p:nvPicPr>
            <p:cNvPr id="952" name="Google Shape;952;p22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 rot="10800000">
              <a:off x="3585480" y="-138061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53" name="Google Shape;953;p22"/>
            <p:cNvGrpSpPr/>
            <p:nvPr/>
          </p:nvGrpSpPr>
          <p:grpSpPr>
            <a:xfrm>
              <a:off x="6590156" y="-232440"/>
              <a:ext cx="676790" cy="462843"/>
              <a:chOff x="39722" y="4349021"/>
              <a:chExt cx="1061964" cy="726143"/>
            </a:xfrm>
          </p:grpSpPr>
          <p:grpSp>
            <p:nvGrpSpPr>
              <p:cNvPr id="954" name="Google Shape;95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55" name="Google Shape;95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56" name="Google Shape;95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57" name="Google Shape;95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8" name="Google Shape;95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59" name="Google Shape;95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0" name="Google Shape;96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1" name="Google Shape;96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62" name="Google Shape;96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963" name="Google Shape;963;p22"/>
            <p:cNvGrpSpPr/>
            <p:nvPr/>
          </p:nvGrpSpPr>
          <p:grpSpPr>
            <a:xfrm>
              <a:off x="6003005" y="-274104"/>
              <a:ext cx="799446" cy="546640"/>
              <a:chOff x="39722" y="4349021"/>
              <a:chExt cx="1061964" cy="726143"/>
            </a:xfrm>
          </p:grpSpPr>
          <p:grpSp>
            <p:nvGrpSpPr>
              <p:cNvPr id="964" name="Google Shape;964;p22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965" name="Google Shape;965;p22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966" name="Google Shape;966;p22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967" name="Google Shape;967;p22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8" name="Google Shape;968;p22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69" name="Google Shape;969;p22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0" name="Google Shape;970;p22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971" name="Google Shape;971;p22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972" name="Google Shape;972;p22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975" name="Google Shape;975;p23"/>
          <p:cNvSpPr txBox="1"/>
          <p:nvPr>
            <p:ph idx="1" type="subTitle"/>
          </p:nvPr>
        </p:nvSpPr>
        <p:spPr>
          <a:xfrm>
            <a:off x="713225" y="2041525"/>
            <a:ext cx="5578500" cy="60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6" name="Google Shape;976;p23"/>
          <p:cNvSpPr txBox="1"/>
          <p:nvPr>
            <p:ph idx="2" type="subTitle"/>
          </p:nvPr>
        </p:nvSpPr>
        <p:spPr>
          <a:xfrm>
            <a:off x="713225" y="3366650"/>
            <a:ext cx="5578500" cy="6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77" name="Google Shape;977;p23"/>
          <p:cNvSpPr txBox="1"/>
          <p:nvPr>
            <p:ph idx="3" type="subTitle"/>
          </p:nvPr>
        </p:nvSpPr>
        <p:spPr>
          <a:xfrm>
            <a:off x="713225" y="167940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978" name="Google Shape;978;p23"/>
          <p:cNvSpPr txBox="1"/>
          <p:nvPr>
            <p:ph idx="4" type="subTitle"/>
          </p:nvPr>
        </p:nvSpPr>
        <p:spPr>
          <a:xfrm>
            <a:off x="713225" y="3040550"/>
            <a:ext cx="55785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979" name="Google Shape;979;p23"/>
          <p:cNvGrpSpPr/>
          <p:nvPr/>
        </p:nvGrpSpPr>
        <p:grpSpPr>
          <a:xfrm flipH="1" rot="-5400000">
            <a:off x="6239121" y="1032770"/>
            <a:ext cx="5022035" cy="4764449"/>
            <a:chOff x="4571996" y="2268220"/>
            <a:chExt cx="5022035" cy="4764449"/>
          </a:xfrm>
        </p:grpSpPr>
        <p:pic>
          <p:nvPicPr>
            <p:cNvPr id="980" name="Google Shape;980;p23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flipH="1">
              <a:off x="5978271" y="3376950"/>
              <a:ext cx="3615750" cy="27596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81" name="Google Shape;981;p23"/>
            <p:cNvGrpSpPr/>
            <p:nvPr/>
          </p:nvGrpSpPr>
          <p:grpSpPr>
            <a:xfrm rot="10800000">
              <a:off x="4571996" y="2268220"/>
              <a:ext cx="5022035" cy="4764449"/>
              <a:chOff x="-494406" y="-1584825"/>
              <a:chExt cx="4397193" cy="4171657"/>
            </a:xfrm>
          </p:grpSpPr>
          <p:grpSp>
            <p:nvGrpSpPr>
              <p:cNvPr id="982" name="Google Shape;982;p23"/>
              <p:cNvGrpSpPr/>
              <p:nvPr/>
            </p:nvGrpSpPr>
            <p:grpSpPr>
              <a:xfrm>
                <a:off x="245875" y="-51824"/>
                <a:ext cx="208200" cy="1824700"/>
                <a:chOff x="1040050" y="3812126"/>
                <a:chExt cx="208200" cy="1824700"/>
              </a:xfrm>
            </p:grpSpPr>
            <p:sp>
              <p:nvSpPr>
                <p:cNvPr id="983" name="Google Shape;983;p23"/>
                <p:cNvSpPr/>
                <p:nvPr/>
              </p:nvSpPr>
              <p:spPr>
                <a:xfrm>
                  <a:off x="1040050" y="3812126"/>
                  <a:ext cx="12550" cy="1824700"/>
                </a:xfrm>
                <a:custGeom>
                  <a:rect b="b" l="l" r="r" t="t"/>
                  <a:pathLst>
                    <a:path extrusionOk="0" h="27731" w="306">
                      <a:moveTo>
                        <a:pt x="1" y="1"/>
                      </a:moveTo>
                      <a:lnTo>
                        <a:pt x="1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4" name="Google Shape;984;p23"/>
                <p:cNvSpPr/>
                <p:nvPr/>
              </p:nvSpPr>
              <p:spPr>
                <a:xfrm>
                  <a:off x="1235741" y="3812126"/>
                  <a:ext cx="12509" cy="1824700"/>
                </a:xfrm>
                <a:custGeom>
                  <a:rect b="b" l="l" r="r" t="t"/>
                  <a:pathLst>
                    <a:path extrusionOk="0" h="27731" w="305">
                      <a:moveTo>
                        <a:pt x="0" y="1"/>
                      </a:moveTo>
                      <a:lnTo>
                        <a:pt x="0" y="27730"/>
                      </a:lnTo>
                      <a:lnTo>
                        <a:pt x="305" y="27730"/>
                      </a:lnTo>
                      <a:lnTo>
                        <a:pt x="305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5" name="Google Shape;985;p23"/>
              <p:cNvGrpSpPr/>
              <p:nvPr/>
            </p:nvGrpSpPr>
            <p:grpSpPr>
              <a:xfrm rot="-8100000">
                <a:off x="540898" y="-1172741"/>
                <a:ext cx="2552124" cy="3347490"/>
                <a:chOff x="2976325" y="908175"/>
                <a:chExt cx="4028179" cy="5283555"/>
              </a:xfrm>
            </p:grpSpPr>
            <p:sp>
              <p:nvSpPr>
                <p:cNvPr id="986" name="Google Shape;986;p23"/>
                <p:cNvSpPr/>
                <p:nvPr/>
              </p:nvSpPr>
              <p:spPr>
                <a:xfrm>
                  <a:off x="2976325" y="930036"/>
                  <a:ext cx="4006263" cy="4749291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7" name="Google Shape;987;p23"/>
                <p:cNvSpPr/>
                <p:nvPr/>
              </p:nvSpPr>
              <p:spPr>
                <a:xfrm>
                  <a:off x="3934943" y="908175"/>
                  <a:ext cx="2925190" cy="3057668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988" name="Google Shape;988;p23"/>
                <p:cNvSpPr/>
                <p:nvPr/>
              </p:nvSpPr>
              <p:spPr>
                <a:xfrm>
                  <a:off x="3851189" y="1072525"/>
                  <a:ext cx="3153315" cy="5119205"/>
                </a:xfrm>
                <a:custGeom>
                  <a:rect b="b" l="l" r="r" t="t"/>
                  <a:pathLst>
                    <a:path extrusionOk="0" h="124813" w="76882">
                      <a:moveTo>
                        <a:pt x="76668" y="0"/>
                      </a:moveTo>
                      <a:lnTo>
                        <a:pt x="63260" y="13408"/>
                      </a:lnTo>
                      <a:cubicBezTo>
                        <a:pt x="62879" y="13789"/>
                        <a:pt x="62879" y="14398"/>
                        <a:pt x="63260" y="14779"/>
                      </a:cubicBezTo>
                      <a:lnTo>
                        <a:pt x="69857" y="21376"/>
                      </a:lnTo>
                      <a:cubicBezTo>
                        <a:pt x="70116" y="21620"/>
                        <a:pt x="70116" y="22046"/>
                        <a:pt x="69857" y="22305"/>
                      </a:cubicBezTo>
                      <a:lnTo>
                        <a:pt x="46546" y="45616"/>
                      </a:lnTo>
                      <a:cubicBezTo>
                        <a:pt x="46417" y="45738"/>
                        <a:pt x="46245" y="45799"/>
                        <a:pt x="46074" y="45799"/>
                      </a:cubicBezTo>
                      <a:cubicBezTo>
                        <a:pt x="45903" y="45799"/>
                        <a:pt x="45731" y="45738"/>
                        <a:pt x="45602" y="45616"/>
                      </a:cubicBezTo>
                      <a:lnTo>
                        <a:pt x="39020" y="39019"/>
                      </a:lnTo>
                      <a:cubicBezTo>
                        <a:pt x="38822" y="38836"/>
                        <a:pt x="38593" y="38745"/>
                        <a:pt x="38334" y="38745"/>
                      </a:cubicBezTo>
                      <a:cubicBezTo>
                        <a:pt x="38060" y="38745"/>
                        <a:pt x="37831" y="38836"/>
                        <a:pt x="37649" y="39019"/>
                      </a:cubicBezTo>
                      <a:lnTo>
                        <a:pt x="23357" y="53311"/>
                      </a:lnTo>
                      <a:cubicBezTo>
                        <a:pt x="22976" y="53691"/>
                        <a:pt x="22976" y="54301"/>
                        <a:pt x="23357" y="54682"/>
                      </a:cubicBezTo>
                      <a:lnTo>
                        <a:pt x="40833" y="72142"/>
                      </a:lnTo>
                      <a:cubicBezTo>
                        <a:pt x="40939" y="72279"/>
                        <a:pt x="41016" y="72432"/>
                        <a:pt x="41016" y="72614"/>
                      </a:cubicBezTo>
                      <a:cubicBezTo>
                        <a:pt x="41016" y="72812"/>
                        <a:pt x="40955" y="72965"/>
                        <a:pt x="40833" y="73102"/>
                      </a:cubicBezTo>
                      <a:lnTo>
                        <a:pt x="27090" y="86830"/>
                      </a:lnTo>
                      <a:cubicBezTo>
                        <a:pt x="26907" y="87028"/>
                        <a:pt x="26816" y="87256"/>
                        <a:pt x="26816" y="87515"/>
                      </a:cubicBezTo>
                      <a:lnTo>
                        <a:pt x="26816" y="96276"/>
                      </a:lnTo>
                      <a:cubicBezTo>
                        <a:pt x="26816" y="96459"/>
                        <a:pt x="26755" y="96611"/>
                        <a:pt x="26618" y="96748"/>
                      </a:cubicBezTo>
                      <a:lnTo>
                        <a:pt x="13225" y="110140"/>
                      </a:lnTo>
                      <a:cubicBezTo>
                        <a:pt x="13103" y="110270"/>
                        <a:pt x="12940" y="110335"/>
                        <a:pt x="12772" y="110335"/>
                      </a:cubicBezTo>
                      <a:cubicBezTo>
                        <a:pt x="12604" y="110335"/>
                        <a:pt x="12433" y="110270"/>
                        <a:pt x="12296" y="110140"/>
                      </a:cubicBezTo>
                      <a:lnTo>
                        <a:pt x="7618" y="105448"/>
                      </a:lnTo>
                      <a:cubicBezTo>
                        <a:pt x="7428" y="105257"/>
                        <a:pt x="7180" y="105162"/>
                        <a:pt x="6933" y="105162"/>
                      </a:cubicBezTo>
                      <a:cubicBezTo>
                        <a:pt x="6685" y="105162"/>
                        <a:pt x="6438" y="105257"/>
                        <a:pt x="6247" y="105448"/>
                      </a:cubicBezTo>
                      <a:lnTo>
                        <a:pt x="381" y="111314"/>
                      </a:lnTo>
                      <a:cubicBezTo>
                        <a:pt x="1" y="111695"/>
                        <a:pt x="1" y="112304"/>
                        <a:pt x="381" y="112685"/>
                      </a:cubicBezTo>
                      <a:lnTo>
                        <a:pt x="5059" y="117378"/>
                      </a:lnTo>
                      <a:cubicBezTo>
                        <a:pt x="5181" y="117515"/>
                        <a:pt x="5257" y="117667"/>
                        <a:pt x="5257" y="117850"/>
                      </a:cubicBezTo>
                      <a:cubicBezTo>
                        <a:pt x="5257" y="118048"/>
                        <a:pt x="5196" y="118200"/>
                        <a:pt x="5059" y="118322"/>
                      </a:cubicBezTo>
                      <a:lnTo>
                        <a:pt x="3231" y="120150"/>
                      </a:lnTo>
                      <a:cubicBezTo>
                        <a:pt x="2850" y="120531"/>
                        <a:pt x="2850" y="121141"/>
                        <a:pt x="3231" y="121522"/>
                      </a:cubicBezTo>
                      <a:lnTo>
                        <a:pt x="5059" y="123365"/>
                      </a:lnTo>
                      <a:cubicBezTo>
                        <a:pt x="5333" y="123609"/>
                        <a:pt x="5333" y="124020"/>
                        <a:pt x="5059" y="124295"/>
                      </a:cubicBezTo>
                      <a:cubicBezTo>
                        <a:pt x="4914" y="124432"/>
                        <a:pt x="4754" y="124489"/>
                        <a:pt x="4602" y="124489"/>
                      </a:cubicBezTo>
                      <a:cubicBezTo>
                        <a:pt x="4449" y="124489"/>
                        <a:pt x="4305" y="124432"/>
                        <a:pt x="4190" y="124340"/>
                      </a:cubicBezTo>
                      <a:cubicBezTo>
                        <a:pt x="3962" y="124173"/>
                        <a:pt x="3825" y="123838"/>
                        <a:pt x="4038" y="123487"/>
                      </a:cubicBezTo>
                      <a:lnTo>
                        <a:pt x="3764" y="123335"/>
                      </a:lnTo>
                      <a:lnTo>
                        <a:pt x="3764" y="123335"/>
                      </a:lnTo>
                      <a:cubicBezTo>
                        <a:pt x="3459" y="123838"/>
                        <a:pt x="3672" y="124356"/>
                        <a:pt x="3992" y="124599"/>
                      </a:cubicBezTo>
                      <a:cubicBezTo>
                        <a:pt x="4175" y="124736"/>
                        <a:pt x="4373" y="124813"/>
                        <a:pt x="4602" y="124813"/>
                      </a:cubicBezTo>
                      <a:cubicBezTo>
                        <a:pt x="4830" y="124813"/>
                        <a:pt x="5059" y="124736"/>
                        <a:pt x="5272" y="124477"/>
                      </a:cubicBezTo>
                      <a:cubicBezTo>
                        <a:pt x="5455" y="124295"/>
                        <a:pt x="5562" y="124066"/>
                        <a:pt x="5562" y="123792"/>
                      </a:cubicBezTo>
                      <a:cubicBezTo>
                        <a:pt x="5562" y="123533"/>
                        <a:pt x="5455" y="123304"/>
                        <a:pt x="5272" y="123106"/>
                      </a:cubicBezTo>
                      <a:lnTo>
                        <a:pt x="3444" y="121278"/>
                      </a:lnTo>
                      <a:cubicBezTo>
                        <a:pt x="3170" y="121034"/>
                        <a:pt x="3170" y="120623"/>
                        <a:pt x="3444" y="120349"/>
                      </a:cubicBezTo>
                      <a:lnTo>
                        <a:pt x="5272" y="118520"/>
                      </a:lnTo>
                      <a:cubicBezTo>
                        <a:pt x="5455" y="118337"/>
                        <a:pt x="5562" y="118094"/>
                        <a:pt x="5562" y="117835"/>
                      </a:cubicBezTo>
                      <a:cubicBezTo>
                        <a:pt x="5562" y="117576"/>
                        <a:pt x="5455" y="117332"/>
                        <a:pt x="5272" y="117149"/>
                      </a:cubicBezTo>
                      <a:lnTo>
                        <a:pt x="579" y="112456"/>
                      </a:lnTo>
                      <a:cubicBezTo>
                        <a:pt x="320" y="112213"/>
                        <a:pt x="320" y="111801"/>
                        <a:pt x="579" y="111527"/>
                      </a:cubicBezTo>
                      <a:lnTo>
                        <a:pt x="6445" y="105661"/>
                      </a:lnTo>
                      <a:cubicBezTo>
                        <a:pt x="6575" y="105532"/>
                        <a:pt x="6742" y="105467"/>
                        <a:pt x="6912" y="105467"/>
                      </a:cubicBezTo>
                      <a:cubicBezTo>
                        <a:pt x="7081" y="105467"/>
                        <a:pt x="7253" y="105532"/>
                        <a:pt x="7390" y="105661"/>
                      </a:cubicBezTo>
                      <a:lnTo>
                        <a:pt x="12067" y="110354"/>
                      </a:lnTo>
                      <a:cubicBezTo>
                        <a:pt x="12265" y="110537"/>
                        <a:pt x="12494" y="110643"/>
                        <a:pt x="12753" y="110643"/>
                      </a:cubicBezTo>
                      <a:cubicBezTo>
                        <a:pt x="13027" y="110643"/>
                        <a:pt x="13256" y="110537"/>
                        <a:pt x="13439" y="110354"/>
                      </a:cubicBezTo>
                      <a:lnTo>
                        <a:pt x="26831" y="96961"/>
                      </a:lnTo>
                      <a:cubicBezTo>
                        <a:pt x="27014" y="96779"/>
                        <a:pt x="27120" y="96550"/>
                        <a:pt x="27120" y="96276"/>
                      </a:cubicBezTo>
                      <a:lnTo>
                        <a:pt x="27120" y="87469"/>
                      </a:lnTo>
                      <a:cubicBezTo>
                        <a:pt x="27120" y="87287"/>
                        <a:pt x="27166" y="87134"/>
                        <a:pt x="27303" y="86997"/>
                      </a:cubicBezTo>
                      <a:lnTo>
                        <a:pt x="41031" y="73270"/>
                      </a:lnTo>
                      <a:cubicBezTo>
                        <a:pt x="41412" y="72889"/>
                        <a:pt x="41412" y="72279"/>
                        <a:pt x="41031" y="71898"/>
                      </a:cubicBezTo>
                      <a:lnTo>
                        <a:pt x="23571" y="54438"/>
                      </a:lnTo>
                      <a:cubicBezTo>
                        <a:pt x="23312" y="54194"/>
                        <a:pt x="23312" y="53768"/>
                        <a:pt x="23571" y="53509"/>
                      </a:cubicBezTo>
                      <a:lnTo>
                        <a:pt x="37862" y="39217"/>
                      </a:lnTo>
                      <a:cubicBezTo>
                        <a:pt x="37984" y="39095"/>
                        <a:pt x="38155" y="39035"/>
                        <a:pt x="38327" y="39035"/>
                      </a:cubicBezTo>
                      <a:cubicBezTo>
                        <a:pt x="38498" y="39035"/>
                        <a:pt x="38669" y="39095"/>
                        <a:pt x="38791" y="39217"/>
                      </a:cubicBezTo>
                      <a:lnTo>
                        <a:pt x="45373" y="45830"/>
                      </a:lnTo>
                      <a:cubicBezTo>
                        <a:pt x="45571" y="46013"/>
                        <a:pt x="45800" y="46119"/>
                        <a:pt x="46059" y="46119"/>
                      </a:cubicBezTo>
                      <a:cubicBezTo>
                        <a:pt x="46333" y="46119"/>
                        <a:pt x="46562" y="46013"/>
                        <a:pt x="46744" y="45830"/>
                      </a:cubicBezTo>
                      <a:lnTo>
                        <a:pt x="70055" y="22519"/>
                      </a:lnTo>
                      <a:cubicBezTo>
                        <a:pt x="70436" y="22138"/>
                        <a:pt x="70436" y="21528"/>
                        <a:pt x="70055" y="21148"/>
                      </a:cubicBezTo>
                      <a:lnTo>
                        <a:pt x="63473" y="14550"/>
                      </a:lnTo>
                      <a:cubicBezTo>
                        <a:pt x="63199" y="14307"/>
                        <a:pt x="63199" y="13895"/>
                        <a:pt x="63473" y="13621"/>
                      </a:cubicBezTo>
                      <a:lnTo>
                        <a:pt x="76881" y="213"/>
                      </a:lnTo>
                      <a:lnTo>
                        <a:pt x="76668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89" name="Google Shape;989;p23"/>
              <p:cNvGrpSpPr/>
              <p:nvPr/>
            </p:nvGrpSpPr>
            <p:grpSpPr>
              <a:xfrm>
                <a:off x="-1" y="621223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990" name="Google Shape;99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991" name="Google Shape;99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992" name="Google Shape;99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993" name="Google Shape;99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4" name="Google Shape;99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5" name="Google Shape;99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6" name="Google Shape;99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997" name="Google Shape;99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998" name="Google Shape;99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999" name="Google Shape;999;p23"/>
              <p:cNvGrpSpPr/>
              <p:nvPr/>
            </p:nvGrpSpPr>
            <p:grpSpPr>
              <a:xfrm>
                <a:off x="955673" y="11"/>
                <a:ext cx="592576" cy="405260"/>
                <a:chOff x="39722" y="4349021"/>
                <a:chExt cx="1061964" cy="726143"/>
              </a:xfrm>
            </p:grpSpPr>
            <p:grpSp>
              <p:nvGrpSpPr>
                <p:cNvPr id="1000" name="Google Shape;100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01" name="Google Shape;100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02" name="Google Shape;100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03" name="Google Shape;100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4" name="Google Shape;100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5" name="Google Shape;100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6" name="Google Shape;100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07" name="Google Shape;100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08" name="Google Shape;100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09" name="Google Shape;1009;p23"/>
              <p:cNvGrpSpPr/>
              <p:nvPr/>
            </p:nvGrpSpPr>
            <p:grpSpPr>
              <a:xfrm>
                <a:off x="441574" y="-36652"/>
                <a:ext cx="699940" cy="478601"/>
                <a:chOff x="39722" y="4349021"/>
                <a:chExt cx="1061964" cy="726143"/>
              </a:xfrm>
            </p:grpSpPr>
            <p:grpSp>
              <p:nvGrpSpPr>
                <p:cNvPr id="1010" name="Google Shape;1010;p23"/>
                <p:cNvGrpSpPr/>
                <p:nvPr/>
              </p:nvGrpSpPr>
              <p:grpSpPr>
                <a:xfrm rot="2700000">
                  <a:off x="140502" y="4460924"/>
                  <a:ext cx="524584" cy="502337"/>
                  <a:chOff x="1189791" y="-1767331"/>
                  <a:chExt cx="904284" cy="865933"/>
                </a:xfrm>
              </p:grpSpPr>
              <p:sp>
                <p:nvSpPr>
                  <p:cNvPr id="1011" name="Google Shape;1011;p23"/>
                  <p:cNvSpPr/>
                  <p:nvPr/>
                </p:nvSpPr>
                <p:spPr>
                  <a:xfrm>
                    <a:off x="1189791" y="-1767331"/>
                    <a:ext cx="904284" cy="865933"/>
                  </a:xfrm>
                  <a:custGeom>
                    <a:rect b="b" l="l" r="r" t="t"/>
                    <a:pathLst>
                      <a:path extrusionOk="0" h="35337" w="36902">
                        <a:moveTo>
                          <a:pt x="18449" y="1"/>
                        </a:moveTo>
                        <a:cubicBezTo>
                          <a:pt x="16409" y="1"/>
                          <a:pt x="14368" y="778"/>
                          <a:pt x="12814" y="2332"/>
                        </a:cubicBezTo>
                        <a:lnTo>
                          <a:pt x="3108" y="12037"/>
                        </a:lnTo>
                        <a:cubicBezTo>
                          <a:pt x="0" y="15145"/>
                          <a:pt x="0" y="20189"/>
                          <a:pt x="3108" y="23297"/>
                        </a:cubicBezTo>
                        <a:lnTo>
                          <a:pt x="12814" y="33017"/>
                        </a:lnTo>
                        <a:cubicBezTo>
                          <a:pt x="14368" y="34564"/>
                          <a:pt x="16405" y="35337"/>
                          <a:pt x="18443" y="35337"/>
                        </a:cubicBezTo>
                        <a:cubicBezTo>
                          <a:pt x="20481" y="35337"/>
                          <a:pt x="22519" y="34564"/>
                          <a:pt x="24073" y="33017"/>
                        </a:cubicBezTo>
                        <a:lnTo>
                          <a:pt x="33794" y="23297"/>
                        </a:lnTo>
                        <a:cubicBezTo>
                          <a:pt x="36902" y="20189"/>
                          <a:pt x="36902" y="15145"/>
                          <a:pt x="33794" y="12037"/>
                        </a:cubicBezTo>
                        <a:lnTo>
                          <a:pt x="24073" y="2332"/>
                        </a:lnTo>
                        <a:cubicBezTo>
                          <a:pt x="22527" y="778"/>
                          <a:pt x="20489" y="1"/>
                          <a:pt x="18449" y="1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lt1"/>
                      </a:gs>
                      <a:gs pos="18000">
                        <a:schemeClr val="lt1"/>
                      </a:gs>
                      <a:gs pos="56000">
                        <a:srgbClr val="FFFFFF">
                          <a:alpha val="0"/>
                        </a:srgbClr>
                      </a:gs>
                      <a:gs pos="74000">
                        <a:schemeClr val="lt1"/>
                      </a:gs>
                      <a:gs pos="100000">
                        <a:srgbClr val="9900FF">
                          <a:alpha val="28627"/>
                        </a:srgbClr>
                      </a:gs>
                    </a:gsLst>
                    <a:path path="circle">
                      <a:fillToRect b="100%" l="0%" r="100%" t="0%"/>
                    </a:path>
                    <a:tileRect b="0%" l="-100%" r="0%" t="-100%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grpSp>
                <p:nvGrpSpPr>
                  <p:cNvPr id="1012" name="Google Shape;1012;p23"/>
                  <p:cNvGrpSpPr/>
                  <p:nvPr/>
                </p:nvGrpSpPr>
                <p:grpSpPr>
                  <a:xfrm>
                    <a:off x="1232795" y="-1740829"/>
                    <a:ext cx="717621" cy="717392"/>
                    <a:chOff x="1483457" y="3953671"/>
                    <a:chExt cx="717621" cy="717392"/>
                  </a:xfrm>
                </p:grpSpPr>
                <p:sp>
                  <p:nvSpPr>
                    <p:cNvPr id="1013" name="Google Shape;1013;p23"/>
                    <p:cNvSpPr/>
                    <p:nvPr/>
                  </p:nvSpPr>
                  <p:spPr>
                    <a:xfrm>
                      <a:off x="1483457" y="425726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4" name="Google Shape;1014;p23"/>
                    <p:cNvSpPr/>
                    <p:nvPr/>
                  </p:nvSpPr>
                  <p:spPr>
                    <a:xfrm>
                      <a:off x="1559470" y="418148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0" y="382"/>
                          </a:lnTo>
                          <a:lnTo>
                            <a:pt x="26739" y="27121"/>
                          </a:lnTo>
                          <a:lnTo>
                            <a:pt x="27120" y="26740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5" name="Google Shape;1015;p23"/>
                    <p:cNvSpPr/>
                    <p:nvPr/>
                  </p:nvSpPr>
                  <p:spPr>
                    <a:xfrm>
                      <a:off x="1635483" y="4105239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66" y="1"/>
                          </a:moveTo>
                          <a:lnTo>
                            <a:pt x="1" y="381"/>
                          </a:lnTo>
                          <a:lnTo>
                            <a:pt x="26740" y="27120"/>
                          </a:lnTo>
                          <a:lnTo>
                            <a:pt x="27121" y="26755"/>
                          </a:lnTo>
                          <a:lnTo>
                            <a:pt x="366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6" name="Google Shape;1016;p23"/>
                    <p:cNvSpPr/>
                    <p:nvPr/>
                  </p:nvSpPr>
                  <p:spPr>
                    <a:xfrm>
                      <a:off x="1711267" y="4029455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1" y="1"/>
                          </a:moveTo>
                          <a:lnTo>
                            <a:pt x="0" y="382"/>
                          </a:lnTo>
                          <a:lnTo>
                            <a:pt x="26755" y="27121"/>
                          </a:lnTo>
                          <a:lnTo>
                            <a:pt x="27120" y="26755"/>
                          </a:lnTo>
                          <a:lnTo>
                            <a:pt x="381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sp>
                  <p:nvSpPr>
                    <p:cNvPr id="1017" name="Google Shape;1017;p23"/>
                    <p:cNvSpPr/>
                    <p:nvPr/>
                  </p:nvSpPr>
                  <p:spPr>
                    <a:xfrm>
                      <a:off x="1787280" y="3953671"/>
                      <a:ext cx="413799" cy="413799"/>
                    </a:xfrm>
                    <a:custGeom>
                      <a:rect b="b" l="l" r="r" t="t"/>
                      <a:pathLst>
                        <a:path extrusionOk="0" h="27121" w="27121">
                          <a:moveTo>
                            <a:pt x="382" y="1"/>
                          </a:moveTo>
                          <a:lnTo>
                            <a:pt x="1" y="382"/>
                          </a:lnTo>
                          <a:lnTo>
                            <a:pt x="26740" y="27121"/>
                          </a:lnTo>
                          <a:lnTo>
                            <a:pt x="27121" y="26740"/>
                          </a:lnTo>
                          <a:lnTo>
                            <a:pt x="382" y="1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rgbClr val="9900FF">
                            <a:alpha val="46666"/>
                            <a:alpha val="46820"/>
                          </a:srgbClr>
                        </a:gs>
                        <a:gs pos="100000">
                          <a:srgbClr val="FFFFFF">
                            <a:alpha val="0"/>
                            <a:alpha val="46820"/>
                          </a:srgbClr>
                        </a:gs>
                      </a:gsLst>
                      <a:lin ang="5400700" scaled="0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</p:grpSp>
            </p:grpSp>
            <p:sp>
              <p:nvSpPr>
                <p:cNvPr id="1018" name="Google Shape;1018;p23"/>
                <p:cNvSpPr/>
                <p:nvPr/>
              </p:nvSpPr>
              <p:spPr>
                <a:xfrm rot="-2700000">
                  <a:off x="542534" y="4469276"/>
                  <a:ext cx="492898" cy="391560"/>
                </a:xfrm>
                <a:custGeom>
                  <a:rect b="b" l="l" r="r" t="t"/>
                  <a:pathLst>
                    <a:path extrusionOk="0" h="35440" w="44612">
                      <a:moveTo>
                        <a:pt x="40817" y="1"/>
                      </a:moveTo>
                      <a:lnTo>
                        <a:pt x="37420" y="3383"/>
                      </a:lnTo>
                      <a:lnTo>
                        <a:pt x="41213" y="7177"/>
                      </a:lnTo>
                      <a:lnTo>
                        <a:pt x="44611" y="3779"/>
                      </a:lnTo>
                      <a:lnTo>
                        <a:pt x="40817" y="1"/>
                      </a:lnTo>
                      <a:close/>
                      <a:moveTo>
                        <a:pt x="22184" y="4099"/>
                      </a:moveTo>
                      <a:lnTo>
                        <a:pt x="18801" y="7482"/>
                      </a:lnTo>
                      <a:lnTo>
                        <a:pt x="22595" y="11275"/>
                      </a:lnTo>
                      <a:lnTo>
                        <a:pt x="25978" y="7878"/>
                      </a:lnTo>
                      <a:lnTo>
                        <a:pt x="22184" y="4099"/>
                      </a:lnTo>
                      <a:close/>
                      <a:moveTo>
                        <a:pt x="15983" y="10300"/>
                      </a:moveTo>
                      <a:lnTo>
                        <a:pt x="12585" y="13698"/>
                      </a:lnTo>
                      <a:lnTo>
                        <a:pt x="16379" y="17476"/>
                      </a:lnTo>
                      <a:lnTo>
                        <a:pt x="19776" y="14094"/>
                      </a:lnTo>
                      <a:lnTo>
                        <a:pt x="15983" y="10300"/>
                      </a:lnTo>
                      <a:close/>
                      <a:moveTo>
                        <a:pt x="9431" y="16852"/>
                      </a:moveTo>
                      <a:lnTo>
                        <a:pt x="6034" y="20249"/>
                      </a:lnTo>
                      <a:lnTo>
                        <a:pt x="15190" y="29406"/>
                      </a:lnTo>
                      <a:lnTo>
                        <a:pt x="18588" y="26008"/>
                      </a:lnTo>
                      <a:lnTo>
                        <a:pt x="9431" y="16852"/>
                      </a:lnTo>
                      <a:close/>
                      <a:moveTo>
                        <a:pt x="3383" y="22885"/>
                      </a:moveTo>
                      <a:lnTo>
                        <a:pt x="0" y="26283"/>
                      </a:lnTo>
                      <a:lnTo>
                        <a:pt x="9157" y="35440"/>
                      </a:lnTo>
                      <a:lnTo>
                        <a:pt x="12555" y="32057"/>
                      </a:lnTo>
                      <a:lnTo>
                        <a:pt x="3383" y="22885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19" name="Google Shape;1019;p23"/>
              <p:cNvGrpSpPr/>
              <p:nvPr/>
            </p:nvGrpSpPr>
            <p:grpSpPr>
              <a:xfrm>
                <a:off x="-494406" y="-252396"/>
                <a:ext cx="1741563" cy="1288563"/>
                <a:chOff x="-494406" y="-252396"/>
                <a:chExt cx="1741563" cy="1288563"/>
              </a:xfrm>
            </p:grpSpPr>
            <p:sp>
              <p:nvSpPr>
                <p:cNvPr id="1020" name="Google Shape;1020;p23"/>
                <p:cNvSpPr/>
                <p:nvPr/>
              </p:nvSpPr>
              <p:spPr>
                <a:xfrm rot="2700000">
                  <a:off x="137431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1" name="Google Shape;1021;p23"/>
                <p:cNvSpPr/>
                <p:nvPr/>
              </p:nvSpPr>
              <p:spPr>
                <a:xfrm rot="2700000">
                  <a:off x="-315569" y="-53821"/>
                  <a:ext cx="930891" cy="891412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0C0A9E">
                        <a:alpha val="20000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022" name="Google Shape;1022;p23"/>
            <p:cNvGrpSpPr/>
            <p:nvPr/>
          </p:nvGrpSpPr>
          <p:grpSpPr>
            <a:xfrm>
              <a:off x="5643425" y="4968525"/>
              <a:ext cx="439200" cy="439100"/>
              <a:chOff x="1101075" y="2142375"/>
              <a:chExt cx="439200" cy="439100"/>
            </a:xfrm>
          </p:grpSpPr>
          <p:sp>
            <p:nvSpPr>
              <p:cNvPr id="1023" name="Google Shape;1023;p23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24" name="Google Shape;1024;p23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pic>
        <p:nvPicPr>
          <p:cNvPr id="1025" name="Google Shape;1025;p23"/>
          <p:cNvPicPr preferRelativeResize="0"/>
          <p:nvPr/>
        </p:nvPicPr>
        <p:blipFill rotWithShape="1">
          <a:blip r:embed="rId2">
            <a:alphaModFix/>
          </a:blip>
          <a:srcRect b="26177" l="16960" r="7121" t="24718"/>
          <a:stretch/>
        </p:blipFill>
        <p:spPr>
          <a:xfrm rot="5400000">
            <a:off x="-1432850" y="882950"/>
            <a:ext cx="2441950" cy="186374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26" name="Google Shape;1026;p23"/>
          <p:cNvGrpSpPr/>
          <p:nvPr/>
        </p:nvGrpSpPr>
        <p:grpSpPr>
          <a:xfrm rot="10800000">
            <a:off x="6045700" y="237976"/>
            <a:ext cx="4558967" cy="134100"/>
            <a:chOff x="796100" y="3019701"/>
            <a:chExt cx="4558967" cy="134100"/>
          </a:xfrm>
        </p:grpSpPr>
        <p:sp>
          <p:nvSpPr>
            <p:cNvPr id="1027" name="Google Shape;1027;p23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028" name="Google Shape;1028;p23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029" name="Google Shape;1029;p23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30" name="Google Shape;1030;p23"/>
          <p:cNvGrpSpPr/>
          <p:nvPr/>
        </p:nvGrpSpPr>
        <p:grpSpPr>
          <a:xfrm>
            <a:off x="-1143750" y="3925887"/>
            <a:ext cx="4558967" cy="1517787"/>
            <a:chOff x="-1143750" y="3849687"/>
            <a:chExt cx="4558967" cy="1517787"/>
          </a:xfrm>
        </p:grpSpPr>
        <p:grpSp>
          <p:nvGrpSpPr>
            <p:cNvPr id="1031" name="Google Shape;1031;p23"/>
            <p:cNvGrpSpPr/>
            <p:nvPr/>
          </p:nvGrpSpPr>
          <p:grpSpPr>
            <a:xfrm rot="5400000">
              <a:off x="-805838" y="4155104"/>
              <a:ext cx="1517787" cy="906953"/>
              <a:chOff x="-55500" y="4835979"/>
              <a:chExt cx="1517787" cy="906953"/>
            </a:xfrm>
          </p:grpSpPr>
          <p:sp>
            <p:nvSpPr>
              <p:cNvPr id="1032" name="Google Shape;1032;p23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3" name="Google Shape;1033;p23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4" name="Google Shape;1034;p23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35" name="Google Shape;1035;p23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36" name="Google Shape;1036;p23"/>
            <p:cNvGrpSpPr/>
            <p:nvPr/>
          </p:nvGrpSpPr>
          <p:grpSpPr>
            <a:xfrm>
              <a:off x="-549966" y="3946426"/>
              <a:ext cx="2833357" cy="1421047"/>
              <a:chOff x="-677366" y="4067276"/>
              <a:chExt cx="2833357" cy="1421047"/>
            </a:xfrm>
          </p:grpSpPr>
          <p:sp>
            <p:nvSpPr>
              <p:cNvPr id="1037" name="Google Shape;1037;p23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038" name="Google Shape;1038;p23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039" name="Google Shape;1039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0" name="Google Shape;1040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041" name="Google Shape;1041;p23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042" name="Google Shape;1042;p23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43" name="Google Shape;1043;p23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044" name="Google Shape;1044;p23"/>
            <p:cNvSpPr/>
            <p:nvPr/>
          </p:nvSpPr>
          <p:spPr>
            <a:xfrm rot="-5400000">
              <a:off x="362395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45" name="Google Shape;1045;p23"/>
            <p:cNvGrpSpPr/>
            <p:nvPr/>
          </p:nvGrpSpPr>
          <p:grpSpPr>
            <a:xfrm>
              <a:off x="-1143750" y="4741576"/>
              <a:ext cx="4558967" cy="134100"/>
              <a:chOff x="796100" y="3019701"/>
              <a:chExt cx="4558967" cy="134100"/>
            </a:xfrm>
          </p:grpSpPr>
          <p:sp>
            <p:nvSpPr>
              <p:cNvPr id="1046" name="Google Shape;1046;p23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47" name="Google Shape;1047;p23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48" name="Google Shape;1048;p23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0" name="Google Shape;1050;p24"/>
          <p:cNvGrpSpPr/>
          <p:nvPr/>
        </p:nvGrpSpPr>
        <p:grpSpPr>
          <a:xfrm>
            <a:off x="7059553" y="-2136808"/>
            <a:ext cx="4192757" cy="4558967"/>
            <a:chOff x="6983353" y="-2136808"/>
            <a:chExt cx="4192757" cy="4558967"/>
          </a:xfrm>
        </p:grpSpPr>
        <p:grpSp>
          <p:nvGrpSpPr>
            <p:cNvPr id="1051" name="Google Shape;1051;p24"/>
            <p:cNvGrpSpPr/>
            <p:nvPr/>
          </p:nvGrpSpPr>
          <p:grpSpPr>
            <a:xfrm rot="-509296">
              <a:off x="7187207" y="-982000"/>
              <a:ext cx="3785049" cy="3043008"/>
              <a:chOff x="7103825" y="-713112"/>
              <a:chExt cx="3785226" cy="3043150"/>
            </a:xfrm>
          </p:grpSpPr>
          <p:sp>
            <p:nvSpPr>
              <p:cNvPr id="1052" name="Google Shape;1052;p24"/>
              <p:cNvSpPr/>
              <p:nvPr/>
            </p:nvSpPr>
            <p:spPr>
              <a:xfrm rot="-3600017">
                <a:off x="7761095" y="-21"/>
                <a:ext cx="2152450" cy="1864030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pic>
            <p:nvPicPr>
              <p:cNvPr id="1053" name="Google Shape;1053;p24"/>
              <p:cNvPicPr preferRelativeResize="0"/>
              <p:nvPr/>
            </p:nvPicPr>
            <p:blipFill rotWithShape="1">
              <a:blip r:embed="rId2">
                <a:alphaModFix/>
              </a:blip>
              <a:srcRect b="17663" l="0" r="0" t="17657"/>
              <a:stretch/>
            </p:blipFill>
            <p:spPr>
              <a:xfrm>
                <a:off x="7103825" y="-713112"/>
                <a:ext cx="3785226" cy="28889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054" name="Google Shape;1054;p24"/>
            <p:cNvGrpSpPr/>
            <p:nvPr/>
          </p:nvGrpSpPr>
          <p:grpSpPr>
            <a:xfrm rot="5400000">
              <a:off x="6489450" y="75626"/>
              <a:ext cx="4558967" cy="134100"/>
              <a:chOff x="796100" y="3019701"/>
              <a:chExt cx="4558967" cy="134100"/>
            </a:xfrm>
          </p:grpSpPr>
          <p:sp>
            <p:nvSpPr>
              <p:cNvPr id="1055" name="Google Shape;1055;p2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056" name="Google Shape;1056;p2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057" name="Google Shape;1057;p2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058" name="Google Shape;1058;p24"/>
          <p:cNvSpPr txBox="1"/>
          <p:nvPr>
            <p:ph idx="1" type="subTitle"/>
          </p:nvPr>
        </p:nvSpPr>
        <p:spPr>
          <a:xfrm>
            <a:off x="720000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9" name="Google Shape;1059;p24"/>
          <p:cNvSpPr txBox="1"/>
          <p:nvPr>
            <p:ph idx="2" type="subTitle"/>
          </p:nvPr>
        </p:nvSpPr>
        <p:spPr>
          <a:xfrm>
            <a:off x="3584484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0" name="Google Shape;1060;p24"/>
          <p:cNvSpPr txBox="1"/>
          <p:nvPr>
            <p:ph idx="3" type="subTitle"/>
          </p:nvPr>
        </p:nvSpPr>
        <p:spPr>
          <a:xfrm>
            <a:off x="6448975" y="26499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1" name="Google Shape;1061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62" name="Google Shape;1062;p24"/>
          <p:cNvSpPr txBox="1"/>
          <p:nvPr>
            <p:ph idx="4" type="subTitle"/>
          </p:nvPr>
        </p:nvSpPr>
        <p:spPr>
          <a:xfrm>
            <a:off x="720000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3" name="Google Shape;1063;p24"/>
          <p:cNvSpPr txBox="1"/>
          <p:nvPr>
            <p:ph idx="5" type="subTitle"/>
          </p:nvPr>
        </p:nvSpPr>
        <p:spPr>
          <a:xfrm>
            <a:off x="3584483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64" name="Google Shape;1064;p24"/>
          <p:cNvSpPr txBox="1"/>
          <p:nvPr>
            <p:ph idx="6" type="subTitle"/>
          </p:nvPr>
        </p:nvSpPr>
        <p:spPr>
          <a:xfrm>
            <a:off x="6448972" y="23238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065" name="Google Shape;1065;p24"/>
          <p:cNvGrpSpPr/>
          <p:nvPr/>
        </p:nvGrpSpPr>
        <p:grpSpPr>
          <a:xfrm>
            <a:off x="6067575" y="2796625"/>
            <a:ext cx="4006263" cy="4771152"/>
            <a:chOff x="5915175" y="2339425"/>
            <a:chExt cx="4006263" cy="4771152"/>
          </a:xfrm>
        </p:grpSpPr>
        <p:sp>
          <p:nvSpPr>
            <p:cNvPr id="1066" name="Google Shape;1066;p24"/>
            <p:cNvSpPr/>
            <p:nvPr/>
          </p:nvSpPr>
          <p:spPr>
            <a:xfrm>
              <a:off x="5915175" y="2361286"/>
              <a:ext cx="4006263" cy="4749291"/>
            </a:xfrm>
            <a:custGeom>
              <a:rect b="b" l="l" r="r" t="t"/>
              <a:pathLst>
                <a:path extrusionOk="0" h="115794" w="97678">
                  <a:moveTo>
                    <a:pt x="97449" y="0"/>
                  </a:moveTo>
                  <a:lnTo>
                    <a:pt x="76805" y="20645"/>
                  </a:lnTo>
                  <a:lnTo>
                    <a:pt x="76744" y="20691"/>
                  </a:lnTo>
                  <a:lnTo>
                    <a:pt x="76744" y="35927"/>
                  </a:lnTo>
                  <a:lnTo>
                    <a:pt x="63107" y="49563"/>
                  </a:lnTo>
                  <a:lnTo>
                    <a:pt x="63077" y="49608"/>
                  </a:lnTo>
                  <a:lnTo>
                    <a:pt x="63077" y="56571"/>
                  </a:lnTo>
                  <a:lnTo>
                    <a:pt x="61005" y="58659"/>
                  </a:lnTo>
                  <a:lnTo>
                    <a:pt x="61005" y="62407"/>
                  </a:lnTo>
                  <a:lnTo>
                    <a:pt x="52473" y="70939"/>
                  </a:lnTo>
                  <a:lnTo>
                    <a:pt x="52412" y="70969"/>
                  </a:lnTo>
                  <a:lnTo>
                    <a:pt x="52412" y="78541"/>
                  </a:lnTo>
                  <a:lnTo>
                    <a:pt x="46912" y="84057"/>
                  </a:lnTo>
                  <a:lnTo>
                    <a:pt x="46912" y="89633"/>
                  </a:lnTo>
                  <a:lnTo>
                    <a:pt x="33123" y="103406"/>
                  </a:lnTo>
                  <a:lnTo>
                    <a:pt x="12174" y="103406"/>
                  </a:lnTo>
                  <a:lnTo>
                    <a:pt x="0" y="115565"/>
                  </a:lnTo>
                  <a:lnTo>
                    <a:pt x="229" y="115793"/>
                  </a:lnTo>
                  <a:lnTo>
                    <a:pt x="12280" y="103711"/>
                  </a:lnTo>
                  <a:lnTo>
                    <a:pt x="33245" y="103711"/>
                  </a:lnTo>
                  <a:lnTo>
                    <a:pt x="47155" y="89801"/>
                  </a:lnTo>
                  <a:lnTo>
                    <a:pt x="47216" y="89770"/>
                  </a:lnTo>
                  <a:lnTo>
                    <a:pt x="47216" y="84179"/>
                  </a:lnTo>
                  <a:lnTo>
                    <a:pt x="52732" y="78663"/>
                  </a:lnTo>
                  <a:lnTo>
                    <a:pt x="52732" y="71106"/>
                  </a:lnTo>
                  <a:lnTo>
                    <a:pt x="61264" y="62574"/>
                  </a:lnTo>
                  <a:lnTo>
                    <a:pt x="61310" y="62513"/>
                  </a:lnTo>
                  <a:lnTo>
                    <a:pt x="61310" y="58780"/>
                  </a:lnTo>
                  <a:lnTo>
                    <a:pt x="63382" y="56708"/>
                  </a:lnTo>
                  <a:lnTo>
                    <a:pt x="63382" y="49730"/>
                  </a:lnTo>
                  <a:lnTo>
                    <a:pt x="77018" y="36109"/>
                  </a:lnTo>
                  <a:lnTo>
                    <a:pt x="77048" y="36064"/>
                  </a:lnTo>
                  <a:lnTo>
                    <a:pt x="77048" y="20828"/>
                  </a:lnTo>
                  <a:lnTo>
                    <a:pt x="97678" y="198"/>
                  </a:lnTo>
                  <a:lnTo>
                    <a:pt x="97449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67" name="Google Shape;1067;p24"/>
            <p:cNvSpPr/>
            <p:nvPr/>
          </p:nvSpPr>
          <p:spPr>
            <a:xfrm>
              <a:off x="6873793" y="2339425"/>
              <a:ext cx="2925190" cy="3057668"/>
            </a:xfrm>
            <a:custGeom>
              <a:rect b="b" l="l" r="r" t="t"/>
              <a:pathLst>
                <a:path extrusionOk="0" h="74550" w="71320">
                  <a:moveTo>
                    <a:pt x="71091" y="0"/>
                  </a:moveTo>
                  <a:lnTo>
                    <a:pt x="59679" y="11397"/>
                  </a:lnTo>
                  <a:lnTo>
                    <a:pt x="54895" y="11397"/>
                  </a:lnTo>
                  <a:lnTo>
                    <a:pt x="41015" y="25307"/>
                  </a:lnTo>
                  <a:lnTo>
                    <a:pt x="40954" y="25337"/>
                  </a:lnTo>
                  <a:lnTo>
                    <a:pt x="40954" y="42325"/>
                  </a:lnTo>
                  <a:lnTo>
                    <a:pt x="31767" y="51528"/>
                  </a:lnTo>
                  <a:lnTo>
                    <a:pt x="31721" y="51574"/>
                  </a:lnTo>
                  <a:lnTo>
                    <a:pt x="31721" y="59237"/>
                  </a:lnTo>
                  <a:lnTo>
                    <a:pt x="22824" y="68135"/>
                  </a:lnTo>
                  <a:lnTo>
                    <a:pt x="6186" y="68135"/>
                  </a:lnTo>
                  <a:lnTo>
                    <a:pt x="0" y="74321"/>
                  </a:lnTo>
                  <a:lnTo>
                    <a:pt x="229" y="74549"/>
                  </a:lnTo>
                  <a:lnTo>
                    <a:pt x="6323" y="68455"/>
                  </a:lnTo>
                  <a:lnTo>
                    <a:pt x="22945" y="68455"/>
                  </a:lnTo>
                  <a:lnTo>
                    <a:pt x="31980" y="59420"/>
                  </a:lnTo>
                  <a:lnTo>
                    <a:pt x="32026" y="59374"/>
                  </a:lnTo>
                  <a:lnTo>
                    <a:pt x="32026" y="51695"/>
                  </a:lnTo>
                  <a:lnTo>
                    <a:pt x="41229" y="42508"/>
                  </a:lnTo>
                  <a:lnTo>
                    <a:pt x="41259" y="42463"/>
                  </a:lnTo>
                  <a:lnTo>
                    <a:pt x="41259" y="25475"/>
                  </a:lnTo>
                  <a:lnTo>
                    <a:pt x="55032" y="11732"/>
                  </a:lnTo>
                  <a:lnTo>
                    <a:pt x="59786" y="11732"/>
                  </a:lnTo>
                  <a:lnTo>
                    <a:pt x="71320" y="213"/>
                  </a:lnTo>
                  <a:lnTo>
                    <a:pt x="71091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68" name="Google Shape;1068;p24"/>
            <p:cNvGrpSpPr/>
            <p:nvPr/>
          </p:nvGrpSpPr>
          <p:grpSpPr>
            <a:xfrm>
              <a:off x="7520550" y="4608575"/>
              <a:ext cx="582050" cy="582425"/>
              <a:chOff x="959750" y="3039275"/>
              <a:chExt cx="582050" cy="582425"/>
            </a:xfrm>
          </p:grpSpPr>
          <p:sp>
            <p:nvSpPr>
              <p:cNvPr id="1069" name="Google Shape;1069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0" name="Google Shape;1070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1" name="Google Shape;1071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2" name="Google Shape;1072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3" name="Google Shape;1073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4" name="Google Shape;1074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5" name="Google Shape;1075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76" name="Google Shape;1076;p24"/>
            <p:cNvGrpSpPr/>
            <p:nvPr/>
          </p:nvGrpSpPr>
          <p:grpSpPr>
            <a:xfrm>
              <a:off x="8484675" y="3658275"/>
              <a:ext cx="582050" cy="582425"/>
              <a:chOff x="959750" y="3039275"/>
              <a:chExt cx="582050" cy="582425"/>
            </a:xfrm>
          </p:grpSpPr>
          <p:sp>
            <p:nvSpPr>
              <p:cNvPr id="1077" name="Google Shape;1077;p24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8" name="Google Shape;1078;p24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79" name="Google Shape;1079;p24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0" name="Google Shape;1080;p24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1" name="Google Shape;1081;p24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2" name="Google Shape;1082;p24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83" name="Google Shape;1083;p24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84" name="Google Shape;1084;p24"/>
          <p:cNvGrpSpPr/>
          <p:nvPr/>
        </p:nvGrpSpPr>
        <p:grpSpPr>
          <a:xfrm>
            <a:off x="-235366" y="3828554"/>
            <a:ext cx="5249359" cy="2992224"/>
            <a:chOff x="-258616" y="3430829"/>
            <a:chExt cx="5249359" cy="2992224"/>
          </a:xfrm>
        </p:grpSpPr>
        <p:pic>
          <p:nvPicPr>
            <p:cNvPr id="1085" name="Google Shape;1085;p24"/>
            <p:cNvPicPr preferRelativeResize="0"/>
            <p:nvPr/>
          </p:nvPicPr>
          <p:blipFill rotWithShape="1">
            <a:blip r:embed="rId3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86" name="Google Shape;1086;p24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7" name="Google Shape;1087;p24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8" name="Google Shape;1088;p24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9" name="Google Shape;1089;p24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0" name="Google Shape;1090;p24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091" name="Google Shape;1091;p24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1092" name="Google Shape;1092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3" name="Google Shape;1093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094" name="Google Shape;1094;p24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1095" name="Google Shape;1095;p24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096" name="Google Shape;1096;p24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097" name="Google Shape;1097;p24"/>
          <p:cNvGrpSpPr/>
          <p:nvPr/>
        </p:nvGrpSpPr>
        <p:grpSpPr>
          <a:xfrm>
            <a:off x="-515563" y="-797996"/>
            <a:ext cx="1433417" cy="2584783"/>
            <a:chOff x="-363163" y="-645596"/>
            <a:chExt cx="1433417" cy="2584783"/>
          </a:xfrm>
        </p:grpSpPr>
        <p:grpSp>
          <p:nvGrpSpPr>
            <p:cNvPr id="1098" name="Google Shape;1098;p24"/>
            <p:cNvGrpSpPr/>
            <p:nvPr/>
          </p:nvGrpSpPr>
          <p:grpSpPr>
            <a:xfrm rot="10800000">
              <a:off x="-64595" y="-645596"/>
              <a:ext cx="1134849" cy="2370191"/>
              <a:chOff x="-575575" y="3685599"/>
              <a:chExt cx="1421048" cy="2967932"/>
            </a:xfrm>
          </p:grpSpPr>
          <p:sp>
            <p:nvSpPr>
              <p:cNvPr id="1099" name="Google Shape;1099;p24"/>
              <p:cNvSpPr/>
              <p:nvPr/>
            </p:nvSpPr>
            <p:spPr>
              <a:xfrm>
                <a:off x="-575575" y="36855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0" name="Google Shape;1100;p24"/>
              <p:cNvSpPr/>
              <p:nvPr/>
            </p:nvSpPr>
            <p:spPr>
              <a:xfrm rot="10800000">
                <a:off x="-575573" y="3820175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101" name="Google Shape;1101;p24"/>
            <p:cNvSpPr/>
            <p:nvPr/>
          </p:nvSpPr>
          <p:spPr>
            <a:xfrm>
              <a:off x="0" y="36165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2" name="Google Shape;1102;p24"/>
            <p:cNvSpPr/>
            <p:nvPr/>
          </p:nvSpPr>
          <p:spPr>
            <a:xfrm>
              <a:off x="131225" y="0"/>
              <a:ext cx="581991" cy="575861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03" name="Google Shape;1103;p24"/>
            <p:cNvGrpSpPr/>
            <p:nvPr/>
          </p:nvGrpSpPr>
          <p:grpSpPr>
            <a:xfrm flipH="1" rot="-2700000">
              <a:off x="-216370" y="1084101"/>
              <a:ext cx="708093" cy="708493"/>
              <a:chOff x="3678700" y="407275"/>
              <a:chExt cx="708100" cy="708500"/>
            </a:xfrm>
          </p:grpSpPr>
          <p:sp>
            <p:nvSpPr>
              <p:cNvPr id="1104" name="Google Shape;1104;p24"/>
              <p:cNvSpPr/>
              <p:nvPr/>
            </p:nvSpPr>
            <p:spPr>
              <a:xfrm>
                <a:off x="3678700" y="4072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5" name="Google Shape;1105;p24"/>
              <p:cNvSpPr/>
              <p:nvPr/>
            </p:nvSpPr>
            <p:spPr>
              <a:xfrm>
                <a:off x="3754875" y="483475"/>
                <a:ext cx="249900" cy="249875"/>
              </a:xfrm>
              <a:custGeom>
                <a:rect b="b" l="l" r="r" t="t"/>
                <a:pathLst>
                  <a:path extrusionOk="0" h="9995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6" name="Google Shape;1106;p24"/>
              <p:cNvSpPr/>
              <p:nvPr/>
            </p:nvSpPr>
            <p:spPr>
              <a:xfrm>
                <a:off x="3831425" y="560025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4" y="0"/>
                    </a:moveTo>
                    <a:lnTo>
                      <a:pt x="1" y="8594"/>
                    </a:lnTo>
                    <a:lnTo>
                      <a:pt x="1403" y="9995"/>
                    </a:lnTo>
                    <a:lnTo>
                      <a:pt x="9996" y="1402"/>
                    </a:lnTo>
                    <a:lnTo>
                      <a:pt x="8594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7" name="Google Shape;1107;p24"/>
              <p:cNvSpPr/>
              <p:nvPr/>
            </p:nvSpPr>
            <p:spPr>
              <a:xfrm>
                <a:off x="3907625" y="636575"/>
                <a:ext cx="249875" cy="249525"/>
              </a:xfrm>
              <a:custGeom>
                <a:rect b="b" l="l" r="r" t="t"/>
                <a:pathLst>
                  <a:path extrusionOk="0" h="9981" w="9995">
                    <a:moveTo>
                      <a:pt x="8593" y="1"/>
                    </a:moveTo>
                    <a:lnTo>
                      <a:pt x="0" y="8579"/>
                    </a:lnTo>
                    <a:lnTo>
                      <a:pt x="1402" y="9980"/>
                    </a:lnTo>
                    <a:lnTo>
                      <a:pt x="9995" y="1387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8" name="Google Shape;1108;p24"/>
              <p:cNvSpPr/>
              <p:nvPr/>
            </p:nvSpPr>
            <p:spPr>
              <a:xfrm>
                <a:off x="3984175" y="713150"/>
                <a:ext cx="249900" cy="249900"/>
              </a:xfrm>
              <a:custGeom>
                <a:rect b="b" l="l" r="r" t="t"/>
                <a:pathLst>
                  <a:path extrusionOk="0" h="9996" w="9996">
                    <a:moveTo>
                      <a:pt x="8593" y="0"/>
                    </a:moveTo>
                    <a:lnTo>
                      <a:pt x="0" y="8593"/>
                    </a:lnTo>
                    <a:lnTo>
                      <a:pt x="1402" y="9995"/>
                    </a:lnTo>
                    <a:lnTo>
                      <a:pt x="9995" y="1402"/>
                    </a:lnTo>
                    <a:lnTo>
                      <a:pt x="859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09" name="Google Shape;1109;p24"/>
              <p:cNvSpPr/>
              <p:nvPr/>
            </p:nvSpPr>
            <p:spPr>
              <a:xfrm>
                <a:off x="4061125" y="789700"/>
                <a:ext cx="249500" cy="249525"/>
              </a:xfrm>
              <a:custGeom>
                <a:rect b="b" l="l" r="r" t="t"/>
                <a:pathLst>
                  <a:path extrusionOk="0" h="9981" w="9980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80"/>
                    </a:lnTo>
                    <a:lnTo>
                      <a:pt x="9980" y="1402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10" name="Google Shape;1110;p24"/>
              <p:cNvSpPr/>
              <p:nvPr/>
            </p:nvSpPr>
            <p:spPr>
              <a:xfrm>
                <a:off x="4136925" y="865875"/>
                <a:ext cx="249875" cy="249900"/>
              </a:xfrm>
              <a:custGeom>
                <a:rect b="b" l="l" r="r" t="t"/>
                <a:pathLst>
                  <a:path extrusionOk="0" h="9996" w="9995">
                    <a:moveTo>
                      <a:pt x="8593" y="1"/>
                    </a:moveTo>
                    <a:lnTo>
                      <a:pt x="0" y="8594"/>
                    </a:lnTo>
                    <a:lnTo>
                      <a:pt x="1402" y="9996"/>
                    </a:lnTo>
                    <a:lnTo>
                      <a:pt x="9995" y="1403"/>
                    </a:lnTo>
                    <a:lnTo>
                      <a:pt x="8593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1111" name="Shape 1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2" name="Google Shape;1112;p25"/>
          <p:cNvSpPr txBox="1"/>
          <p:nvPr>
            <p:ph idx="1" type="subTitle"/>
          </p:nvPr>
        </p:nvSpPr>
        <p:spPr>
          <a:xfrm>
            <a:off x="720000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3" name="Google Shape;1113;p25"/>
          <p:cNvSpPr txBox="1"/>
          <p:nvPr>
            <p:ph idx="2" type="subTitle"/>
          </p:nvPr>
        </p:nvSpPr>
        <p:spPr>
          <a:xfrm>
            <a:off x="3584484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4" name="Google Shape;1114;p25"/>
          <p:cNvSpPr txBox="1"/>
          <p:nvPr>
            <p:ph idx="3" type="subTitle"/>
          </p:nvPr>
        </p:nvSpPr>
        <p:spPr>
          <a:xfrm>
            <a:off x="6448975" y="3520475"/>
            <a:ext cx="1981800" cy="10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5" name="Google Shape;1115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16" name="Google Shape;1116;p25"/>
          <p:cNvSpPr txBox="1"/>
          <p:nvPr>
            <p:ph idx="4" type="subTitle"/>
          </p:nvPr>
        </p:nvSpPr>
        <p:spPr>
          <a:xfrm>
            <a:off x="720000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7" name="Google Shape;1117;p25"/>
          <p:cNvSpPr txBox="1"/>
          <p:nvPr>
            <p:ph idx="5" type="subTitle"/>
          </p:nvPr>
        </p:nvSpPr>
        <p:spPr>
          <a:xfrm>
            <a:off x="3584483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8" name="Google Shape;1118;p25"/>
          <p:cNvSpPr txBox="1"/>
          <p:nvPr>
            <p:ph idx="6" type="subTitle"/>
          </p:nvPr>
        </p:nvSpPr>
        <p:spPr>
          <a:xfrm>
            <a:off x="6448972" y="3194375"/>
            <a:ext cx="19818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19" name="Google Shape;1119;p25"/>
          <p:cNvSpPr/>
          <p:nvPr>
            <p:ph idx="7" type="pic"/>
          </p:nvPr>
        </p:nvSpPr>
        <p:spPr>
          <a:xfrm>
            <a:off x="72000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0" name="Google Shape;1120;p25"/>
          <p:cNvSpPr/>
          <p:nvPr>
            <p:ph idx="8" type="pic"/>
          </p:nvPr>
        </p:nvSpPr>
        <p:spPr>
          <a:xfrm>
            <a:off x="3584475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121" name="Google Shape;1121;p25"/>
          <p:cNvSpPr/>
          <p:nvPr>
            <p:ph idx="9" type="pic"/>
          </p:nvPr>
        </p:nvSpPr>
        <p:spPr>
          <a:xfrm>
            <a:off x="6448950" y="1236800"/>
            <a:ext cx="1981800" cy="16623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1122" name="Google Shape;1122;p25"/>
          <p:cNvGrpSpPr/>
          <p:nvPr/>
        </p:nvGrpSpPr>
        <p:grpSpPr>
          <a:xfrm>
            <a:off x="-928041" y="3925887"/>
            <a:ext cx="2833357" cy="1517787"/>
            <a:chOff x="-623241" y="3849687"/>
            <a:chExt cx="2833357" cy="1517787"/>
          </a:xfrm>
        </p:grpSpPr>
        <p:grpSp>
          <p:nvGrpSpPr>
            <p:cNvPr id="1123" name="Google Shape;1123;p25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124" name="Google Shape;1124;p25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5" name="Google Shape;1125;p25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6" name="Google Shape;1126;p25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27" name="Google Shape;1127;p25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28" name="Google Shape;1128;p25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129" name="Google Shape;1129;p25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30" name="Google Shape;1130;p25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1" name="Google Shape;1131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2" name="Google Shape;1132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33" name="Google Shape;1133;p25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134" name="Google Shape;1134;p25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35" name="Google Shape;1135;p25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136" name="Google Shape;1136;p25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37" name="Google Shape;1137;p25"/>
          <p:cNvGrpSpPr/>
          <p:nvPr/>
        </p:nvGrpSpPr>
        <p:grpSpPr>
          <a:xfrm>
            <a:off x="6400125" y="-1754449"/>
            <a:ext cx="4189199" cy="3065874"/>
            <a:chOff x="6171525" y="-1678249"/>
            <a:chExt cx="4189199" cy="3065874"/>
          </a:xfrm>
        </p:grpSpPr>
        <p:sp>
          <p:nvSpPr>
            <p:cNvPr id="1138" name="Google Shape;1138;p25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139" name="Google Shape;1139;p2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0" name="Google Shape;1140;p25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141" name="Google Shape;1141;p25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142" name="Google Shape;1142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3" name="Google Shape;1143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4" name="Google Shape;1144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5" name="Google Shape;1145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6" name="Google Shape;1146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7" name="Google Shape;1147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48" name="Google Shape;1148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49" name="Google Shape;1149;p25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150" name="Google Shape;1150;p25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1" name="Google Shape;1151;p25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2" name="Google Shape;1152;p25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3" name="Google Shape;1153;p25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4" name="Google Shape;1154;p25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5" name="Google Shape;1155;p25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56" name="Google Shape;1156;p25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157" name="Google Shape;1157;p25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158" name="Google Shape;1158;p25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9" name="Google Shape;1159;p25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0" name="Google Shape;1160;p25"/>
          <p:cNvGrpSpPr/>
          <p:nvPr/>
        </p:nvGrpSpPr>
        <p:grpSpPr>
          <a:xfrm rot="10800000">
            <a:off x="4995775" y="180626"/>
            <a:ext cx="4558967" cy="134100"/>
            <a:chOff x="796100" y="3019701"/>
            <a:chExt cx="4558967" cy="134100"/>
          </a:xfrm>
        </p:grpSpPr>
        <p:sp>
          <p:nvSpPr>
            <p:cNvPr id="1161" name="Google Shape;1161;p25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162" name="Google Shape;1162;p25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163" name="Google Shape;1163;p25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64" name="Shape 1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5" name="Google Shape;1165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66" name="Google Shape;1166;p26"/>
          <p:cNvSpPr txBox="1"/>
          <p:nvPr>
            <p:ph idx="1" type="subTitle"/>
          </p:nvPr>
        </p:nvSpPr>
        <p:spPr>
          <a:xfrm>
            <a:off x="1804750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7" name="Google Shape;1167;p26"/>
          <p:cNvSpPr txBox="1"/>
          <p:nvPr>
            <p:ph idx="2" type="subTitle"/>
          </p:nvPr>
        </p:nvSpPr>
        <p:spPr>
          <a:xfrm>
            <a:off x="5237152" y="1935218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8" name="Google Shape;1168;p26"/>
          <p:cNvSpPr txBox="1"/>
          <p:nvPr>
            <p:ph idx="3" type="subTitle"/>
          </p:nvPr>
        </p:nvSpPr>
        <p:spPr>
          <a:xfrm>
            <a:off x="1804750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9" name="Google Shape;1169;p26"/>
          <p:cNvSpPr txBox="1"/>
          <p:nvPr>
            <p:ph idx="4" type="subTitle"/>
          </p:nvPr>
        </p:nvSpPr>
        <p:spPr>
          <a:xfrm>
            <a:off x="5237152" y="3561374"/>
            <a:ext cx="21021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0" name="Google Shape;1170;p26"/>
          <p:cNvSpPr txBox="1"/>
          <p:nvPr>
            <p:ph idx="5" type="subTitle"/>
          </p:nvPr>
        </p:nvSpPr>
        <p:spPr>
          <a:xfrm>
            <a:off x="18047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1" name="Google Shape;1171;p26"/>
          <p:cNvSpPr txBox="1"/>
          <p:nvPr>
            <p:ph idx="6" type="subTitle"/>
          </p:nvPr>
        </p:nvSpPr>
        <p:spPr>
          <a:xfrm>
            <a:off x="5237150" y="1605775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2" name="Google Shape;1172;p26"/>
          <p:cNvSpPr txBox="1"/>
          <p:nvPr>
            <p:ph idx="7" type="subTitle"/>
          </p:nvPr>
        </p:nvSpPr>
        <p:spPr>
          <a:xfrm>
            <a:off x="18047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73" name="Google Shape;1173;p26"/>
          <p:cNvSpPr txBox="1"/>
          <p:nvPr>
            <p:ph idx="8" type="subTitle"/>
          </p:nvPr>
        </p:nvSpPr>
        <p:spPr>
          <a:xfrm>
            <a:off x="5237150" y="3231981"/>
            <a:ext cx="2102100" cy="40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74" name="Google Shape;1174;p26"/>
          <p:cNvGrpSpPr/>
          <p:nvPr/>
        </p:nvGrpSpPr>
        <p:grpSpPr>
          <a:xfrm>
            <a:off x="-2902027" y="1271890"/>
            <a:ext cx="6191222" cy="6191222"/>
            <a:chOff x="-2825827" y="1271890"/>
            <a:chExt cx="6191222" cy="6191222"/>
          </a:xfrm>
        </p:grpSpPr>
        <p:pic>
          <p:nvPicPr>
            <p:cNvPr id="1175" name="Google Shape;1175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680950" y="38667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176" name="Google Shape;1176;p26"/>
            <p:cNvGrpSpPr/>
            <p:nvPr/>
          </p:nvGrpSpPr>
          <p:grpSpPr>
            <a:xfrm>
              <a:off x="-2825827" y="1271890"/>
              <a:ext cx="6191222" cy="6191222"/>
              <a:chOff x="-2825827" y="1271890"/>
              <a:chExt cx="6191222" cy="6191222"/>
            </a:xfrm>
          </p:grpSpPr>
          <p:sp>
            <p:nvSpPr>
              <p:cNvPr id="1177" name="Google Shape;1177;p26"/>
              <p:cNvSpPr/>
              <p:nvPr/>
            </p:nvSpPr>
            <p:spPr>
              <a:xfrm flipH="1" rot="2700000">
                <a:off x="-1733384" y="1992813"/>
                <a:ext cx="4006334" cy="4749375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8" name="Google Shape;1178;p26"/>
              <p:cNvSpPr/>
              <p:nvPr/>
            </p:nvSpPr>
            <p:spPr>
              <a:xfrm flipH="1" rot="2700000">
                <a:off x="-1192832" y="2500186"/>
                <a:ext cx="2925242" cy="3057723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179" name="Google Shape;1179;p26"/>
              <p:cNvGrpSpPr/>
              <p:nvPr/>
            </p:nvGrpSpPr>
            <p:grpSpPr>
              <a:xfrm rot="10800000">
                <a:off x="384881" y="3042905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0" name="Google Shape;1180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1" name="Google Shape;1181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2" name="Google Shape;1182;p26"/>
              <p:cNvGrpSpPr/>
              <p:nvPr/>
            </p:nvGrpSpPr>
            <p:grpSpPr>
              <a:xfrm rot="10800000">
                <a:off x="146106" y="3710980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83" name="Google Shape;1183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4" name="Google Shape;1184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85" name="Google Shape;1185;p26"/>
              <p:cNvGrpSpPr/>
              <p:nvPr/>
            </p:nvGrpSpPr>
            <p:grpSpPr>
              <a:xfrm>
                <a:off x="-102297" y="3780153"/>
                <a:ext cx="939901" cy="2449421"/>
                <a:chOff x="-102297" y="3780153"/>
                <a:chExt cx="939901" cy="2449421"/>
              </a:xfrm>
            </p:grpSpPr>
            <p:sp>
              <p:nvSpPr>
                <p:cNvPr id="1186" name="Google Shape;1186;p26"/>
                <p:cNvSpPr/>
                <p:nvPr/>
              </p:nvSpPr>
              <p:spPr>
                <a:xfrm rot="10800000">
                  <a:off x="260154" y="4254866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87" name="Google Shape;1187;p26"/>
                <p:cNvSpPr/>
                <p:nvPr/>
              </p:nvSpPr>
              <p:spPr>
                <a:xfrm rot="10800000">
                  <a:off x="-102297" y="3780153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188" name="Google Shape;1188;p26"/>
                <p:cNvGrpSpPr/>
                <p:nvPr/>
              </p:nvGrpSpPr>
              <p:grpSpPr>
                <a:xfrm rot="10800000">
                  <a:off x="532825" y="5492502"/>
                  <a:ext cx="134004" cy="134004"/>
                  <a:chOff x="8356813" y="1074288"/>
                  <a:chExt cx="351900" cy="351900"/>
                </a:xfrm>
              </p:grpSpPr>
              <p:sp>
                <p:nvSpPr>
                  <p:cNvPr id="1189" name="Google Shape;1189;p26"/>
                  <p:cNvSpPr/>
                  <p:nvPr/>
                </p:nvSpPr>
                <p:spPr>
                  <a:xfrm>
                    <a:off x="8356813" y="1074288"/>
                    <a:ext cx="351900" cy="351900"/>
                  </a:xfrm>
                  <a:prstGeom prst="ellipse">
                    <a:avLst/>
                  </a:prstGeom>
                  <a:noFill/>
                  <a:ln cap="flat" cmpd="sng" w="9525">
                    <a:solidFill>
                      <a:schemeClr val="accent1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190" name="Google Shape;1190;p26"/>
                  <p:cNvSpPr/>
                  <p:nvPr/>
                </p:nvSpPr>
                <p:spPr>
                  <a:xfrm>
                    <a:off x="8406497" y="1123972"/>
                    <a:ext cx="252600" cy="252600"/>
                  </a:xfrm>
                  <a:prstGeom prst="ellipse">
                    <a:avLst/>
                  </a:pr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</p:grpSp>
      <p:grpSp>
        <p:nvGrpSpPr>
          <p:cNvPr id="1191" name="Google Shape;1191;p26"/>
          <p:cNvGrpSpPr/>
          <p:nvPr/>
        </p:nvGrpSpPr>
        <p:grpSpPr>
          <a:xfrm>
            <a:off x="5650173" y="-1036475"/>
            <a:ext cx="6191222" cy="6865137"/>
            <a:chOff x="5497773" y="-1036475"/>
            <a:chExt cx="6191222" cy="6865137"/>
          </a:xfrm>
        </p:grpSpPr>
        <p:grpSp>
          <p:nvGrpSpPr>
            <p:cNvPr id="1192" name="Google Shape;1192;p26"/>
            <p:cNvGrpSpPr/>
            <p:nvPr/>
          </p:nvGrpSpPr>
          <p:grpSpPr>
            <a:xfrm>
              <a:off x="5497773" y="-362560"/>
              <a:ext cx="6191222" cy="6191222"/>
              <a:chOff x="5584373" y="-362560"/>
              <a:chExt cx="6191222" cy="6191222"/>
            </a:xfrm>
          </p:grpSpPr>
          <p:grpSp>
            <p:nvGrpSpPr>
              <p:cNvPr id="1193" name="Google Shape;1193;p26"/>
              <p:cNvGrpSpPr/>
              <p:nvPr/>
            </p:nvGrpSpPr>
            <p:grpSpPr>
              <a:xfrm>
                <a:off x="5584373" y="-362560"/>
                <a:ext cx="6191222" cy="6191222"/>
                <a:chOff x="5443673" y="-405860"/>
                <a:chExt cx="6191222" cy="6191222"/>
              </a:xfrm>
            </p:grpSpPr>
            <p:sp>
              <p:nvSpPr>
                <p:cNvPr id="1194" name="Google Shape;1194;p26"/>
                <p:cNvSpPr/>
                <p:nvPr/>
              </p:nvSpPr>
              <p:spPr>
                <a:xfrm flipH="1" rot="-8100000">
                  <a:off x="6536116" y="315063"/>
                  <a:ext cx="4006334" cy="4749375"/>
                </a:xfrm>
                <a:custGeom>
                  <a:rect b="b" l="l" r="r" t="t"/>
                  <a:pathLst>
                    <a:path extrusionOk="0" h="115794" w="97678">
                      <a:moveTo>
                        <a:pt x="97449" y="0"/>
                      </a:moveTo>
                      <a:lnTo>
                        <a:pt x="76805" y="20645"/>
                      </a:lnTo>
                      <a:lnTo>
                        <a:pt x="76744" y="20691"/>
                      </a:lnTo>
                      <a:lnTo>
                        <a:pt x="76744" y="35927"/>
                      </a:lnTo>
                      <a:lnTo>
                        <a:pt x="63107" y="49563"/>
                      </a:lnTo>
                      <a:lnTo>
                        <a:pt x="63077" y="49608"/>
                      </a:lnTo>
                      <a:lnTo>
                        <a:pt x="63077" y="56571"/>
                      </a:lnTo>
                      <a:lnTo>
                        <a:pt x="61005" y="58659"/>
                      </a:lnTo>
                      <a:lnTo>
                        <a:pt x="61005" y="62407"/>
                      </a:lnTo>
                      <a:lnTo>
                        <a:pt x="52473" y="70939"/>
                      </a:lnTo>
                      <a:lnTo>
                        <a:pt x="52412" y="70969"/>
                      </a:lnTo>
                      <a:lnTo>
                        <a:pt x="52412" y="78541"/>
                      </a:lnTo>
                      <a:lnTo>
                        <a:pt x="46912" y="84057"/>
                      </a:lnTo>
                      <a:lnTo>
                        <a:pt x="46912" y="89633"/>
                      </a:lnTo>
                      <a:lnTo>
                        <a:pt x="33123" y="103406"/>
                      </a:lnTo>
                      <a:lnTo>
                        <a:pt x="12174" y="103406"/>
                      </a:lnTo>
                      <a:lnTo>
                        <a:pt x="0" y="115565"/>
                      </a:lnTo>
                      <a:lnTo>
                        <a:pt x="229" y="115793"/>
                      </a:lnTo>
                      <a:lnTo>
                        <a:pt x="12280" y="103711"/>
                      </a:lnTo>
                      <a:lnTo>
                        <a:pt x="33245" y="103711"/>
                      </a:lnTo>
                      <a:lnTo>
                        <a:pt x="47155" y="89801"/>
                      </a:lnTo>
                      <a:lnTo>
                        <a:pt x="47216" y="89770"/>
                      </a:lnTo>
                      <a:lnTo>
                        <a:pt x="47216" y="84179"/>
                      </a:lnTo>
                      <a:lnTo>
                        <a:pt x="52732" y="78663"/>
                      </a:lnTo>
                      <a:lnTo>
                        <a:pt x="52732" y="71106"/>
                      </a:lnTo>
                      <a:lnTo>
                        <a:pt x="61264" y="62574"/>
                      </a:lnTo>
                      <a:lnTo>
                        <a:pt x="61310" y="62513"/>
                      </a:lnTo>
                      <a:lnTo>
                        <a:pt x="61310" y="58780"/>
                      </a:lnTo>
                      <a:lnTo>
                        <a:pt x="63382" y="56708"/>
                      </a:lnTo>
                      <a:lnTo>
                        <a:pt x="63382" y="49730"/>
                      </a:lnTo>
                      <a:lnTo>
                        <a:pt x="77018" y="36109"/>
                      </a:lnTo>
                      <a:lnTo>
                        <a:pt x="77048" y="36064"/>
                      </a:lnTo>
                      <a:lnTo>
                        <a:pt x="77048" y="20828"/>
                      </a:lnTo>
                      <a:lnTo>
                        <a:pt x="97678" y="198"/>
                      </a:lnTo>
                      <a:lnTo>
                        <a:pt x="97449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5" name="Google Shape;1195;p26"/>
                <p:cNvSpPr/>
                <p:nvPr/>
              </p:nvSpPr>
              <p:spPr>
                <a:xfrm flipH="1" rot="-8100000">
                  <a:off x="7076657" y="1499343"/>
                  <a:ext cx="2925242" cy="3057723"/>
                </a:xfrm>
                <a:custGeom>
                  <a:rect b="b" l="l" r="r" t="t"/>
                  <a:pathLst>
                    <a:path extrusionOk="0" h="74550" w="71320">
                      <a:moveTo>
                        <a:pt x="71091" y="0"/>
                      </a:moveTo>
                      <a:lnTo>
                        <a:pt x="59679" y="11397"/>
                      </a:lnTo>
                      <a:lnTo>
                        <a:pt x="54895" y="11397"/>
                      </a:lnTo>
                      <a:lnTo>
                        <a:pt x="41015" y="25307"/>
                      </a:lnTo>
                      <a:lnTo>
                        <a:pt x="40954" y="25337"/>
                      </a:lnTo>
                      <a:lnTo>
                        <a:pt x="40954" y="42325"/>
                      </a:lnTo>
                      <a:lnTo>
                        <a:pt x="31767" y="51528"/>
                      </a:lnTo>
                      <a:lnTo>
                        <a:pt x="31721" y="51574"/>
                      </a:lnTo>
                      <a:lnTo>
                        <a:pt x="31721" y="59237"/>
                      </a:lnTo>
                      <a:lnTo>
                        <a:pt x="22824" y="68135"/>
                      </a:lnTo>
                      <a:lnTo>
                        <a:pt x="6186" y="68135"/>
                      </a:lnTo>
                      <a:lnTo>
                        <a:pt x="0" y="74321"/>
                      </a:lnTo>
                      <a:lnTo>
                        <a:pt x="229" y="74549"/>
                      </a:lnTo>
                      <a:lnTo>
                        <a:pt x="6323" y="68455"/>
                      </a:lnTo>
                      <a:lnTo>
                        <a:pt x="22945" y="68455"/>
                      </a:lnTo>
                      <a:lnTo>
                        <a:pt x="31980" y="59420"/>
                      </a:lnTo>
                      <a:lnTo>
                        <a:pt x="32026" y="59374"/>
                      </a:lnTo>
                      <a:lnTo>
                        <a:pt x="32026" y="51695"/>
                      </a:lnTo>
                      <a:lnTo>
                        <a:pt x="41229" y="42508"/>
                      </a:lnTo>
                      <a:lnTo>
                        <a:pt x="41259" y="42463"/>
                      </a:lnTo>
                      <a:lnTo>
                        <a:pt x="41259" y="25475"/>
                      </a:lnTo>
                      <a:lnTo>
                        <a:pt x="55032" y="11732"/>
                      </a:lnTo>
                      <a:lnTo>
                        <a:pt x="59786" y="11732"/>
                      </a:lnTo>
                      <a:lnTo>
                        <a:pt x="71320" y="213"/>
                      </a:lnTo>
                      <a:lnTo>
                        <a:pt x="7109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6" name="Google Shape;1196;p26"/>
                <p:cNvSpPr/>
                <p:nvPr/>
              </p:nvSpPr>
              <p:spPr>
                <a:xfrm>
                  <a:off x="8301511" y="-335348"/>
                  <a:ext cx="577450" cy="1974708"/>
                </a:xfrm>
                <a:custGeom>
                  <a:rect b="b" l="l" r="r" t="t"/>
                  <a:pathLst>
                    <a:path extrusionOk="0" h="48146" w="14079">
                      <a:moveTo>
                        <a:pt x="13866" y="0"/>
                      </a:moveTo>
                      <a:lnTo>
                        <a:pt x="5867" y="7999"/>
                      </a:lnTo>
                      <a:lnTo>
                        <a:pt x="5836" y="8045"/>
                      </a:lnTo>
                      <a:lnTo>
                        <a:pt x="5836" y="31737"/>
                      </a:lnTo>
                      <a:lnTo>
                        <a:pt x="1" y="37541"/>
                      </a:lnTo>
                      <a:lnTo>
                        <a:pt x="1" y="48146"/>
                      </a:lnTo>
                      <a:lnTo>
                        <a:pt x="306" y="48146"/>
                      </a:lnTo>
                      <a:lnTo>
                        <a:pt x="306" y="37679"/>
                      </a:lnTo>
                      <a:lnTo>
                        <a:pt x="6141" y="31874"/>
                      </a:lnTo>
                      <a:lnTo>
                        <a:pt x="6141" y="8167"/>
                      </a:lnTo>
                      <a:lnTo>
                        <a:pt x="14079" y="229"/>
                      </a:lnTo>
                      <a:lnTo>
                        <a:pt x="13866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197" name="Google Shape;1197;p26"/>
                <p:cNvSpPr/>
                <p:nvPr/>
              </p:nvSpPr>
              <p:spPr>
                <a:xfrm>
                  <a:off x="8554000" y="27076"/>
                  <a:ext cx="687411" cy="2086997"/>
                </a:xfrm>
                <a:custGeom>
                  <a:rect b="b" l="l" r="r" t="t"/>
                  <a:pathLst>
                    <a:path extrusionOk="0" h="43180" w="16760">
                      <a:moveTo>
                        <a:pt x="16531" y="1"/>
                      </a:moveTo>
                      <a:lnTo>
                        <a:pt x="4403" y="12159"/>
                      </a:lnTo>
                      <a:lnTo>
                        <a:pt x="4342" y="12190"/>
                      </a:lnTo>
                      <a:lnTo>
                        <a:pt x="4342" y="25734"/>
                      </a:lnTo>
                      <a:lnTo>
                        <a:pt x="0" y="30077"/>
                      </a:lnTo>
                      <a:lnTo>
                        <a:pt x="8746" y="38822"/>
                      </a:lnTo>
                      <a:lnTo>
                        <a:pt x="8746" y="43180"/>
                      </a:lnTo>
                      <a:lnTo>
                        <a:pt x="9066" y="43180"/>
                      </a:lnTo>
                      <a:lnTo>
                        <a:pt x="9066" y="38700"/>
                      </a:lnTo>
                      <a:lnTo>
                        <a:pt x="442" y="30077"/>
                      </a:lnTo>
                      <a:lnTo>
                        <a:pt x="4662" y="25872"/>
                      </a:lnTo>
                      <a:lnTo>
                        <a:pt x="4662" y="12327"/>
                      </a:lnTo>
                      <a:lnTo>
                        <a:pt x="16760" y="230"/>
                      </a:lnTo>
                      <a:lnTo>
                        <a:pt x="16531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198" name="Google Shape;1198;p26"/>
              <p:cNvGrpSpPr/>
              <p:nvPr/>
            </p:nvGrpSpPr>
            <p:grpSpPr>
              <a:xfrm>
                <a:off x="8430786" y="3923547"/>
                <a:ext cx="134100" cy="134100"/>
                <a:chOff x="-1999139" y="3143772"/>
                <a:chExt cx="134100" cy="134100"/>
              </a:xfrm>
            </p:grpSpPr>
            <p:sp>
              <p:nvSpPr>
                <p:cNvPr id="1199" name="Google Shape;1199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0" name="Google Shape;1200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1" name="Google Shape;1201;p26"/>
              <p:cNvGrpSpPr/>
              <p:nvPr/>
            </p:nvGrpSpPr>
            <p:grpSpPr>
              <a:xfrm>
                <a:off x="8669561" y="3255472"/>
                <a:ext cx="134100" cy="134100"/>
                <a:chOff x="-1999139" y="3143772"/>
                <a:chExt cx="134100" cy="134100"/>
              </a:xfrm>
            </p:grpSpPr>
            <p:sp>
              <p:nvSpPr>
                <p:cNvPr id="1202" name="Google Shape;1202;p26"/>
                <p:cNvSpPr/>
                <p:nvPr/>
              </p:nvSpPr>
              <p:spPr>
                <a:xfrm>
                  <a:off x="-1999139" y="3143772"/>
                  <a:ext cx="134100" cy="1341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3" name="Google Shape;1203;p26"/>
                <p:cNvSpPr/>
                <p:nvPr/>
              </p:nvSpPr>
              <p:spPr>
                <a:xfrm>
                  <a:off x="-1980219" y="3162691"/>
                  <a:ext cx="96300" cy="96300"/>
                </a:xfrm>
                <a:prstGeom prst="ellipse">
                  <a:avLst/>
                </a:prstGeom>
                <a:gradFill>
                  <a:gsLst>
                    <a:gs pos="0">
                      <a:schemeClr val="dk2"/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54007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04" name="Google Shape;1204;p26"/>
              <p:cNvGrpSpPr/>
              <p:nvPr/>
            </p:nvGrpSpPr>
            <p:grpSpPr>
              <a:xfrm>
                <a:off x="8612986" y="3110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205" name="Google Shape;1205;p26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06" name="Google Shape;1206;p26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pic>
          <p:nvPicPr>
            <p:cNvPr id="1207" name="Google Shape;1207;p26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929350" y="-103647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08" name="Google Shape;1208;p26"/>
          <p:cNvGrpSpPr/>
          <p:nvPr/>
        </p:nvGrpSpPr>
        <p:grpSpPr>
          <a:xfrm>
            <a:off x="3983988" y="4933175"/>
            <a:ext cx="667916" cy="439200"/>
            <a:chOff x="3983988" y="4933175"/>
            <a:chExt cx="667916" cy="439200"/>
          </a:xfrm>
        </p:grpSpPr>
        <p:grpSp>
          <p:nvGrpSpPr>
            <p:cNvPr id="1209" name="Google Shape;1209;p26"/>
            <p:cNvGrpSpPr/>
            <p:nvPr/>
          </p:nvGrpSpPr>
          <p:grpSpPr>
            <a:xfrm rot="5400000">
              <a:off x="3983938" y="4933225"/>
              <a:ext cx="439200" cy="439100"/>
              <a:chOff x="1101075" y="2142375"/>
              <a:chExt cx="439200" cy="439100"/>
            </a:xfrm>
          </p:grpSpPr>
          <p:sp>
            <p:nvSpPr>
              <p:cNvPr id="1210" name="Google Shape;1210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1" name="Google Shape;1211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12" name="Google Shape;1212;p26"/>
            <p:cNvGrpSpPr/>
            <p:nvPr/>
          </p:nvGrpSpPr>
          <p:grpSpPr>
            <a:xfrm rot="5400000">
              <a:off x="4423062" y="5038369"/>
              <a:ext cx="228867" cy="228815"/>
              <a:chOff x="1101075" y="2142375"/>
              <a:chExt cx="439200" cy="439100"/>
            </a:xfrm>
          </p:grpSpPr>
          <p:sp>
            <p:nvSpPr>
              <p:cNvPr id="1213" name="Google Shape;1213;p26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4" name="Google Shape;1214;p26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215" name="Shape 1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6" name="Google Shape;121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17" name="Google Shape;1217;p27"/>
          <p:cNvSpPr txBox="1"/>
          <p:nvPr>
            <p:ph idx="1" type="subTitle"/>
          </p:nvPr>
        </p:nvSpPr>
        <p:spPr>
          <a:xfrm>
            <a:off x="720000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8" name="Google Shape;1218;p27"/>
          <p:cNvSpPr txBox="1"/>
          <p:nvPr>
            <p:ph idx="2" type="subTitle"/>
          </p:nvPr>
        </p:nvSpPr>
        <p:spPr>
          <a:xfrm>
            <a:off x="3469872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9" name="Google Shape;1219;p27"/>
          <p:cNvSpPr txBox="1"/>
          <p:nvPr>
            <p:ph idx="3" type="subTitle"/>
          </p:nvPr>
        </p:nvSpPr>
        <p:spPr>
          <a:xfrm>
            <a:off x="720000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0" name="Google Shape;1220;p27"/>
          <p:cNvSpPr txBox="1"/>
          <p:nvPr>
            <p:ph idx="4" type="subTitle"/>
          </p:nvPr>
        </p:nvSpPr>
        <p:spPr>
          <a:xfrm>
            <a:off x="3469872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1" name="Google Shape;1221;p27"/>
          <p:cNvSpPr txBox="1"/>
          <p:nvPr>
            <p:ph idx="5" type="subTitle"/>
          </p:nvPr>
        </p:nvSpPr>
        <p:spPr>
          <a:xfrm>
            <a:off x="6219751" y="2113784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2" name="Google Shape;1222;p27"/>
          <p:cNvSpPr txBox="1"/>
          <p:nvPr>
            <p:ph idx="6" type="subTitle"/>
          </p:nvPr>
        </p:nvSpPr>
        <p:spPr>
          <a:xfrm>
            <a:off x="6219751" y="3859222"/>
            <a:ext cx="2204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3" name="Google Shape;1223;p27"/>
          <p:cNvSpPr txBox="1"/>
          <p:nvPr>
            <p:ph idx="7" type="subTitle"/>
          </p:nvPr>
        </p:nvSpPr>
        <p:spPr>
          <a:xfrm>
            <a:off x="720000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4" name="Google Shape;1224;p27"/>
          <p:cNvSpPr txBox="1"/>
          <p:nvPr>
            <p:ph idx="8" type="subTitle"/>
          </p:nvPr>
        </p:nvSpPr>
        <p:spPr>
          <a:xfrm>
            <a:off x="3469873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5" name="Google Shape;1225;p27"/>
          <p:cNvSpPr txBox="1"/>
          <p:nvPr>
            <p:ph idx="9" type="subTitle"/>
          </p:nvPr>
        </p:nvSpPr>
        <p:spPr>
          <a:xfrm>
            <a:off x="720000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6" name="Google Shape;1226;p27"/>
          <p:cNvSpPr txBox="1"/>
          <p:nvPr>
            <p:ph idx="13" type="subTitle"/>
          </p:nvPr>
        </p:nvSpPr>
        <p:spPr>
          <a:xfrm>
            <a:off x="3469873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7" name="Google Shape;1227;p27"/>
          <p:cNvSpPr txBox="1"/>
          <p:nvPr>
            <p:ph idx="14" type="subTitle"/>
          </p:nvPr>
        </p:nvSpPr>
        <p:spPr>
          <a:xfrm>
            <a:off x="6219752" y="1787675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28" name="Google Shape;1228;p27"/>
          <p:cNvSpPr txBox="1"/>
          <p:nvPr>
            <p:ph idx="15" type="subTitle"/>
          </p:nvPr>
        </p:nvSpPr>
        <p:spPr>
          <a:xfrm>
            <a:off x="6219752" y="3533123"/>
            <a:ext cx="22041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29" name="Google Shape;1229;p27"/>
          <p:cNvGrpSpPr/>
          <p:nvPr/>
        </p:nvGrpSpPr>
        <p:grpSpPr>
          <a:xfrm>
            <a:off x="6102850" y="-1735180"/>
            <a:ext cx="4625025" cy="4171657"/>
            <a:chOff x="6026650" y="-1658980"/>
            <a:chExt cx="4625025" cy="4171657"/>
          </a:xfrm>
        </p:grpSpPr>
        <p:pic>
          <p:nvPicPr>
            <p:cNvPr id="1230" name="Google Shape;1230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361325" y="-5966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31" name="Google Shape;1231;p27"/>
            <p:cNvGrpSpPr/>
            <p:nvPr/>
          </p:nvGrpSpPr>
          <p:grpSpPr>
            <a:xfrm flipH="1" rot="-2700000">
              <a:off x="7289785" y="-1246897"/>
              <a:ext cx="2552124" cy="3347490"/>
              <a:chOff x="2976325" y="908175"/>
              <a:chExt cx="4028179" cy="5283555"/>
            </a:xfrm>
          </p:grpSpPr>
          <p:sp>
            <p:nvSpPr>
              <p:cNvPr id="1232" name="Google Shape;1232;p27"/>
              <p:cNvSpPr/>
              <p:nvPr/>
            </p:nvSpPr>
            <p:spPr>
              <a:xfrm>
                <a:off x="2976325" y="930036"/>
                <a:ext cx="4006263" cy="4749291"/>
              </a:xfrm>
              <a:custGeom>
                <a:rect b="b" l="l" r="r" t="t"/>
                <a:pathLst>
                  <a:path extrusionOk="0" h="115794" w="97678">
                    <a:moveTo>
                      <a:pt x="97449" y="0"/>
                    </a:moveTo>
                    <a:lnTo>
                      <a:pt x="76805" y="20645"/>
                    </a:lnTo>
                    <a:lnTo>
                      <a:pt x="76744" y="20691"/>
                    </a:lnTo>
                    <a:lnTo>
                      <a:pt x="76744" y="35927"/>
                    </a:lnTo>
                    <a:lnTo>
                      <a:pt x="63107" y="49563"/>
                    </a:lnTo>
                    <a:lnTo>
                      <a:pt x="63077" y="49608"/>
                    </a:lnTo>
                    <a:lnTo>
                      <a:pt x="63077" y="56571"/>
                    </a:lnTo>
                    <a:lnTo>
                      <a:pt x="61005" y="58659"/>
                    </a:lnTo>
                    <a:lnTo>
                      <a:pt x="61005" y="62407"/>
                    </a:lnTo>
                    <a:lnTo>
                      <a:pt x="52473" y="70939"/>
                    </a:lnTo>
                    <a:lnTo>
                      <a:pt x="52412" y="70969"/>
                    </a:lnTo>
                    <a:lnTo>
                      <a:pt x="52412" y="78541"/>
                    </a:lnTo>
                    <a:lnTo>
                      <a:pt x="46912" y="84057"/>
                    </a:lnTo>
                    <a:lnTo>
                      <a:pt x="46912" y="89633"/>
                    </a:lnTo>
                    <a:lnTo>
                      <a:pt x="33123" y="103406"/>
                    </a:lnTo>
                    <a:lnTo>
                      <a:pt x="12174" y="103406"/>
                    </a:lnTo>
                    <a:lnTo>
                      <a:pt x="0" y="115565"/>
                    </a:lnTo>
                    <a:lnTo>
                      <a:pt x="229" y="115793"/>
                    </a:lnTo>
                    <a:lnTo>
                      <a:pt x="12280" y="103711"/>
                    </a:lnTo>
                    <a:lnTo>
                      <a:pt x="33245" y="103711"/>
                    </a:lnTo>
                    <a:lnTo>
                      <a:pt x="47155" y="89801"/>
                    </a:lnTo>
                    <a:lnTo>
                      <a:pt x="47216" y="89770"/>
                    </a:lnTo>
                    <a:lnTo>
                      <a:pt x="47216" y="84179"/>
                    </a:lnTo>
                    <a:lnTo>
                      <a:pt x="52732" y="78663"/>
                    </a:lnTo>
                    <a:lnTo>
                      <a:pt x="52732" y="71106"/>
                    </a:lnTo>
                    <a:lnTo>
                      <a:pt x="61264" y="62574"/>
                    </a:lnTo>
                    <a:lnTo>
                      <a:pt x="61310" y="62513"/>
                    </a:lnTo>
                    <a:lnTo>
                      <a:pt x="61310" y="58780"/>
                    </a:lnTo>
                    <a:lnTo>
                      <a:pt x="63382" y="56708"/>
                    </a:lnTo>
                    <a:lnTo>
                      <a:pt x="63382" y="49730"/>
                    </a:lnTo>
                    <a:lnTo>
                      <a:pt x="77018" y="36109"/>
                    </a:lnTo>
                    <a:lnTo>
                      <a:pt x="77048" y="36064"/>
                    </a:lnTo>
                    <a:lnTo>
                      <a:pt x="77048" y="20828"/>
                    </a:lnTo>
                    <a:lnTo>
                      <a:pt x="97678" y="198"/>
                    </a:lnTo>
                    <a:lnTo>
                      <a:pt x="97449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3" name="Google Shape;1233;p27"/>
              <p:cNvSpPr/>
              <p:nvPr/>
            </p:nvSpPr>
            <p:spPr>
              <a:xfrm>
                <a:off x="3934943" y="908175"/>
                <a:ext cx="2925190" cy="3057668"/>
              </a:xfrm>
              <a:custGeom>
                <a:rect b="b" l="l" r="r" t="t"/>
                <a:pathLst>
                  <a:path extrusionOk="0" h="74550" w="71320">
                    <a:moveTo>
                      <a:pt x="71091" y="0"/>
                    </a:moveTo>
                    <a:lnTo>
                      <a:pt x="59679" y="11397"/>
                    </a:lnTo>
                    <a:lnTo>
                      <a:pt x="54895" y="11397"/>
                    </a:lnTo>
                    <a:lnTo>
                      <a:pt x="41015" y="25307"/>
                    </a:lnTo>
                    <a:lnTo>
                      <a:pt x="40954" y="25337"/>
                    </a:lnTo>
                    <a:lnTo>
                      <a:pt x="40954" y="42325"/>
                    </a:lnTo>
                    <a:lnTo>
                      <a:pt x="31767" y="51528"/>
                    </a:lnTo>
                    <a:lnTo>
                      <a:pt x="31721" y="51574"/>
                    </a:lnTo>
                    <a:lnTo>
                      <a:pt x="31721" y="59237"/>
                    </a:lnTo>
                    <a:lnTo>
                      <a:pt x="22824" y="68135"/>
                    </a:lnTo>
                    <a:lnTo>
                      <a:pt x="6186" y="68135"/>
                    </a:lnTo>
                    <a:lnTo>
                      <a:pt x="0" y="74321"/>
                    </a:lnTo>
                    <a:lnTo>
                      <a:pt x="229" y="74549"/>
                    </a:lnTo>
                    <a:lnTo>
                      <a:pt x="6323" y="68455"/>
                    </a:lnTo>
                    <a:lnTo>
                      <a:pt x="22945" y="68455"/>
                    </a:lnTo>
                    <a:lnTo>
                      <a:pt x="31980" y="59420"/>
                    </a:lnTo>
                    <a:lnTo>
                      <a:pt x="32026" y="59374"/>
                    </a:lnTo>
                    <a:lnTo>
                      <a:pt x="32026" y="51695"/>
                    </a:lnTo>
                    <a:lnTo>
                      <a:pt x="41229" y="42508"/>
                    </a:lnTo>
                    <a:lnTo>
                      <a:pt x="41259" y="42463"/>
                    </a:lnTo>
                    <a:lnTo>
                      <a:pt x="41259" y="25475"/>
                    </a:lnTo>
                    <a:lnTo>
                      <a:pt x="55032" y="11732"/>
                    </a:lnTo>
                    <a:lnTo>
                      <a:pt x="59786" y="11732"/>
                    </a:lnTo>
                    <a:lnTo>
                      <a:pt x="71320" y="213"/>
                    </a:lnTo>
                    <a:lnTo>
                      <a:pt x="7109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4" name="Google Shape;1234;p27"/>
              <p:cNvSpPr/>
              <p:nvPr/>
            </p:nvSpPr>
            <p:spPr>
              <a:xfrm>
                <a:off x="3851189" y="1072525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35" name="Google Shape;1235;p27"/>
            <p:cNvGrpSpPr/>
            <p:nvPr/>
          </p:nvGrpSpPr>
          <p:grpSpPr>
            <a:xfrm>
              <a:off x="6026650" y="-49075"/>
              <a:ext cx="803471" cy="494095"/>
              <a:chOff x="6394675" y="-49075"/>
              <a:chExt cx="803471" cy="494095"/>
            </a:xfrm>
          </p:grpSpPr>
          <p:sp>
            <p:nvSpPr>
              <p:cNvPr id="1236" name="Google Shape;1236;p27"/>
              <p:cNvSpPr/>
              <p:nvPr/>
            </p:nvSpPr>
            <p:spPr>
              <a:xfrm>
                <a:off x="6394675" y="0"/>
                <a:ext cx="284119" cy="246048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37" name="Google Shape;1237;p27"/>
              <p:cNvSpPr/>
              <p:nvPr/>
            </p:nvSpPr>
            <p:spPr>
              <a:xfrm>
                <a:off x="6627600" y="-49075"/>
                <a:ext cx="570546" cy="494095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238" name="Google Shape;1238;p27"/>
          <p:cNvGrpSpPr/>
          <p:nvPr/>
        </p:nvGrpSpPr>
        <p:grpSpPr>
          <a:xfrm>
            <a:off x="-1089100" y="4200325"/>
            <a:ext cx="5368850" cy="1863749"/>
            <a:chOff x="-1089100" y="4200325"/>
            <a:chExt cx="5368850" cy="1863749"/>
          </a:xfrm>
        </p:grpSpPr>
        <p:grpSp>
          <p:nvGrpSpPr>
            <p:cNvPr id="1239" name="Google Shape;1239;p27"/>
            <p:cNvGrpSpPr/>
            <p:nvPr/>
          </p:nvGrpSpPr>
          <p:grpSpPr>
            <a:xfrm>
              <a:off x="-185037" y="4598363"/>
              <a:ext cx="904666" cy="726121"/>
              <a:chOff x="7945225" y="4302000"/>
              <a:chExt cx="904666" cy="726121"/>
            </a:xfrm>
          </p:grpSpPr>
          <p:sp>
            <p:nvSpPr>
              <p:cNvPr id="1240" name="Google Shape;1240;p27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1" name="Google Shape;1241;p27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2" name="Google Shape;1242;p27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id="1243" name="Google Shape;1243;p2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837800" y="4200325"/>
              <a:ext cx="2441950" cy="186374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244" name="Google Shape;1244;p27"/>
            <p:cNvGrpSpPr/>
            <p:nvPr/>
          </p:nvGrpSpPr>
          <p:grpSpPr>
            <a:xfrm rot="-2700000">
              <a:off x="390377" y="4688868"/>
              <a:ext cx="299453" cy="545119"/>
              <a:chOff x="-66426" y="1151064"/>
              <a:chExt cx="299455" cy="545125"/>
            </a:xfrm>
          </p:grpSpPr>
          <p:grpSp>
            <p:nvGrpSpPr>
              <p:cNvPr id="1245" name="Google Shape;1245;p27"/>
              <p:cNvGrpSpPr/>
              <p:nvPr/>
            </p:nvGrpSpPr>
            <p:grpSpPr>
              <a:xfrm>
                <a:off x="-66426" y="13965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46" name="Google Shape;1246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7" name="Google Shape;1247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8" name="Google Shape;1248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49" name="Google Shape;1249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0" name="Google Shape;1250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1" name="Google Shape;1251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2" name="Google Shape;1252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253" name="Google Shape;1253;p27"/>
              <p:cNvGrpSpPr/>
              <p:nvPr/>
            </p:nvGrpSpPr>
            <p:grpSpPr>
              <a:xfrm>
                <a:off x="-66426" y="1151064"/>
                <a:ext cx="299455" cy="299625"/>
                <a:chOff x="3678700" y="407275"/>
                <a:chExt cx="708100" cy="708500"/>
              </a:xfrm>
            </p:grpSpPr>
            <p:sp>
              <p:nvSpPr>
                <p:cNvPr id="1254" name="Google Shape;1254;p27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5" name="Google Shape;1255;p27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6" name="Google Shape;1256;p27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7" name="Google Shape;1257;p27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8" name="Google Shape;1258;p27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59" name="Google Shape;1259;p27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60" name="Google Shape;1260;p27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261" name="Google Shape;1261;p27"/>
            <p:cNvGrpSpPr/>
            <p:nvPr/>
          </p:nvGrpSpPr>
          <p:grpSpPr>
            <a:xfrm>
              <a:off x="-1089100" y="4894376"/>
              <a:ext cx="4558967" cy="134100"/>
              <a:chOff x="796100" y="3019701"/>
              <a:chExt cx="4558967" cy="134100"/>
            </a:xfrm>
          </p:grpSpPr>
          <p:sp>
            <p:nvSpPr>
              <p:cNvPr id="1262" name="Google Shape;1262;p2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263" name="Google Shape;1263;p2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264" name="Google Shape;1264;p2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265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Google Shape;1266;p28"/>
          <p:cNvSpPr txBox="1"/>
          <p:nvPr>
            <p:ph hasCustomPrompt="1" type="title"/>
          </p:nvPr>
        </p:nvSpPr>
        <p:spPr>
          <a:xfrm>
            <a:off x="2358450" y="664988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7" name="Google Shape;1267;p28"/>
          <p:cNvSpPr txBox="1"/>
          <p:nvPr>
            <p:ph idx="1" type="subTitle"/>
          </p:nvPr>
        </p:nvSpPr>
        <p:spPr>
          <a:xfrm>
            <a:off x="2358450" y="1282313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68" name="Google Shape;1268;p28"/>
          <p:cNvSpPr txBox="1"/>
          <p:nvPr>
            <p:ph hasCustomPrompt="1" idx="2" type="title"/>
          </p:nvPr>
        </p:nvSpPr>
        <p:spPr>
          <a:xfrm>
            <a:off x="2358450" y="2027244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69" name="Google Shape;1269;p28"/>
          <p:cNvSpPr txBox="1"/>
          <p:nvPr>
            <p:ph idx="3" type="subTitle"/>
          </p:nvPr>
        </p:nvSpPr>
        <p:spPr>
          <a:xfrm>
            <a:off x="2358450" y="2645558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0" name="Google Shape;1270;p28"/>
          <p:cNvSpPr txBox="1"/>
          <p:nvPr>
            <p:ph hasCustomPrompt="1" idx="4" type="title"/>
          </p:nvPr>
        </p:nvSpPr>
        <p:spPr>
          <a:xfrm>
            <a:off x="2358450" y="3390475"/>
            <a:ext cx="4696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>
                <a:latin typeface="Poppins"/>
                <a:ea typeface="Poppins"/>
                <a:cs typeface="Poppins"/>
                <a:sym typeface="Poppi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1" name="Google Shape;1271;p28"/>
          <p:cNvSpPr txBox="1"/>
          <p:nvPr>
            <p:ph idx="5" type="subTitle"/>
          </p:nvPr>
        </p:nvSpPr>
        <p:spPr>
          <a:xfrm>
            <a:off x="2358450" y="4009779"/>
            <a:ext cx="46968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272" name="Google Shape;1272;p28"/>
          <p:cNvSpPr/>
          <p:nvPr/>
        </p:nvSpPr>
        <p:spPr>
          <a:xfrm>
            <a:off x="6751200" y="2645550"/>
            <a:ext cx="2925000" cy="2945400"/>
          </a:xfrm>
          <a:prstGeom prst="ellipse">
            <a:avLst/>
          </a:prstGeom>
          <a:gradFill>
            <a:gsLst>
              <a:gs pos="0">
                <a:schemeClr val="lt1"/>
              </a:gs>
              <a:gs pos="18000">
                <a:schemeClr val="lt1"/>
              </a:gs>
              <a:gs pos="56000">
                <a:srgbClr val="FFFFFF">
                  <a:alpha val="0"/>
                </a:srgbClr>
              </a:gs>
              <a:gs pos="74000">
                <a:schemeClr val="lt1"/>
              </a:gs>
              <a:gs pos="100000">
                <a:srgbClr val="9900FF">
                  <a:alpha val="28627"/>
                </a:srgbClr>
              </a:gs>
            </a:gsLst>
            <a:path path="circle">
              <a:fillToRect b="100%" l="0%" r="100%" t="0%"/>
            </a:path>
            <a:tileRect b="0%" l="-100%" r="0%" t="-100%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73" name="Google Shape;1273;p28"/>
          <p:cNvGrpSpPr/>
          <p:nvPr/>
        </p:nvGrpSpPr>
        <p:grpSpPr>
          <a:xfrm rot="5400000">
            <a:off x="8359950" y="-226050"/>
            <a:ext cx="439200" cy="439100"/>
            <a:chOff x="1101075" y="2142375"/>
            <a:chExt cx="439200" cy="439100"/>
          </a:xfrm>
        </p:grpSpPr>
        <p:sp>
          <p:nvSpPr>
            <p:cNvPr id="1274" name="Google Shape;1274;p28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5" name="Google Shape;1275;p28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6" name="Google Shape;1276;p28"/>
          <p:cNvGrpSpPr/>
          <p:nvPr/>
        </p:nvGrpSpPr>
        <p:grpSpPr>
          <a:xfrm>
            <a:off x="-903250" y="4838101"/>
            <a:ext cx="4558967" cy="134100"/>
            <a:chOff x="796100" y="3019701"/>
            <a:chExt cx="4558967" cy="134100"/>
          </a:xfrm>
        </p:grpSpPr>
        <p:sp>
          <p:nvSpPr>
            <p:cNvPr id="1277" name="Google Shape;1277;p28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278" name="Google Shape;1278;p28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279" name="Google Shape;1279;p28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9"/>
          <p:cNvSpPr txBox="1"/>
          <p:nvPr>
            <p:ph idx="1" type="subTitle"/>
          </p:nvPr>
        </p:nvSpPr>
        <p:spPr>
          <a:xfrm>
            <a:off x="1157250" y="1609575"/>
            <a:ext cx="4448100" cy="1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2" name="Google Shape;1282;p29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1283" name="Google Shape;1283;p29"/>
          <p:cNvGrpSpPr/>
          <p:nvPr/>
        </p:nvGrpSpPr>
        <p:grpSpPr>
          <a:xfrm>
            <a:off x="-291585" y="-494819"/>
            <a:ext cx="1448824" cy="2238804"/>
            <a:chOff x="-308635" y="-494819"/>
            <a:chExt cx="1448824" cy="2238804"/>
          </a:xfrm>
        </p:grpSpPr>
        <p:grpSp>
          <p:nvGrpSpPr>
            <p:cNvPr id="1284" name="Google Shape;1284;p29"/>
            <p:cNvGrpSpPr/>
            <p:nvPr/>
          </p:nvGrpSpPr>
          <p:grpSpPr>
            <a:xfrm>
              <a:off x="-275757" y="-242066"/>
              <a:ext cx="981772" cy="1986051"/>
              <a:chOff x="-293545" y="3454371"/>
              <a:chExt cx="981772" cy="1986051"/>
            </a:xfrm>
          </p:grpSpPr>
          <p:sp>
            <p:nvSpPr>
              <p:cNvPr id="1285" name="Google Shape;1285;p29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86" name="Google Shape;1286;p29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87" name="Google Shape;1287;p29"/>
            <p:cNvGrpSpPr/>
            <p:nvPr/>
          </p:nvGrpSpPr>
          <p:grpSpPr>
            <a:xfrm>
              <a:off x="364499" y="794648"/>
              <a:ext cx="699940" cy="478601"/>
              <a:chOff x="39722" y="4349021"/>
              <a:chExt cx="1061964" cy="726143"/>
            </a:xfrm>
          </p:grpSpPr>
          <p:grpSp>
            <p:nvGrpSpPr>
              <p:cNvPr id="1288" name="Google Shape;1288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289" name="Google Shape;1289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290" name="Google Shape;1290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291" name="Google Shape;1291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2" name="Google Shape;1292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3" name="Google Shape;1293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4" name="Google Shape;1294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295" name="Google Shape;1295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296" name="Google Shape;1296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97" name="Google Shape;1297;p29"/>
            <p:cNvGrpSpPr/>
            <p:nvPr/>
          </p:nvGrpSpPr>
          <p:grpSpPr>
            <a:xfrm rot="-5400000">
              <a:off x="-460623" y="-342832"/>
              <a:ext cx="1351491" cy="1047516"/>
              <a:chOff x="-2460210" y="2758493"/>
              <a:chExt cx="1351491" cy="1047516"/>
            </a:xfrm>
          </p:grpSpPr>
          <p:sp>
            <p:nvSpPr>
              <p:cNvPr id="1298" name="Google Shape;1298;p29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99" name="Google Shape;1299;p29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0" name="Google Shape;1300;p29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01" name="Google Shape;1301;p29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02" name="Google Shape;1302;p29"/>
            <p:cNvGrpSpPr/>
            <p:nvPr/>
          </p:nvGrpSpPr>
          <p:grpSpPr>
            <a:xfrm>
              <a:off x="440249" y="455173"/>
              <a:ext cx="699940" cy="478601"/>
              <a:chOff x="39722" y="4349021"/>
              <a:chExt cx="1061964" cy="726143"/>
            </a:xfrm>
          </p:grpSpPr>
          <p:grpSp>
            <p:nvGrpSpPr>
              <p:cNvPr id="1303" name="Google Shape;130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04" name="Google Shape;130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05" name="Google Shape;130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06" name="Google Shape;130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7" name="Google Shape;130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8" name="Google Shape;130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09" name="Google Shape;130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0" name="Google Shape;131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11" name="Google Shape;131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12" name="Google Shape;1312;p29"/>
            <p:cNvGrpSpPr/>
            <p:nvPr/>
          </p:nvGrpSpPr>
          <p:grpSpPr>
            <a:xfrm>
              <a:off x="-63826" y="511661"/>
              <a:ext cx="699940" cy="478601"/>
              <a:chOff x="39722" y="4349021"/>
              <a:chExt cx="1061964" cy="726143"/>
            </a:xfrm>
          </p:grpSpPr>
          <p:grpSp>
            <p:nvGrpSpPr>
              <p:cNvPr id="1313" name="Google Shape;1313;p29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1314" name="Google Shape;1314;p29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1315" name="Google Shape;1315;p29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1316" name="Google Shape;1316;p29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7" name="Google Shape;1317;p29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8" name="Google Shape;1318;p29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19" name="Google Shape;1319;p29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320" name="Google Shape;1320;p29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1321" name="Google Shape;1321;p29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22" name="Google Shape;1322;p29"/>
          <p:cNvGrpSpPr/>
          <p:nvPr/>
        </p:nvGrpSpPr>
        <p:grpSpPr>
          <a:xfrm>
            <a:off x="2659712" y="4275400"/>
            <a:ext cx="4952059" cy="2992224"/>
            <a:chOff x="2659712" y="4275400"/>
            <a:chExt cx="4952059" cy="2992224"/>
          </a:xfrm>
        </p:grpSpPr>
        <p:pic>
          <p:nvPicPr>
            <p:cNvPr id="1323" name="Google Shape;1323;p2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10800000">
              <a:off x="2659712" y="4275400"/>
              <a:ext cx="354905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24" name="Google Shape;1324;p29"/>
            <p:cNvGrpSpPr/>
            <p:nvPr/>
          </p:nvGrpSpPr>
          <p:grpSpPr>
            <a:xfrm rot="-5400000">
              <a:off x="3258038" y="4413859"/>
              <a:ext cx="906953" cy="1517787"/>
              <a:chOff x="79748" y="2808602"/>
              <a:chExt cx="906953" cy="1517787"/>
            </a:xfrm>
          </p:grpSpPr>
          <p:sp>
            <p:nvSpPr>
              <p:cNvPr id="1325" name="Google Shape;1325;p29"/>
              <p:cNvSpPr/>
              <p:nvPr/>
            </p:nvSpPr>
            <p:spPr>
              <a:xfrm rot="5400000">
                <a:off x="357831" y="282094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6" name="Google Shape;1326;p29"/>
              <p:cNvSpPr/>
              <p:nvPr/>
            </p:nvSpPr>
            <p:spPr>
              <a:xfrm rot="5400000">
                <a:off x="537866" y="3393994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7" name="Google Shape;1327;p29"/>
              <p:cNvSpPr/>
              <p:nvPr/>
            </p:nvSpPr>
            <p:spPr>
              <a:xfrm rot="5400000">
                <a:off x="67406" y="3278257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28" name="Google Shape;1328;p29"/>
              <p:cNvSpPr/>
              <p:nvPr/>
            </p:nvSpPr>
            <p:spPr>
              <a:xfrm rot="5400000">
                <a:off x="417006" y="375669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29" name="Google Shape;1329;p29"/>
            <p:cNvGrpSpPr/>
            <p:nvPr/>
          </p:nvGrpSpPr>
          <p:grpSpPr>
            <a:xfrm rot="5400000">
              <a:off x="5484569" y="3756062"/>
              <a:ext cx="1421047" cy="2833357"/>
              <a:chOff x="334358" y="2186737"/>
              <a:chExt cx="1421047" cy="2833357"/>
            </a:xfrm>
          </p:grpSpPr>
          <p:sp>
            <p:nvSpPr>
              <p:cNvPr id="1330" name="Google Shape;1330;p29"/>
              <p:cNvSpPr/>
              <p:nvPr/>
            </p:nvSpPr>
            <p:spPr>
              <a:xfrm rot="10800000">
                <a:off x="334358" y="2186737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31" name="Google Shape;1331;p29"/>
              <p:cNvGrpSpPr/>
              <p:nvPr/>
            </p:nvGrpSpPr>
            <p:grpSpPr>
              <a:xfrm rot="5400000">
                <a:off x="1046250" y="3181856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2" name="Google Shape;1332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3" name="Google Shape;1333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34" name="Google Shape;1334;p29"/>
              <p:cNvGrpSpPr/>
              <p:nvPr/>
            </p:nvGrpSpPr>
            <p:grpSpPr>
              <a:xfrm rot="-5400000">
                <a:off x="628029" y="45642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35" name="Google Shape;1335;p29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36" name="Google Shape;1336;p29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78000">
                      <a:schemeClr val="lt1"/>
                    </a:gs>
                    <a:gs pos="100000">
                      <a:schemeClr val="lt1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sp>
        <p:nvSpPr>
          <p:cNvPr id="1337" name="Google Shape;1337;p29"/>
          <p:cNvSpPr txBox="1"/>
          <p:nvPr/>
        </p:nvSpPr>
        <p:spPr>
          <a:xfrm>
            <a:off x="1157300" y="3476950"/>
            <a:ext cx="53202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and includes icons, infographics &amp; images by</a:t>
            </a:r>
            <a:r>
              <a:rPr b="1"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 u="sng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 b="1" sz="1200" u="sng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1338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9" name="Google Shape;1339;p30"/>
          <p:cNvGrpSpPr/>
          <p:nvPr/>
        </p:nvGrpSpPr>
        <p:grpSpPr>
          <a:xfrm>
            <a:off x="-623241" y="3925887"/>
            <a:ext cx="2833357" cy="1517787"/>
            <a:chOff x="-623241" y="3849687"/>
            <a:chExt cx="2833357" cy="1517787"/>
          </a:xfrm>
        </p:grpSpPr>
        <p:grpSp>
          <p:nvGrpSpPr>
            <p:cNvPr id="1340" name="Google Shape;1340;p30"/>
            <p:cNvGrpSpPr/>
            <p:nvPr/>
          </p:nvGrpSpPr>
          <p:grpSpPr>
            <a:xfrm rot="5400000">
              <a:off x="-879113" y="4155104"/>
              <a:ext cx="1517787" cy="906953"/>
              <a:chOff x="-55500" y="4835979"/>
              <a:chExt cx="1517787" cy="906953"/>
            </a:xfrm>
          </p:grpSpPr>
          <p:sp>
            <p:nvSpPr>
              <p:cNvPr id="1341" name="Google Shape;1341;p30"/>
              <p:cNvSpPr/>
              <p:nvPr/>
            </p:nvSpPr>
            <p:spPr>
              <a:xfrm>
                <a:off x="-55500" y="4895154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2" name="Google Shape;1342;p30"/>
              <p:cNvSpPr/>
              <p:nvPr/>
            </p:nvSpPr>
            <p:spPr>
              <a:xfrm>
                <a:off x="522674" y="4951702"/>
                <a:ext cx="340329" cy="325895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3" name="Google Shape;1343;p30"/>
              <p:cNvSpPr/>
              <p:nvPr/>
            </p:nvSpPr>
            <p:spPr>
              <a:xfrm>
                <a:off x="401812" y="51855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31360"/>
                    </a:schemeClr>
                  </a:gs>
                  <a:gs pos="22000">
                    <a:schemeClr val="lt1">
                      <a:alpha val="31360"/>
                    </a:schemeClr>
                  </a:gs>
                  <a:gs pos="45000">
                    <a:srgbClr val="FFFFFF">
                      <a:alpha val="0"/>
                      <a:alpha val="31360"/>
                    </a:srgbClr>
                  </a:gs>
                  <a:gs pos="100000">
                    <a:srgbClr val="0C0A9E">
                      <a:alpha val="50196"/>
                      <a:alpha val="3136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44" name="Google Shape;1344;p30"/>
              <p:cNvSpPr/>
              <p:nvPr/>
            </p:nvSpPr>
            <p:spPr>
              <a:xfrm>
                <a:off x="880250" y="4835979"/>
                <a:ext cx="582037" cy="557353"/>
              </a:xfrm>
              <a:custGeom>
                <a:rect b="b" l="l" r="r" t="t"/>
                <a:pathLst>
                  <a:path extrusionOk="0" h="35337" w="36902">
                    <a:moveTo>
                      <a:pt x="18449" y="1"/>
                    </a:moveTo>
                    <a:cubicBezTo>
                      <a:pt x="16409" y="1"/>
                      <a:pt x="14368" y="778"/>
                      <a:pt x="12814" y="2332"/>
                    </a:cubicBezTo>
                    <a:lnTo>
                      <a:pt x="3108" y="12037"/>
                    </a:lnTo>
                    <a:cubicBezTo>
                      <a:pt x="0" y="15145"/>
                      <a:pt x="0" y="20189"/>
                      <a:pt x="3108" y="23297"/>
                    </a:cubicBezTo>
                    <a:lnTo>
                      <a:pt x="12814" y="33017"/>
                    </a:lnTo>
                    <a:cubicBezTo>
                      <a:pt x="14368" y="34564"/>
                      <a:pt x="16405" y="35337"/>
                      <a:pt x="18443" y="35337"/>
                    </a:cubicBezTo>
                    <a:cubicBezTo>
                      <a:pt x="20481" y="35337"/>
                      <a:pt x="22519" y="34564"/>
                      <a:pt x="24073" y="33017"/>
                    </a:cubicBezTo>
                    <a:lnTo>
                      <a:pt x="33794" y="23297"/>
                    </a:lnTo>
                    <a:cubicBezTo>
                      <a:pt x="36902" y="20189"/>
                      <a:pt x="36902" y="15145"/>
                      <a:pt x="33794" y="12037"/>
                    </a:cubicBezTo>
                    <a:lnTo>
                      <a:pt x="24073" y="2332"/>
                    </a:lnTo>
                    <a:cubicBezTo>
                      <a:pt x="22527" y="778"/>
                      <a:pt x="20489" y="1"/>
                      <a:pt x="18449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45" name="Google Shape;1345;p30"/>
            <p:cNvGrpSpPr/>
            <p:nvPr/>
          </p:nvGrpSpPr>
          <p:grpSpPr>
            <a:xfrm>
              <a:off x="-623241" y="3946426"/>
              <a:ext cx="2833357" cy="1421047"/>
              <a:chOff x="-677366" y="4067276"/>
              <a:chExt cx="2833357" cy="1421047"/>
            </a:xfrm>
          </p:grpSpPr>
          <p:sp>
            <p:nvSpPr>
              <p:cNvPr id="1346" name="Google Shape;1346;p30"/>
              <p:cNvSpPr/>
              <p:nvPr/>
            </p:nvSpPr>
            <p:spPr>
              <a:xfrm rot="5400000">
                <a:off x="28789" y="3361120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47" name="Google Shape;1347;p30"/>
              <p:cNvGrpSpPr/>
              <p:nvPr/>
            </p:nvGrpSpPr>
            <p:grpSpPr>
              <a:xfrm>
                <a:off x="317735" y="4614472"/>
                <a:ext cx="161977" cy="161940"/>
                <a:chOff x="1101075" y="2142375"/>
                <a:chExt cx="439200" cy="439100"/>
              </a:xfrm>
            </p:grpSpPr>
            <p:sp>
              <p:nvSpPr>
                <p:cNvPr id="1348" name="Google Shape;1348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49" name="Google Shape;1349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350" name="Google Shape;1350;p30"/>
              <p:cNvGrpSpPr/>
              <p:nvPr/>
            </p:nvGrpSpPr>
            <p:grpSpPr>
              <a:xfrm rot="10800000">
                <a:off x="1700151" y="5032693"/>
                <a:ext cx="161977" cy="161940"/>
                <a:chOff x="1101075" y="2142375"/>
                <a:chExt cx="439200" cy="439100"/>
              </a:xfrm>
            </p:grpSpPr>
            <p:sp>
              <p:nvSpPr>
                <p:cNvPr id="1351" name="Google Shape;1351;p30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52" name="Google Shape;1352;p30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1080140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sp>
          <p:nvSpPr>
            <p:cNvPr id="1353" name="Google Shape;1353;p30"/>
            <p:cNvSpPr/>
            <p:nvPr/>
          </p:nvSpPr>
          <p:spPr>
            <a:xfrm rot="-5400000">
              <a:off x="289120" y="3696219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54" name="Google Shape;1354;p30"/>
          <p:cNvGrpSpPr/>
          <p:nvPr/>
        </p:nvGrpSpPr>
        <p:grpSpPr>
          <a:xfrm>
            <a:off x="6323925" y="-1678249"/>
            <a:ext cx="4189199" cy="3065874"/>
            <a:chOff x="6171525" y="-1678249"/>
            <a:chExt cx="4189199" cy="3065874"/>
          </a:xfrm>
        </p:grpSpPr>
        <p:sp>
          <p:nvSpPr>
            <p:cNvPr id="1355" name="Google Shape;1355;p30"/>
            <p:cNvSpPr/>
            <p:nvPr/>
          </p:nvSpPr>
          <p:spPr>
            <a:xfrm rot="-5400000">
              <a:off x="6808863" y="-808395"/>
              <a:ext cx="1558682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1356" name="Google Shape;1356;p30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587425" y="-1678249"/>
              <a:ext cx="3773299" cy="287987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7" name="Google Shape;1357;p30"/>
            <p:cNvSpPr/>
            <p:nvPr/>
          </p:nvSpPr>
          <p:spPr>
            <a:xfrm>
              <a:off x="8292929" y="-80469"/>
              <a:ext cx="904284" cy="86593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58" name="Google Shape;1358;p30"/>
            <p:cNvGrpSpPr/>
            <p:nvPr/>
          </p:nvGrpSpPr>
          <p:grpSpPr>
            <a:xfrm rot="-2700000">
              <a:off x="8302147" y="61289"/>
              <a:ext cx="582044" cy="582419"/>
              <a:chOff x="959750" y="3039275"/>
              <a:chExt cx="582050" cy="582425"/>
            </a:xfrm>
          </p:grpSpPr>
          <p:sp>
            <p:nvSpPr>
              <p:cNvPr id="1359" name="Google Shape;1359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-2700000">
              <a:off x="8551447" y="61289"/>
              <a:ext cx="582044" cy="582419"/>
              <a:chOff x="959750" y="3039275"/>
              <a:chExt cx="582050" cy="582425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2" name="Google Shape;1372;p30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73" name="Google Shape;1373;p30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374" name="Google Shape;1374;p30"/>
          <p:cNvGrpSpPr/>
          <p:nvPr/>
        </p:nvGrpSpPr>
        <p:grpSpPr>
          <a:xfrm rot="2700000">
            <a:off x="8945322" y="2352177"/>
            <a:ext cx="439196" cy="439096"/>
            <a:chOff x="1101075" y="2142375"/>
            <a:chExt cx="439200" cy="439100"/>
          </a:xfrm>
        </p:grpSpPr>
        <p:sp>
          <p:nvSpPr>
            <p:cNvPr id="1375" name="Google Shape;1375;p30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6" name="Google Shape;1376;p30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4"/>
          <p:cNvSpPr txBox="1"/>
          <p:nvPr>
            <p:ph idx="1" type="body"/>
          </p:nvPr>
        </p:nvSpPr>
        <p:spPr>
          <a:xfrm>
            <a:off x="720000" y="1139551"/>
            <a:ext cx="7704000" cy="41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AutoNum type="arabicPeriod"/>
              <a:defRPr>
                <a:solidFill>
                  <a:srgbClr val="191919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grpSp>
        <p:nvGrpSpPr>
          <p:cNvPr id="143" name="Google Shape;143;p4"/>
          <p:cNvGrpSpPr/>
          <p:nvPr/>
        </p:nvGrpSpPr>
        <p:grpSpPr>
          <a:xfrm>
            <a:off x="7365150" y="-1147799"/>
            <a:ext cx="3733124" cy="6537004"/>
            <a:chOff x="7212750" y="-1147799"/>
            <a:chExt cx="3733124" cy="6537004"/>
          </a:xfrm>
        </p:grpSpPr>
        <p:pic>
          <p:nvPicPr>
            <p:cNvPr id="144" name="Google Shape;144;p4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7212750" y="-1147799"/>
              <a:ext cx="3733124" cy="2849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45" name="Google Shape;145;p4"/>
            <p:cNvGrpSpPr/>
            <p:nvPr/>
          </p:nvGrpSpPr>
          <p:grpSpPr>
            <a:xfrm>
              <a:off x="7392021" y="539499"/>
              <a:ext cx="1518472" cy="3030657"/>
              <a:chOff x="7785196" y="342199"/>
              <a:chExt cx="1518472" cy="3030657"/>
            </a:xfrm>
          </p:grpSpPr>
          <p:sp>
            <p:nvSpPr>
              <p:cNvPr id="146" name="Google Shape;146;p4"/>
              <p:cNvSpPr/>
              <p:nvPr/>
            </p:nvSpPr>
            <p:spPr>
              <a:xfrm rot="10800000">
                <a:off x="7882621" y="5394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 rot="10800000">
                <a:off x="7785196" y="342199"/>
                <a:ext cx="1421047" cy="2833357"/>
              </a:xfrm>
              <a:custGeom>
                <a:rect b="b" l="l" r="r" t="t"/>
                <a:pathLst>
                  <a:path extrusionOk="0" h="69081" w="34647">
                    <a:moveTo>
                      <a:pt x="34434" y="1"/>
                    </a:moveTo>
                    <a:lnTo>
                      <a:pt x="25429" y="8990"/>
                    </a:lnTo>
                    <a:lnTo>
                      <a:pt x="25383" y="9051"/>
                    </a:lnTo>
                    <a:lnTo>
                      <a:pt x="25383" y="32651"/>
                    </a:lnTo>
                    <a:lnTo>
                      <a:pt x="15130" y="42920"/>
                    </a:lnTo>
                    <a:lnTo>
                      <a:pt x="15084" y="42951"/>
                    </a:lnTo>
                    <a:lnTo>
                      <a:pt x="15084" y="60472"/>
                    </a:lnTo>
                    <a:lnTo>
                      <a:pt x="9614" y="65957"/>
                    </a:lnTo>
                    <a:lnTo>
                      <a:pt x="0" y="65957"/>
                    </a:lnTo>
                    <a:lnTo>
                      <a:pt x="0" y="69080"/>
                    </a:lnTo>
                    <a:lnTo>
                      <a:pt x="320" y="69080"/>
                    </a:lnTo>
                    <a:lnTo>
                      <a:pt x="320" y="66262"/>
                    </a:lnTo>
                    <a:lnTo>
                      <a:pt x="9751" y="66262"/>
                    </a:lnTo>
                    <a:lnTo>
                      <a:pt x="15389" y="60609"/>
                    </a:lnTo>
                    <a:lnTo>
                      <a:pt x="15389" y="43088"/>
                    </a:lnTo>
                    <a:lnTo>
                      <a:pt x="25658" y="32819"/>
                    </a:lnTo>
                    <a:lnTo>
                      <a:pt x="25688" y="32788"/>
                    </a:lnTo>
                    <a:lnTo>
                      <a:pt x="25688" y="9188"/>
                    </a:lnTo>
                    <a:lnTo>
                      <a:pt x="34647" y="214"/>
                    </a:lnTo>
                    <a:lnTo>
                      <a:pt x="34434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8" name="Google Shape;148;p4"/>
            <p:cNvSpPr/>
            <p:nvPr/>
          </p:nvSpPr>
          <p:spPr>
            <a:xfrm rot="5400000">
              <a:off x="8098189" y="-87718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9" name="Google Shape;149;p4"/>
            <p:cNvGrpSpPr/>
            <p:nvPr/>
          </p:nvGrpSpPr>
          <p:grpSpPr>
            <a:xfrm>
              <a:off x="7740801" y="270000"/>
              <a:ext cx="3153315" cy="5119205"/>
              <a:chOff x="7740801" y="270000"/>
              <a:chExt cx="3153315" cy="5119205"/>
            </a:xfrm>
          </p:grpSpPr>
          <p:sp>
            <p:nvSpPr>
              <p:cNvPr id="150" name="Google Shape;150;p4"/>
              <p:cNvSpPr/>
              <p:nvPr/>
            </p:nvSpPr>
            <p:spPr>
              <a:xfrm>
                <a:off x="7740801" y="270000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51" name="Google Shape;151;p4"/>
              <p:cNvGrpSpPr/>
              <p:nvPr/>
            </p:nvGrpSpPr>
            <p:grpSpPr>
              <a:xfrm>
                <a:off x="8192886" y="4736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152" name="Google Shape;152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3" name="Google Shape;153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4" name="Google Shape;154;p4"/>
              <p:cNvGrpSpPr/>
              <p:nvPr/>
            </p:nvGrpSpPr>
            <p:grpSpPr>
              <a:xfrm>
                <a:off x="8788211" y="379472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5" name="Google Shape;155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6" name="Google Shape;156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57" name="Google Shape;157;p4"/>
              <p:cNvGrpSpPr/>
              <p:nvPr/>
            </p:nvGrpSpPr>
            <p:grpSpPr>
              <a:xfrm>
                <a:off x="8654186" y="2424672"/>
                <a:ext cx="134004" cy="134004"/>
                <a:chOff x="8356813" y="1074288"/>
                <a:chExt cx="351900" cy="351900"/>
              </a:xfrm>
            </p:grpSpPr>
            <p:sp>
              <p:nvSpPr>
                <p:cNvPr id="158" name="Google Shape;158;p4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59" name="Google Shape;159;p4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60" name="Google Shape;160;p4"/>
          <p:cNvGrpSpPr/>
          <p:nvPr/>
        </p:nvGrpSpPr>
        <p:grpSpPr>
          <a:xfrm rot="-2529045">
            <a:off x="105741" y="3680210"/>
            <a:ext cx="591691" cy="2260270"/>
            <a:chOff x="-132364" y="1829399"/>
            <a:chExt cx="591677" cy="2260214"/>
          </a:xfrm>
        </p:grpSpPr>
        <p:sp>
          <p:nvSpPr>
            <p:cNvPr id="161" name="Google Shape;161;p4"/>
            <p:cNvSpPr/>
            <p:nvPr/>
          </p:nvSpPr>
          <p:spPr>
            <a:xfrm rot="10800000">
              <a:off x="62461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4"/>
            <p:cNvSpPr/>
            <p:nvPr/>
          </p:nvSpPr>
          <p:spPr>
            <a:xfrm rot="10800000">
              <a:off x="-132364" y="1829399"/>
              <a:ext cx="396852" cy="2260214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3" name="Google Shape;163;p4"/>
          <p:cNvGrpSpPr/>
          <p:nvPr/>
        </p:nvGrpSpPr>
        <p:grpSpPr>
          <a:xfrm>
            <a:off x="-520148" y="-573164"/>
            <a:ext cx="1502291" cy="2806842"/>
            <a:chOff x="-367748" y="-573164"/>
            <a:chExt cx="1502291" cy="2806842"/>
          </a:xfrm>
        </p:grpSpPr>
        <p:grpSp>
          <p:nvGrpSpPr>
            <p:cNvPr id="164" name="Google Shape;164;p4"/>
            <p:cNvGrpSpPr/>
            <p:nvPr/>
          </p:nvGrpSpPr>
          <p:grpSpPr>
            <a:xfrm rot="10800000">
              <a:off x="-191449" y="1507557"/>
              <a:ext cx="904666" cy="726121"/>
              <a:chOff x="7945225" y="4302000"/>
              <a:chExt cx="904666" cy="726121"/>
            </a:xfrm>
          </p:grpSpPr>
          <p:sp>
            <p:nvSpPr>
              <p:cNvPr id="165" name="Google Shape;165;p4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4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68" name="Google Shape;168;p4"/>
            <p:cNvSpPr/>
            <p:nvPr/>
          </p:nvSpPr>
          <p:spPr>
            <a:xfrm>
              <a:off x="152767" y="-57254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4"/>
            <p:cNvSpPr/>
            <p:nvPr/>
          </p:nvSpPr>
          <p:spPr>
            <a:xfrm>
              <a:off x="-6579" y="-57316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70" name="Google Shape;170;p4"/>
            <p:cNvGrpSpPr/>
            <p:nvPr/>
          </p:nvGrpSpPr>
          <p:grpSpPr>
            <a:xfrm rot="10800000">
              <a:off x="-367748" y="-467133"/>
              <a:ext cx="699928" cy="1651024"/>
              <a:chOff x="8337812" y="3492483"/>
              <a:chExt cx="699928" cy="1651024"/>
            </a:xfrm>
          </p:grpSpPr>
          <p:sp>
            <p:nvSpPr>
              <p:cNvPr id="171" name="Google Shape;171;p4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4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4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1377" name="Shape 1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78" name="Google Shape;1378;p31"/>
          <p:cNvGrpSpPr/>
          <p:nvPr/>
        </p:nvGrpSpPr>
        <p:grpSpPr>
          <a:xfrm>
            <a:off x="8332551" y="-7"/>
            <a:ext cx="2386151" cy="3293873"/>
            <a:chOff x="8256351" y="-7"/>
            <a:chExt cx="2386151" cy="3293873"/>
          </a:xfrm>
        </p:grpSpPr>
        <p:pic>
          <p:nvPicPr>
            <p:cNvPr id="1379" name="Google Shape;137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7886227" y="537590"/>
              <a:ext cx="3126400" cy="2386151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380" name="Google Shape;1380;p31"/>
            <p:cNvGrpSpPr/>
            <p:nvPr/>
          </p:nvGrpSpPr>
          <p:grpSpPr>
            <a:xfrm rot="10800000">
              <a:off x="8452444" y="-7"/>
              <a:ext cx="325154" cy="1788670"/>
              <a:chOff x="8869019" y="-622132"/>
              <a:chExt cx="325154" cy="1788670"/>
            </a:xfrm>
          </p:grpSpPr>
          <p:sp>
            <p:nvSpPr>
              <p:cNvPr id="1381" name="Google Shape;1381;p31"/>
              <p:cNvSpPr/>
              <p:nvPr/>
            </p:nvSpPr>
            <p:spPr>
              <a:xfrm rot="10800000">
                <a:off x="8869019" y="-622132"/>
                <a:ext cx="246869" cy="1703243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1382" name="Google Shape;1382;p31"/>
              <p:cNvGrpSpPr/>
              <p:nvPr/>
            </p:nvGrpSpPr>
            <p:grpSpPr>
              <a:xfrm rot="1800062">
                <a:off x="9035610" y="1007995"/>
                <a:ext cx="134040" cy="134009"/>
                <a:chOff x="1101075" y="2142375"/>
                <a:chExt cx="439200" cy="439100"/>
              </a:xfrm>
            </p:grpSpPr>
            <p:sp>
              <p:nvSpPr>
                <p:cNvPr id="1383" name="Google Shape;1383;p31"/>
                <p:cNvSpPr/>
                <p:nvPr/>
              </p:nvSpPr>
              <p:spPr>
                <a:xfrm>
                  <a:off x="1101075" y="2142375"/>
                  <a:ext cx="439200" cy="439100"/>
                </a:xfrm>
                <a:custGeom>
                  <a:rect b="b" l="l" r="r" t="t"/>
                  <a:pathLst>
                    <a:path extrusionOk="0" h="17564" w="17568">
                      <a:moveTo>
                        <a:pt x="8792" y="1291"/>
                      </a:moveTo>
                      <a:cubicBezTo>
                        <a:pt x="10711" y="1291"/>
                        <a:pt x="12631" y="2008"/>
                        <a:pt x="14094" y="3501"/>
                      </a:cubicBezTo>
                      <a:cubicBezTo>
                        <a:pt x="15526" y="4902"/>
                        <a:pt x="16303" y="6807"/>
                        <a:pt x="16303" y="8803"/>
                      </a:cubicBezTo>
                      <a:cubicBezTo>
                        <a:pt x="16303" y="10814"/>
                        <a:pt x="15526" y="12688"/>
                        <a:pt x="14094" y="14120"/>
                      </a:cubicBezTo>
                      <a:cubicBezTo>
                        <a:pt x="12692" y="15552"/>
                        <a:pt x="10788" y="16329"/>
                        <a:pt x="8792" y="16329"/>
                      </a:cubicBezTo>
                      <a:cubicBezTo>
                        <a:pt x="6780" y="16329"/>
                        <a:pt x="4906" y="15552"/>
                        <a:pt x="3474" y="14120"/>
                      </a:cubicBezTo>
                      <a:cubicBezTo>
                        <a:pt x="2042" y="12718"/>
                        <a:pt x="1265" y="10814"/>
                        <a:pt x="1265" y="8803"/>
                      </a:cubicBezTo>
                      <a:cubicBezTo>
                        <a:pt x="1265" y="6807"/>
                        <a:pt x="2042" y="4918"/>
                        <a:pt x="3474" y="3501"/>
                      </a:cubicBezTo>
                      <a:cubicBezTo>
                        <a:pt x="4937" y="2023"/>
                        <a:pt x="6857" y="1291"/>
                        <a:pt x="8792" y="1291"/>
                      </a:cubicBezTo>
                      <a:close/>
                      <a:moveTo>
                        <a:pt x="8784" y="0"/>
                      </a:moveTo>
                      <a:cubicBezTo>
                        <a:pt x="6537" y="0"/>
                        <a:pt x="4289" y="857"/>
                        <a:pt x="2575" y="2571"/>
                      </a:cubicBezTo>
                      <a:cubicBezTo>
                        <a:pt x="915" y="4232"/>
                        <a:pt x="1" y="6441"/>
                        <a:pt x="1" y="8788"/>
                      </a:cubicBezTo>
                      <a:cubicBezTo>
                        <a:pt x="1" y="11134"/>
                        <a:pt x="915" y="13343"/>
                        <a:pt x="2575" y="15004"/>
                      </a:cubicBezTo>
                      <a:cubicBezTo>
                        <a:pt x="4236" y="16649"/>
                        <a:pt x="6445" y="17563"/>
                        <a:pt x="8792" y="17563"/>
                      </a:cubicBezTo>
                      <a:cubicBezTo>
                        <a:pt x="11123" y="17563"/>
                        <a:pt x="13332" y="16649"/>
                        <a:pt x="14993" y="15004"/>
                      </a:cubicBezTo>
                      <a:cubicBezTo>
                        <a:pt x="16653" y="13343"/>
                        <a:pt x="17568" y="11134"/>
                        <a:pt x="17568" y="8788"/>
                      </a:cubicBezTo>
                      <a:cubicBezTo>
                        <a:pt x="17568" y="6441"/>
                        <a:pt x="16653" y="4232"/>
                        <a:pt x="14993" y="2571"/>
                      </a:cubicBezTo>
                      <a:cubicBezTo>
                        <a:pt x="13279" y="857"/>
                        <a:pt x="11031" y="0"/>
                        <a:pt x="8784" y="0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2"/>
                    </a:gs>
                    <a:gs pos="40000">
                      <a:srgbClr val="FF9900">
                        <a:alpha val="40784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lin ang="2698631" scaled="0"/>
                </a:gradFill>
                <a:ln cap="flat" cmpd="sng" w="9525">
                  <a:solidFill>
                    <a:schemeClr val="l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84" name="Google Shape;1384;p31"/>
                <p:cNvSpPr/>
                <p:nvPr/>
              </p:nvSpPr>
              <p:spPr>
                <a:xfrm>
                  <a:off x="1189450" y="2242350"/>
                  <a:ext cx="262850" cy="239700"/>
                </a:xfrm>
                <a:custGeom>
                  <a:rect b="b" l="l" r="r" t="t"/>
                  <a:pathLst>
                    <a:path extrusionOk="0" h="9588" w="10514">
                      <a:moveTo>
                        <a:pt x="5257" y="1269"/>
                      </a:moveTo>
                      <a:cubicBezTo>
                        <a:pt x="6171" y="1269"/>
                        <a:pt x="7054" y="1604"/>
                        <a:pt x="7771" y="2290"/>
                      </a:cubicBezTo>
                      <a:cubicBezTo>
                        <a:pt x="9127" y="3692"/>
                        <a:pt x="9127" y="5931"/>
                        <a:pt x="7771" y="7302"/>
                      </a:cubicBezTo>
                      <a:cubicBezTo>
                        <a:pt x="7070" y="7988"/>
                        <a:pt x="6159" y="8331"/>
                        <a:pt x="5253" y="8331"/>
                      </a:cubicBezTo>
                      <a:cubicBezTo>
                        <a:pt x="4346" y="8331"/>
                        <a:pt x="3444" y="7988"/>
                        <a:pt x="2758" y="7302"/>
                      </a:cubicBezTo>
                      <a:cubicBezTo>
                        <a:pt x="1387" y="5916"/>
                        <a:pt x="1387" y="3661"/>
                        <a:pt x="2758" y="2290"/>
                      </a:cubicBezTo>
                      <a:cubicBezTo>
                        <a:pt x="3444" y="1604"/>
                        <a:pt x="4342" y="1269"/>
                        <a:pt x="5257" y="1269"/>
                      </a:cubicBezTo>
                      <a:close/>
                      <a:moveTo>
                        <a:pt x="5255" y="1"/>
                      </a:moveTo>
                      <a:cubicBezTo>
                        <a:pt x="4026" y="1"/>
                        <a:pt x="2796" y="469"/>
                        <a:pt x="1859" y="1406"/>
                      </a:cubicBezTo>
                      <a:cubicBezTo>
                        <a:pt x="0" y="3265"/>
                        <a:pt x="0" y="6312"/>
                        <a:pt x="1859" y="8186"/>
                      </a:cubicBezTo>
                      <a:cubicBezTo>
                        <a:pt x="2788" y="9116"/>
                        <a:pt x="4038" y="9588"/>
                        <a:pt x="5257" y="9588"/>
                      </a:cubicBezTo>
                      <a:cubicBezTo>
                        <a:pt x="6491" y="9588"/>
                        <a:pt x="7710" y="9131"/>
                        <a:pt x="8639" y="8186"/>
                      </a:cubicBezTo>
                      <a:cubicBezTo>
                        <a:pt x="10513" y="6312"/>
                        <a:pt x="10513" y="3265"/>
                        <a:pt x="8639" y="1406"/>
                      </a:cubicBezTo>
                      <a:cubicBezTo>
                        <a:pt x="7710" y="469"/>
                        <a:pt x="6483" y="1"/>
                        <a:pt x="5255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</p:grpSp>
      <p:grpSp>
        <p:nvGrpSpPr>
          <p:cNvPr id="1385" name="Google Shape;1385;p31"/>
          <p:cNvGrpSpPr/>
          <p:nvPr/>
        </p:nvGrpSpPr>
        <p:grpSpPr>
          <a:xfrm>
            <a:off x="-213525" y="171225"/>
            <a:ext cx="439200" cy="439100"/>
            <a:chOff x="1101075" y="2142375"/>
            <a:chExt cx="439200" cy="439100"/>
          </a:xfrm>
        </p:grpSpPr>
        <p:sp>
          <p:nvSpPr>
            <p:cNvPr id="1386" name="Google Shape;1386;p31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7" name="Google Shape;1387;p31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0C0A9E">
                    <a:alpha val="20000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88" name="Google Shape;1388;p31"/>
          <p:cNvGrpSpPr/>
          <p:nvPr/>
        </p:nvGrpSpPr>
        <p:grpSpPr>
          <a:xfrm>
            <a:off x="-1262974" y="3161328"/>
            <a:ext cx="4822591" cy="2934500"/>
            <a:chOff x="-1186774" y="3161328"/>
            <a:chExt cx="4822591" cy="2934500"/>
          </a:xfrm>
        </p:grpSpPr>
        <p:pic>
          <p:nvPicPr>
            <p:cNvPr id="1389" name="Google Shape;1389;p31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5400000">
              <a:off x="-1534175" y="3508728"/>
              <a:ext cx="2934500" cy="22396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90" name="Google Shape;1390;p31"/>
            <p:cNvSpPr/>
            <p:nvPr/>
          </p:nvSpPr>
          <p:spPr>
            <a:xfrm rot="-5400000">
              <a:off x="-184180" y="3596444"/>
              <a:ext cx="503090" cy="2327806"/>
            </a:xfrm>
            <a:custGeom>
              <a:rect b="b" l="l" r="r" t="t"/>
              <a:pathLst>
                <a:path extrusionOk="0" h="56755" w="12266">
                  <a:moveTo>
                    <a:pt x="6811" y="1"/>
                  </a:moveTo>
                  <a:lnTo>
                    <a:pt x="2133" y="4663"/>
                  </a:lnTo>
                  <a:lnTo>
                    <a:pt x="2133" y="16836"/>
                  </a:lnTo>
                  <a:lnTo>
                    <a:pt x="2438" y="16836"/>
                  </a:lnTo>
                  <a:lnTo>
                    <a:pt x="2438" y="4800"/>
                  </a:lnTo>
                  <a:lnTo>
                    <a:pt x="6475" y="747"/>
                  </a:lnTo>
                  <a:lnTo>
                    <a:pt x="6475" y="11793"/>
                  </a:lnTo>
                  <a:lnTo>
                    <a:pt x="11534" y="11793"/>
                  </a:lnTo>
                  <a:lnTo>
                    <a:pt x="8197" y="15130"/>
                  </a:lnTo>
                  <a:lnTo>
                    <a:pt x="11640" y="18573"/>
                  </a:lnTo>
                  <a:lnTo>
                    <a:pt x="5668" y="24546"/>
                  </a:lnTo>
                  <a:lnTo>
                    <a:pt x="5668" y="41686"/>
                  </a:lnTo>
                  <a:lnTo>
                    <a:pt x="0" y="47369"/>
                  </a:lnTo>
                  <a:lnTo>
                    <a:pt x="0" y="56754"/>
                  </a:lnTo>
                  <a:lnTo>
                    <a:pt x="305" y="56754"/>
                  </a:lnTo>
                  <a:lnTo>
                    <a:pt x="305" y="47476"/>
                  </a:lnTo>
                  <a:lnTo>
                    <a:pt x="5973" y="41823"/>
                  </a:lnTo>
                  <a:lnTo>
                    <a:pt x="5973" y="24683"/>
                  </a:lnTo>
                  <a:lnTo>
                    <a:pt x="12082" y="18573"/>
                  </a:lnTo>
                  <a:lnTo>
                    <a:pt x="8639" y="15130"/>
                  </a:lnTo>
                  <a:lnTo>
                    <a:pt x="12265" y="11488"/>
                  </a:lnTo>
                  <a:lnTo>
                    <a:pt x="6811" y="11488"/>
                  </a:lnTo>
                  <a:lnTo>
                    <a:pt x="6811" y="1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18000">
                  <a:schemeClr val="lt1"/>
                </a:gs>
                <a:gs pos="56000">
                  <a:srgbClr val="FFFFFF">
                    <a:alpha val="0"/>
                  </a:srgbClr>
                </a:gs>
                <a:gs pos="74000">
                  <a:schemeClr val="lt1"/>
                </a:gs>
                <a:gs pos="100000">
                  <a:srgbClr val="9900FF">
                    <a:alpha val="28627"/>
                  </a:srgbClr>
                </a:gs>
              </a:gsLst>
              <a:path path="circle">
                <a:fillToRect b="100%" l="0%" r="100%" t="0%"/>
              </a:path>
              <a:tileRect b="0%" l="-100%" r="0%" t="-100%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391" name="Google Shape;1391;p31"/>
            <p:cNvGrpSpPr/>
            <p:nvPr/>
          </p:nvGrpSpPr>
          <p:grpSpPr>
            <a:xfrm>
              <a:off x="58899" y="4608583"/>
              <a:ext cx="604346" cy="657081"/>
              <a:chOff x="58899" y="4608583"/>
              <a:chExt cx="604346" cy="657081"/>
            </a:xfrm>
          </p:grpSpPr>
          <p:grpSp>
            <p:nvGrpSpPr>
              <p:cNvPr id="1392" name="Google Shape;1392;p31"/>
              <p:cNvGrpSpPr/>
              <p:nvPr/>
            </p:nvGrpSpPr>
            <p:grpSpPr>
              <a:xfrm rot="10800000">
                <a:off x="58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393" name="Google Shape;1393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4" name="Google Shape;1394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5" name="Google Shape;1395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6" name="Google Shape;1396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7" name="Google Shape;1397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8" name="Google Shape;1398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399" name="Google Shape;1399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2">
                        <a:alpha val="46820"/>
                      </a:schemeClr>
                    </a:gs>
                    <a:gs pos="78000">
                      <a:schemeClr val="lt1">
                        <a:alpha val="46820"/>
                      </a:schemeClr>
                    </a:gs>
                    <a:gs pos="100000">
                      <a:schemeClr val="lt1">
                        <a:alpha val="46820"/>
                      </a:schemeClr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0" name="Google Shape;1400;p31"/>
              <p:cNvGrpSpPr/>
              <p:nvPr/>
            </p:nvGrpSpPr>
            <p:grpSpPr>
              <a:xfrm rot="10800000">
                <a:off x="334899" y="460858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1" name="Google Shape;1401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2" name="Google Shape;1402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3" name="Google Shape;1403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4" name="Google Shape;1404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5" name="Google Shape;1405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6" name="Google Shape;1406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07" name="Google Shape;1407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408" name="Google Shape;1408;p31"/>
              <p:cNvGrpSpPr/>
              <p:nvPr/>
            </p:nvGrpSpPr>
            <p:grpSpPr>
              <a:xfrm rot="10800000">
                <a:off x="282574" y="4937133"/>
                <a:ext cx="328346" cy="328531"/>
                <a:chOff x="3678700" y="407275"/>
                <a:chExt cx="708100" cy="708500"/>
              </a:xfrm>
            </p:grpSpPr>
            <p:sp>
              <p:nvSpPr>
                <p:cNvPr id="1409" name="Google Shape;1409;p31"/>
                <p:cNvSpPr/>
                <p:nvPr/>
              </p:nvSpPr>
              <p:spPr>
                <a:xfrm>
                  <a:off x="3678700" y="4072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0" name="Google Shape;1410;p31"/>
                <p:cNvSpPr/>
                <p:nvPr/>
              </p:nvSpPr>
              <p:spPr>
                <a:xfrm>
                  <a:off x="3754875" y="483475"/>
                  <a:ext cx="249900" cy="249875"/>
                </a:xfrm>
                <a:custGeom>
                  <a:rect b="b" l="l" r="r" t="t"/>
                  <a:pathLst>
                    <a:path extrusionOk="0" h="9995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1" name="Google Shape;1411;p31"/>
                <p:cNvSpPr/>
                <p:nvPr/>
              </p:nvSpPr>
              <p:spPr>
                <a:xfrm>
                  <a:off x="3831425" y="560025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4" y="0"/>
                      </a:moveTo>
                      <a:lnTo>
                        <a:pt x="1" y="8594"/>
                      </a:lnTo>
                      <a:lnTo>
                        <a:pt x="1403" y="9995"/>
                      </a:lnTo>
                      <a:lnTo>
                        <a:pt x="9996" y="1402"/>
                      </a:lnTo>
                      <a:lnTo>
                        <a:pt x="8594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2" name="Google Shape;1412;p31"/>
                <p:cNvSpPr/>
                <p:nvPr/>
              </p:nvSpPr>
              <p:spPr>
                <a:xfrm>
                  <a:off x="3907625" y="636575"/>
                  <a:ext cx="249875" cy="249525"/>
                </a:xfrm>
                <a:custGeom>
                  <a:rect b="b" l="l" r="r" t="t"/>
                  <a:pathLst>
                    <a:path extrusionOk="0" h="9981" w="9995">
                      <a:moveTo>
                        <a:pt x="8593" y="1"/>
                      </a:moveTo>
                      <a:lnTo>
                        <a:pt x="0" y="8579"/>
                      </a:lnTo>
                      <a:lnTo>
                        <a:pt x="1402" y="9980"/>
                      </a:lnTo>
                      <a:lnTo>
                        <a:pt x="9995" y="1387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3" name="Google Shape;1413;p31"/>
                <p:cNvSpPr/>
                <p:nvPr/>
              </p:nvSpPr>
              <p:spPr>
                <a:xfrm>
                  <a:off x="3984175" y="713150"/>
                  <a:ext cx="249900" cy="249900"/>
                </a:xfrm>
                <a:custGeom>
                  <a:rect b="b" l="l" r="r" t="t"/>
                  <a:pathLst>
                    <a:path extrusionOk="0" h="9996" w="9996">
                      <a:moveTo>
                        <a:pt x="8593" y="0"/>
                      </a:moveTo>
                      <a:lnTo>
                        <a:pt x="0" y="8593"/>
                      </a:lnTo>
                      <a:lnTo>
                        <a:pt x="1402" y="9995"/>
                      </a:lnTo>
                      <a:lnTo>
                        <a:pt x="9995" y="1402"/>
                      </a:lnTo>
                      <a:lnTo>
                        <a:pt x="8593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4" name="Google Shape;1414;p31"/>
                <p:cNvSpPr/>
                <p:nvPr/>
              </p:nvSpPr>
              <p:spPr>
                <a:xfrm>
                  <a:off x="4061125" y="789700"/>
                  <a:ext cx="249500" cy="249525"/>
                </a:xfrm>
                <a:custGeom>
                  <a:rect b="b" l="l" r="r" t="t"/>
                  <a:pathLst>
                    <a:path extrusionOk="0" h="9981" w="9980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80"/>
                      </a:lnTo>
                      <a:lnTo>
                        <a:pt x="9980" y="1402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415" name="Google Shape;1415;p31"/>
                <p:cNvSpPr/>
                <p:nvPr/>
              </p:nvSpPr>
              <p:spPr>
                <a:xfrm>
                  <a:off x="4136925" y="865875"/>
                  <a:ext cx="249875" cy="249900"/>
                </a:xfrm>
                <a:custGeom>
                  <a:rect b="b" l="l" r="r" t="t"/>
                  <a:pathLst>
                    <a:path extrusionOk="0" h="9996" w="9995">
                      <a:moveTo>
                        <a:pt x="8593" y="1"/>
                      </a:moveTo>
                      <a:lnTo>
                        <a:pt x="0" y="8594"/>
                      </a:lnTo>
                      <a:lnTo>
                        <a:pt x="1402" y="9996"/>
                      </a:lnTo>
                      <a:lnTo>
                        <a:pt x="9995" y="1403"/>
                      </a:lnTo>
                      <a:lnTo>
                        <a:pt x="8593" y="1"/>
                      </a:lnTo>
                      <a:close/>
                    </a:path>
                  </a:pathLst>
                </a:custGeom>
                <a:gradFill>
                  <a:gsLst>
                    <a:gs pos="0">
                      <a:srgbClr val="0C0A9E">
                        <a:alpha val="37254"/>
                        <a:alpha val="46820"/>
                      </a:srgbClr>
                    </a:gs>
                    <a:gs pos="100000">
                      <a:srgbClr val="FFFFFF">
                        <a:alpha val="0"/>
                        <a:alpha val="46820"/>
                      </a:srgbClr>
                    </a:gs>
                  </a:gsLst>
                  <a:lin ang="13500032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1416" name="Google Shape;1416;p31"/>
            <p:cNvGrpSpPr/>
            <p:nvPr/>
          </p:nvGrpSpPr>
          <p:grpSpPr>
            <a:xfrm>
              <a:off x="-923150" y="4796551"/>
              <a:ext cx="4558967" cy="134100"/>
              <a:chOff x="796100" y="3019701"/>
              <a:chExt cx="4558967" cy="134100"/>
            </a:xfrm>
          </p:grpSpPr>
          <p:sp>
            <p:nvSpPr>
              <p:cNvPr id="1417" name="Google Shape;1417;p31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18" name="Google Shape;1418;p31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19" name="Google Shape;1419;p31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spTree>
      <p:nvGrpSpPr>
        <p:cNvPr id="1420" name="Shape 142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6" name="Google Shape;176;p5"/>
          <p:cNvSpPr txBox="1"/>
          <p:nvPr>
            <p:ph idx="1" type="subTitle"/>
          </p:nvPr>
        </p:nvSpPr>
        <p:spPr>
          <a:xfrm>
            <a:off x="4999903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7" name="Google Shape;177;p5"/>
          <p:cNvSpPr txBox="1"/>
          <p:nvPr>
            <p:ph idx="2" type="subTitle"/>
          </p:nvPr>
        </p:nvSpPr>
        <p:spPr>
          <a:xfrm>
            <a:off x="1803800" y="2372500"/>
            <a:ext cx="2340300" cy="13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78" name="Google Shape;178;p5"/>
          <p:cNvSpPr txBox="1"/>
          <p:nvPr>
            <p:ph idx="3" type="subTitle"/>
          </p:nvPr>
        </p:nvSpPr>
        <p:spPr>
          <a:xfrm>
            <a:off x="4999908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79" name="Google Shape;179;p5"/>
          <p:cNvSpPr txBox="1"/>
          <p:nvPr>
            <p:ph idx="4" type="subTitle"/>
          </p:nvPr>
        </p:nvSpPr>
        <p:spPr>
          <a:xfrm>
            <a:off x="1803800" y="2048488"/>
            <a:ext cx="23403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000"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80" name="Google Shape;180;p5"/>
          <p:cNvGrpSpPr/>
          <p:nvPr/>
        </p:nvGrpSpPr>
        <p:grpSpPr>
          <a:xfrm>
            <a:off x="7579113" y="-890399"/>
            <a:ext cx="2898275" cy="3032950"/>
            <a:chOff x="7198113" y="-890399"/>
            <a:chExt cx="2898275" cy="3032950"/>
          </a:xfrm>
        </p:grpSpPr>
        <p:pic>
          <p:nvPicPr>
            <p:cNvPr id="181" name="Google Shape;181;p5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 rot="-5400000">
              <a:off x="7130775" y="-823062"/>
              <a:ext cx="3032950" cy="28982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82" name="Google Shape;182;p5"/>
            <p:cNvGrpSpPr/>
            <p:nvPr/>
          </p:nvGrpSpPr>
          <p:grpSpPr>
            <a:xfrm>
              <a:off x="8319318" y="-249682"/>
              <a:ext cx="1460040" cy="1171886"/>
              <a:chOff x="7945225" y="4302000"/>
              <a:chExt cx="904666" cy="726121"/>
            </a:xfrm>
          </p:grpSpPr>
          <p:sp>
            <p:nvSpPr>
              <p:cNvPr id="183" name="Google Shape;183;p5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5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5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86" name="Google Shape;186;p5"/>
          <p:cNvGrpSpPr/>
          <p:nvPr/>
        </p:nvGrpSpPr>
        <p:grpSpPr>
          <a:xfrm>
            <a:off x="-613920" y="3693606"/>
            <a:ext cx="2048057" cy="2238804"/>
            <a:chOff x="-461520" y="3617406"/>
            <a:chExt cx="2048057" cy="2238804"/>
          </a:xfrm>
        </p:grpSpPr>
        <p:grpSp>
          <p:nvGrpSpPr>
            <p:cNvPr id="187" name="Google Shape;187;p5"/>
            <p:cNvGrpSpPr/>
            <p:nvPr/>
          </p:nvGrpSpPr>
          <p:grpSpPr>
            <a:xfrm>
              <a:off x="-461520" y="3617406"/>
              <a:ext cx="1916534" cy="2238804"/>
              <a:chOff x="-461520" y="3617406"/>
              <a:chExt cx="1916534" cy="2238804"/>
            </a:xfrm>
          </p:grpSpPr>
          <p:grpSp>
            <p:nvGrpSpPr>
              <p:cNvPr id="188" name="Google Shape;188;p5"/>
              <p:cNvGrpSpPr/>
              <p:nvPr/>
            </p:nvGrpSpPr>
            <p:grpSpPr>
              <a:xfrm flipH="1">
                <a:off x="-461520" y="4010132"/>
                <a:ext cx="1916534" cy="1538287"/>
                <a:chOff x="7945225" y="4302000"/>
                <a:chExt cx="904666" cy="726121"/>
              </a:xfrm>
            </p:grpSpPr>
            <p:sp>
              <p:nvSpPr>
                <p:cNvPr id="189" name="Google Shape;189;p5"/>
                <p:cNvSpPr/>
                <p:nvPr/>
              </p:nvSpPr>
              <p:spPr>
                <a:xfrm>
                  <a:off x="8176775" y="4445200"/>
                  <a:ext cx="673116" cy="582921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0" name="Google Shape;190;p5"/>
                <p:cNvSpPr/>
                <p:nvPr/>
              </p:nvSpPr>
              <p:spPr>
                <a:xfrm>
                  <a:off x="8164350" y="43020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91" name="Google Shape;191;p5"/>
                <p:cNvSpPr/>
                <p:nvPr/>
              </p:nvSpPr>
              <p:spPr>
                <a:xfrm>
                  <a:off x="7945225" y="4445200"/>
                  <a:ext cx="480925" cy="416483"/>
                </a:xfrm>
                <a:custGeom>
                  <a:rect b="b" l="l" r="r" t="t"/>
                  <a:pathLst>
                    <a:path extrusionOk="0" h="44413" w="51285">
                      <a:moveTo>
                        <a:pt x="12814" y="0"/>
                      </a:moveTo>
                      <a:lnTo>
                        <a:pt x="0" y="22199"/>
                      </a:lnTo>
                      <a:lnTo>
                        <a:pt x="12814" y="44413"/>
                      </a:lnTo>
                      <a:lnTo>
                        <a:pt x="38471" y="44413"/>
                      </a:lnTo>
                      <a:lnTo>
                        <a:pt x="51285" y="22199"/>
                      </a:lnTo>
                      <a:lnTo>
                        <a:pt x="38471" y="0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22000">
                      <a:schemeClr val="lt1"/>
                    </a:gs>
                    <a:gs pos="45000">
                      <a:srgbClr val="FFFFFF">
                        <a:alpha val="0"/>
                      </a:srgbClr>
                    </a:gs>
                    <a:gs pos="100000">
                      <a:srgbClr val="0C0A9E">
                        <a:alpha val="50196"/>
                      </a:srgbClr>
                    </a:gs>
                  </a:gsLst>
                  <a:lin ang="2698631" scaled="0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192" name="Google Shape;192;p5"/>
              <p:cNvGrpSpPr/>
              <p:nvPr/>
            </p:nvGrpSpPr>
            <p:grpSpPr>
              <a:xfrm>
                <a:off x="-309885" y="3617406"/>
                <a:ext cx="1448824" cy="2238804"/>
                <a:chOff x="-309885" y="3617406"/>
                <a:chExt cx="1448824" cy="2238804"/>
              </a:xfrm>
            </p:grpSpPr>
            <p:grpSp>
              <p:nvGrpSpPr>
                <p:cNvPr id="193" name="Google Shape;193;p5"/>
                <p:cNvGrpSpPr/>
                <p:nvPr/>
              </p:nvGrpSpPr>
              <p:grpSpPr>
                <a:xfrm>
                  <a:off x="-277007" y="3870159"/>
                  <a:ext cx="981772" cy="1986051"/>
                  <a:chOff x="-293545" y="3454371"/>
                  <a:chExt cx="981772" cy="1986051"/>
                </a:xfrm>
              </p:grpSpPr>
              <p:sp>
                <p:nvSpPr>
                  <p:cNvPr id="194" name="Google Shape;194;p5"/>
                  <p:cNvSpPr/>
                  <p:nvPr/>
                </p:nvSpPr>
                <p:spPr>
                  <a:xfrm rot="10800000">
                    <a:off x="-293545" y="345437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1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64"/>
                          <a:pt x="23632" y="11321"/>
                          <a:pt x="23632" y="11808"/>
                        </a:cubicBezTo>
                        <a:cubicBezTo>
                          <a:pt x="23632" y="12311"/>
                          <a:pt x="23434" y="12768"/>
                          <a:pt x="23098" y="13104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5"/>
                        </a:lnTo>
                        <a:cubicBezTo>
                          <a:pt x="16547" y="11489"/>
                          <a:pt x="16029" y="11260"/>
                          <a:pt x="15435" y="11260"/>
                        </a:cubicBezTo>
                        <a:cubicBezTo>
                          <a:pt x="14841" y="11260"/>
                          <a:pt x="14307" y="11489"/>
                          <a:pt x="13911" y="11885"/>
                        </a:cubicBezTo>
                        <a:lnTo>
                          <a:pt x="12525" y="13271"/>
                        </a:lnTo>
                        <a:cubicBezTo>
                          <a:pt x="12129" y="13698"/>
                          <a:pt x="11900" y="14231"/>
                          <a:pt x="11900" y="14795"/>
                        </a:cubicBezTo>
                        <a:cubicBezTo>
                          <a:pt x="11900" y="15374"/>
                          <a:pt x="12129" y="15922"/>
                          <a:pt x="12525" y="16318"/>
                        </a:cubicBezTo>
                        <a:cubicBezTo>
                          <a:pt x="12860" y="16669"/>
                          <a:pt x="13058" y="17126"/>
                          <a:pt x="13058" y="17629"/>
                        </a:cubicBezTo>
                        <a:cubicBezTo>
                          <a:pt x="13058" y="18116"/>
                          <a:pt x="12860" y="18573"/>
                          <a:pt x="12525" y="18924"/>
                        </a:cubicBezTo>
                        <a:lnTo>
                          <a:pt x="11489" y="19944"/>
                        </a:lnTo>
                        <a:cubicBezTo>
                          <a:pt x="11154" y="20295"/>
                          <a:pt x="10696" y="20478"/>
                          <a:pt x="10209" y="20478"/>
                        </a:cubicBezTo>
                        <a:lnTo>
                          <a:pt x="9569" y="20478"/>
                        </a:lnTo>
                        <a:cubicBezTo>
                          <a:pt x="8990" y="20478"/>
                          <a:pt x="8457" y="20706"/>
                          <a:pt x="8045" y="21102"/>
                        </a:cubicBezTo>
                        <a:lnTo>
                          <a:pt x="3353" y="25810"/>
                        </a:lnTo>
                        <a:cubicBezTo>
                          <a:pt x="2515" y="26648"/>
                          <a:pt x="2515" y="28004"/>
                          <a:pt x="3353" y="28842"/>
                        </a:cubicBezTo>
                        <a:lnTo>
                          <a:pt x="10529" y="36018"/>
                        </a:lnTo>
                        <a:cubicBezTo>
                          <a:pt x="10864" y="36369"/>
                          <a:pt x="11062" y="36826"/>
                          <a:pt x="11062" y="37313"/>
                        </a:cubicBezTo>
                        <a:cubicBezTo>
                          <a:pt x="11062" y="37801"/>
                          <a:pt x="10864" y="38273"/>
                          <a:pt x="10529" y="38608"/>
                        </a:cubicBezTo>
                        <a:lnTo>
                          <a:pt x="8198" y="40940"/>
                        </a:lnTo>
                        <a:cubicBezTo>
                          <a:pt x="7802" y="41351"/>
                          <a:pt x="7573" y="41884"/>
                          <a:pt x="7573" y="42463"/>
                        </a:cubicBezTo>
                        <a:lnTo>
                          <a:pt x="7573" y="47720"/>
                        </a:lnTo>
                        <a:cubicBezTo>
                          <a:pt x="7573" y="48207"/>
                          <a:pt x="7390" y="48664"/>
                          <a:pt x="7040" y="49015"/>
                        </a:cubicBezTo>
                        <a:lnTo>
                          <a:pt x="1" y="56054"/>
                        </a:lnTo>
                        <a:lnTo>
                          <a:pt x="199" y="56267"/>
                        </a:lnTo>
                        <a:lnTo>
                          <a:pt x="7268" y="49274"/>
                        </a:lnTo>
                        <a:cubicBezTo>
                          <a:pt x="7664" y="48862"/>
                          <a:pt x="7893" y="48329"/>
                          <a:pt x="7893" y="47750"/>
                        </a:cubicBezTo>
                        <a:lnTo>
                          <a:pt x="7893" y="42494"/>
                        </a:lnTo>
                        <a:cubicBezTo>
                          <a:pt x="7893" y="42006"/>
                          <a:pt x="8091" y="41549"/>
                          <a:pt x="8426" y="41199"/>
                        </a:cubicBezTo>
                        <a:lnTo>
                          <a:pt x="10757" y="38883"/>
                        </a:lnTo>
                        <a:cubicBezTo>
                          <a:pt x="11154" y="38456"/>
                          <a:pt x="11382" y="37923"/>
                          <a:pt x="11382" y="37359"/>
                        </a:cubicBezTo>
                        <a:cubicBezTo>
                          <a:pt x="11382" y="36765"/>
                          <a:pt x="11154" y="36232"/>
                          <a:pt x="10757" y="35835"/>
                        </a:cubicBezTo>
                        <a:lnTo>
                          <a:pt x="3581" y="28644"/>
                        </a:lnTo>
                        <a:cubicBezTo>
                          <a:pt x="2850" y="27943"/>
                          <a:pt x="2850" y="26785"/>
                          <a:pt x="3581" y="26054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67"/>
                        </a:lnTo>
                        <a:cubicBezTo>
                          <a:pt x="13149" y="18741"/>
                          <a:pt x="13378" y="18208"/>
                          <a:pt x="13378" y="17644"/>
                        </a:cubicBezTo>
                        <a:cubicBezTo>
                          <a:pt x="13378" y="17050"/>
                          <a:pt x="13149" y="16516"/>
                          <a:pt x="12753" y="16120"/>
                        </a:cubicBezTo>
                        <a:cubicBezTo>
                          <a:pt x="12418" y="15770"/>
                          <a:pt x="12220" y="15313"/>
                          <a:pt x="12220" y="14825"/>
                        </a:cubicBezTo>
                        <a:cubicBezTo>
                          <a:pt x="12220" y="14322"/>
                          <a:pt x="12418" y="13865"/>
                          <a:pt x="12753" y="13530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8" y="11595"/>
                          <a:pt x="16395" y="11793"/>
                          <a:pt x="16730" y="12128"/>
                        </a:cubicBezTo>
                        <a:lnTo>
                          <a:pt x="19107" y="14520"/>
                        </a:lnTo>
                        <a:cubicBezTo>
                          <a:pt x="19526" y="14939"/>
                          <a:pt x="20074" y="15149"/>
                          <a:pt x="20623" y="15149"/>
                        </a:cubicBezTo>
                        <a:cubicBezTo>
                          <a:pt x="21171" y="15149"/>
                          <a:pt x="21720" y="14939"/>
                          <a:pt x="22139" y="14520"/>
                        </a:cubicBezTo>
                        <a:lnTo>
                          <a:pt x="23297" y="13347"/>
                        </a:lnTo>
                        <a:cubicBezTo>
                          <a:pt x="23708" y="12936"/>
                          <a:pt x="23936" y="12403"/>
                          <a:pt x="23936" y="11824"/>
                        </a:cubicBezTo>
                        <a:cubicBezTo>
                          <a:pt x="23936" y="11260"/>
                          <a:pt x="23708" y="10711"/>
                          <a:pt x="23297" y="10300"/>
                        </a:cubicBezTo>
                        <a:lnTo>
                          <a:pt x="12997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195" name="Google Shape;195;p5"/>
                  <p:cNvSpPr/>
                  <p:nvPr/>
                </p:nvSpPr>
                <p:spPr>
                  <a:xfrm rot="10800000">
                    <a:off x="-156450" y="3454901"/>
                    <a:ext cx="844677" cy="1985522"/>
                  </a:xfrm>
                  <a:custGeom>
                    <a:rect b="b" l="l" r="r" t="t"/>
                    <a:pathLst>
                      <a:path extrusionOk="0" h="56267" w="23937">
                        <a:moveTo>
                          <a:pt x="12997" y="0"/>
                        </a:moveTo>
                        <a:lnTo>
                          <a:pt x="12784" y="214"/>
                        </a:lnTo>
                        <a:lnTo>
                          <a:pt x="23098" y="10513"/>
                        </a:lnTo>
                        <a:cubicBezTo>
                          <a:pt x="23434" y="10848"/>
                          <a:pt x="23632" y="11305"/>
                          <a:pt x="23632" y="11808"/>
                        </a:cubicBezTo>
                        <a:cubicBezTo>
                          <a:pt x="23632" y="12296"/>
                          <a:pt x="23434" y="12753"/>
                          <a:pt x="23098" y="13103"/>
                        </a:cubicBezTo>
                        <a:lnTo>
                          <a:pt x="21925" y="14261"/>
                        </a:lnTo>
                        <a:cubicBezTo>
                          <a:pt x="21575" y="14627"/>
                          <a:pt x="21110" y="14810"/>
                          <a:pt x="20642" y="14810"/>
                        </a:cubicBezTo>
                        <a:cubicBezTo>
                          <a:pt x="20173" y="14810"/>
                          <a:pt x="19701" y="14627"/>
                          <a:pt x="19335" y="14261"/>
                        </a:cubicBezTo>
                        <a:lnTo>
                          <a:pt x="16958" y="11884"/>
                        </a:lnTo>
                        <a:cubicBezTo>
                          <a:pt x="16547" y="11488"/>
                          <a:pt x="16029" y="11260"/>
                          <a:pt x="15435" y="11260"/>
                        </a:cubicBezTo>
                        <a:cubicBezTo>
                          <a:pt x="14840" y="11260"/>
                          <a:pt x="14307" y="11488"/>
                          <a:pt x="13911" y="11884"/>
                        </a:cubicBezTo>
                        <a:lnTo>
                          <a:pt x="12525" y="13271"/>
                        </a:lnTo>
                        <a:cubicBezTo>
                          <a:pt x="11687" y="14109"/>
                          <a:pt x="11687" y="15465"/>
                          <a:pt x="12525" y="16303"/>
                        </a:cubicBezTo>
                        <a:cubicBezTo>
                          <a:pt x="12860" y="16638"/>
                          <a:pt x="13058" y="17095"/>
                          <a:pt x="13058" y="17598"/>
                        </a:cubicBezTo>
                        <a:cubicBezTo>
                          <a:pt x="13058" y="18085"/>
                          <a:pt x="12860" y="18543"/>
                          <a:pt x="12525" y="18893"/>
                        </a:cubicBezTo>
                        <a:lnTo>
                          <a:pt x="11489" y="19914"/>
                        </a:lnTo>
                        <a:cubicBezTo>
                          <a:pt x="11153" y="20264"/>
                          <a:pt x="10696" y="20447"/>
                          <a:pt x="10193" y="20447"/>
                        </a:cubicBezTo>
                        <a:lnTo>
                          <a:pt x="9569" y="20447"/>
                        </a:lnTo>
                        <a:cubicBezTo>
                          <a:pt x="8975" y="20447"/>
                          <a:pt x="8441" y="20676"/>
                          <a:pt x="8045" y="21087"/>
                        </a:cubicBezTo>
                        <a:lnTo>
                          <a:pt x="3337" y="25780"/>
                        </a:lnTo>
                        <a:cubicBezTo>
                          <a:pt x="2941" y="26206"/>
                          <a:pt x="2713" y="26739"/>
                          <a:pt x="2713" y="27303"/>
                        </a:cubicBezTo>
                        <a:cubicBezTo>
                          <a:pt x="2713" y="27897"/>
                          <a:pt x="2941" y="28431"/>
                          <a:pt x="3337" y="28827"/>
                        </a:cubicBezTo>
                        <a:lnTo>
                          <a:pt x="10529" y="36018"/>
                        </a:lnTo>
                        <a:cubicBezTo>
                          <a:pt x="11245" y="36719"/>
                          <a:pt x="11245" y="37877"/>
                          <a:pt x="10529" y="38608"/>
                        </a:cubicBezTo>
                        <a:lnTo>
                          <a:pt x="8198" y="40924"/>
                        </a:lnTo>
                        <a:cubicBezTo>
                          <a:pt x="7801" y="41351"/>
                          <a:pt x="7573" y="41884"/>
                          <a:pt x="7573" y="42448"/>
                        </a:cubicBezTo>
                        <a:lnTo>
                          <a:pt x="7573" y="47704"/>
                        </a:lnTo>
                        <a:cubicBezTo>
                          <a:pt x="7573" y="48207"/>
                          <a:pt x="7375" y="48664"/>
                          <a:pt x="7040" y="48999"/>
                        </a:cubicBezTo>
                        <a:lnTo>
                          <a:pt x="1" y="56053"/>
                        </a:lnTo>
                        <a:lnTo>
                          <a:pt x="199" y="56267"/>
                        </a:lnTo>
                        <a:lnTo>
                          <a:pt x="7268" y="49212"/>
                        </a:lnTo>
                        <a:cubicBezTo>
                          <a:pt x="7664" y="48801"/>
                          <a:pt x="7893" y="48268"/>
                          <a:pt x="7893" y="47689"/>
                        </a:cubicBezTo>
                        <a:lnTo>
                          <a:pt x="7893" y="42432"/>
                        </a:lnTo>
                        <a:cubicBezTo>
                          <a:pt x="7893" y="41945"/>
                          <a:pt x="8091" y="41473"/>
                          <a:pt x="8426" y="41137"/>
                        </a:cubicBezTo>
                        <a:lnTo>
                          <a:pt x="10757" y="38806"/>
                        </a:lnTo>
                        <a:cubicBezTo>
                          <a:pt x="11595" y="37984"/>
                          <a:pt x="11595" y="36628"/>
                          <a:pt x="10757" y="35790"/>
                        </a:cubicBezTo>
                        <a:lnTo>
                          <a:pt x="3581" y="28598"/>
                        </a:lnTo>
                        <a:cubicBezTo>
                          <a:pt x="3231" y="28263"/>
                          <a:pt x="3048" y="27806"/>
                          <a:pt x="3048" y="27318"/>
                        </a:cubicBezTo>
                        <a:cubicBezTo>
                          <a:pt x="3048" y="26816"/>
                          <a:pt x="3231" y="26359"/>
                          <a:pt x="3581" y="26023"/>
                        </a:cubicBezTo>
                        <a:lnTo>
                          <a:pt x="8274" y="21346"/>
                        </a:lnTo>
                        <a:cubicBezTo>
                          <a:pt x="8624" y="21011"/>
                          <a:pt x="9081" y="20813"/>
                          <a:pt x="9569" y="20813"/>
                        </a:cubicBezTo>
                        <a:lnTo>
                          <a:pt x="10209" y="20813"/>
                        </a:lnTo>
                        <a:cubicBezTo>
                          <a:pt x="10788" y="20813"/>
                          <a:pt x="11321" y="20584"/>
                          <a:pt x="11732" y="20188"/>
                        </a:cubicBezTo>
                        <a:lnTo>
                          <a:pt x="12753" y="19152"/>
                        </a:lnTo>
                        <a:cubicBezTo>
                          <a:pt x="13149" y="18741"/>
                          <a:pt x="13378" y="18207"/>
                          <a:pt x="13378" y="17628"/>
                        </a:cubicBezTo>
                        <a:cubicBezTo>
                          <a:pt x="13378" y="17049"/>
                          <a:pt x="13149" y="16516"/>
                          <a:pt x="12753" y="16105"/>
                        </a:cubicBezTo>
                        <a:cubicBezTo>
                          <a:pt x="12037" y="15404"/>
                          <a:pt x="12037" y="14246"/>
                          <a:pt x="12753" y="13515"/>
                        </a:cubicBezTo>
                        <a:lnTo>
                          <a:pt x="14140" y="12128"/>
                        </a:lnTo>
                        <a:cubicBezTo>
                          <a:pt x="14490" y="11793"/>
                          <a:pt x="14947" y="11595"/>
                          <a:pt x="15435" y="11595"/>
                        </a:cubicBezTo>
                        <a:cubicBezTo>
                          <a:pt x="15937" y="11595"/>
                          <a:pt x="16395" y="11793"/>
                          <a:pt x="16730" y="12128"/>
                        </a:cubicBezTo>
                        <a:lnTo>
                          <a:pt x="19106" y="14505"/>
                        </a:lnTo>
                        <a:cubicBezTo>
                          <a:pt x="19525" y="14924"/>
                          <a:pt x="20074" y="15133"/>
                          <a:pt x="20622" y="15133"/>
                        </a:cubicBezTo>
                        <a:cubicBezTo>
                          <a:pt x="21171" y="15133"/>
                          <a:pt x="21719" y="14924"/>
                          <a:pt x="22138" y="14505"/>
                        </a:cubicBezTo>
                        <a:lnTo>
                          <a:pt x="23296" y="13347"/>
                        </a:lnTo>
                        <a:cubicBezTo>
                          <a:pt x="23708" y="12936"/>
                          <a:pt x="23936" y="12402"/>
                          <a:pt x="23936" y="11823"/>
                        </a:cubicBezTo>
                        <a:cubicBezTo>
                          <a:pt x="23936" y="11229"/>
                          <a:pt x="23708" y="10696"/>
                          <a:pt x="23296" y="10300"/>
                        </a:cubicBezTo>
                        <a:lnTo>
                          <a:pt x="12997" y="0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196" name="Google Shape;196;p5"/>
                <p:cNvGrpSpPr/>
                <p:nvPr/>
              </p:nvGrpSpPr>
              <p:grpSpPr>
                <a:xfrm>
                  <a:off x="363249" y="4906873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197" name="Google Shape;197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198" name="Google Shape;198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l="0%" r="100%" t="0%"/>
                      </a:path>
                      <a:tileRect b="0%" l="-100%" r="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199" name="Google Shape;199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00" name="Google Shape;200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1" name="Google Shape;201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2" name="Google Shape;202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3" name="Google Shape;203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04" name="Google Shape;204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05" name="Google Shape;205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06" name="Google Shape;206;p5"/>
                <p:cNvGrpSpPr/>
                <p:nvPr/>
              </p:nvGrpSpPr>
              <p:grpSpPr>
                <a:xfrm rot="-5400000">
                  <a:off x="-461873" y="3769393"/>
                  <a:ext cx="1351491" cy="1047516"/>
                  <a:chOff x="-2460210" y="2758493"/>
                  <a:chExt cx="1351491" cy="1047516"/>
                </a:xfrm>
              </p:grpSpPr>
              <p:sp>
                <p:nvSpPr>
                  <p:cNvPr id="207" name="Google Shape;207;p5"/>
                  <p:cNvSpPr/>
                  <p:nvPr/>
                </p:nvSpPr>
                <p:spPr>
                  <a:xfrm rot="-2700000">
                    <a:off x="-2341816" y="31085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8" name="Google Shape;208;p5"/>
                  <p:cNvSpPr/>
                  <p:nvPr/>
                </p:nvSpPr>
                <p:spPr>
                  <a:xfrm rot="-2700000">
                    <a:off x="-2157466" y="30323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09" name="Google Shape;209;p5"/>
                  <p:cNvSpPr/>
                  <p:nvPr/>
                </p:nvSpPr>
                <p:spPr>
                  <a:xfrm rot="-2700000">
                    <a:off x="-1993591" y="29561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10" name="Google Shape;210;p5"/>
                  <p:cNvSpPr/>
                  <p:nvPr/>
                </p:nvSpPr>
                <p:spPr>
                  <a:xfrm rot="-2700000">
                    <a:off x="-1809241" y="2879954"/>
                    <a:ext cx="582127" cy="575995"/>
                  </a:xfrm>
                  <a:custGeom>
                    <a:rect b="b" l="l" r="r" t="t"/>
                    <a:pathLst>
                      <a:path extrusionOk="0" h="35790" w="36171">
                        <a:moveTo>
                          <a:pt x="34030" y="1"/>
                        </a:moveTo>
                        <a:cubicBezTo>
                          <a:pt x="33531" y="1"/>
                          <a:pt x="33032" y="191"/>
                          <a:pt x="32651" y="572"/>
                        </a:cubicBezTo>
                        <a:cubicBezTo>
                          <a:pt x="31890" y="1334"/>
                          <a:pt x="31890" y="2568"/>
                          <a:pt x="32651" y="3330"/>
                        </a:cubicBezTo>
                        <a:cubicBezTo>
                          <a:pt x="33032" y="3711"/>
                          <a:pt x="33531" y="3901"/>
                          <a:pt x="34030" y="3901"/>
                        </a:cubicBezTo>
                        <a:cubicBezTo>
                          <a:pt x="34529" y="3901"/>
                          <a:pt x="35028" y="3711"/>
                          <a:pt x="35409" y="3330"/>
                        </a:cubicBezTo>
                        <a:cubicBezTo>
                          <a:pt x="36171" y="2568"/>
                          <a:pt x="36171" y="1334"/>
                          <a:pt x="35409" y="572"/>
                        </a:cubicBezTo>
                        <a:cubicBezTo>
                          <a:pt x="35028" y="191"/>
                          <a:pt x="34529" y="1"/>
                          <a:pt x="34030" y="1"/>
                        </a:cubicBezTo>
                        <a:close/>
                        <a:moveTo>
                          <a:pt x="27662" y="6385"/>
                        </a:moveTo>
                        <a:cubicBezTo>
                          <a:pt x="27163" y="6385"/>
                          <a:pt x="26664" y="6575"/>
                          <a:pt x="26283" y="6956"/>
                        </a:cubicBezTo>
                        <a:cubicBezTo>
                          <a:pt x="25521" y="7718"/>
                          <a:pt x="25521" y="8952"/>
                          <a:pt x="26283" y="9714"/>
                        </a:cubicBezTo>
                        <a:cubicBezTo>
                          <a:pt x="26664" y="10095"/>
                          <a:pt x="27163" y="10285"/>
                          <a:pt x="27662" y="10285"/>
                        </a:cubicBezTo>
                        <a:cubicBezTo>
                          <a:pt x="28161" y="10285"/>
                          <a:pt x="28660" y="10095"/>
                          <a:pt x="29040" y="9714"/>
                        </a:cubicBezTo>
                        <a:cubicBezTo>
                          <a:pt x="29802" y="8952"/>
                          <a:pt x="29802" y="7718"/>
                          <a:pt x="29040" y="6956"/>
                        </a:cubicBezTo>
                        <a:cubicBezTo>
                          <a:pt x="28660" y="6575"/>
                          <a:pt x="28161" y="6385"/>
                          <a:pt x="27662" y="6385"/>
                        </a:cubicBezTo>
                        <a:close/>
                        <a:moveTo>
                          <a:pt x="21285" y="12753"/>
                        </a:moveTo>
                        <a:cubicBezTo>
                          <a:pt x="20783" y="12753"/>
                          <a:pt x="20280" y="12944"/>
                          <a:pt x="19899" y="13325"/>
                        </a:cubicBezTo>
                        <a:cubicBezTo>
                          <a:pt x="19137" y="14086"/>
                          <a:pt x="19137" y="15336"/>
                          <a:pt x="19899" y="16097"/>
                        </a:cubicBezTo>
                        <a:cubicBezTo>
                          <a:pt x="20280" y="16478"/>
                          <a:pt x="20783" y="16669"/>
                          <a:pt x="21285" y="16669"/>
                        </a:cubicBezTo>
                        <a:cubicBezTo>
                          <a:pt x="21788" y="16669"/>
                          <a:pt x="22291" y="16478"/>
                          <a:pt x="22672" y="16097"/>
                        </a:cubicBezTo>
                        <a:cubicBezTo>
                          <a:pt x="23434" y="15336"/>
                          <a:pt x="23434" y="14086"/>
                          <a:pt x="22672" y="13325"/>
                        </a:cubicBezTo>
                        <a:cubicBezTo>
                          <a:pt x="22291" y="12944"/>
                          <a:pt x="21788" y="12753"/>
                          <a:pt x="21285" y="12753"/>
                        </a:cubicBezTo>
                        <a:close/>
                        <a:moveTo>
                          <a:pt x="14917" y="19128"/>
                        </a:moveTo>
                        <a:cubicBezTo>
                          <a:pt x="14415" y="19128"/>
                          <a:pt x="13913" y="19318"/>
                          <a:pt x="13530" y="19693"/>
                        </a:cubicBezTo>
                        <a:cubicBezTo>
                          <a:pt x="12768" y="20455"/>
                          <a:pt x="12768" y="21689"/>
                          <a:pt x="13530" y="22451"/>
                        </a:cubicBezTo>
                        <a:cubicBezTo>
                          <a:pt x="13911" y="22832"/>
                          <a:pt x="14410" y="23022"/>
                          <a:pt x="14909" y="23022"/>
                        </a:cubicBezTo>
                        <a:cubicBezTo>
                          <a:pt x="15408" y="23022"/>
                          <a:pt x="15907" y="22832"/>
                          <a:pt x="16288" y="22451"/>
                        </a:cubicBezTo>
                        <a:cubicBezTo>
                          <a:pt x="17050" y="21689"/>
                          <a:pt x="17050" y="20455"/>
                          <a:pt x="16288" y="19693"/>
                        </a:cubicBezTo>
                        <a:cubicBezTo>
                          <a:pt x="15909" y="19314"/>
                          <a:pt x="15413" y="19128"/>
                          <a:pt x="14917" y="19128"/>
                        </a:cubicBezTo>
                        <a:close/>
                        <a:moveTo>
                          <a:pt x="8525" y="25506"/>
                        </a:moveTo>
                        <a:cubicBezTo>
                          <a:pt x="8026" y="25506"/>
                          <a:pt x="7527" y="25696"/>
                          <a:pt x="7146" y="26077"/>
                        </a:cubicBezTo>
                        <a:cubicBezTo>
                          <a:pt x="6385" y="26839"/>
                          <a:pt x="6385" y="28073"/>
                          <a:pt x="7146" y="28835"/>
                        </a:cubicBezTo>
                        <a:cubicBezTo>
                          <a:pt x="7527" y="29216"/>
                          <a:pt x="8026" y="29406"/>
                          <a:pt x="8525" y="29406"/>
                        </a:cubicBezTo>
                        <a:cubicBezTo>
                          <a:pt x="9024" y="29406"/>
                          <a:pt x="9523" y="29216"/>
                          <a:pt x="9904" y="28835"/>
                        </a:cubicBezTo>
                        <a:cubicBezTo>
                          <a:pt x="10666" y="28073"/>
                          <a:pt x="10666" y="26839"/>
                          <a:pt x="9904" y="26077"/>
                        </a:cubicBezTo>
                        <a:cubicBezTo>
                          <a:pt x="9523" y="25696"/>
                          <a:pt x="9024" y="25506"/>
                          <a:pt x="8525" y="25506"/>
                        </a:cubicBezTo>
                        <a:close/>
                        <a:moveTo>
                          <a:pt x="2141" y="31874"/>
                        </a:moveTo>
                        <a:cubicBezTo>
                          <a:pt x="1642" y="31874"/>
                          <a:pt x="1143" y="32065"/>
                          <a:pt x="763" y="32446"/>
                        </a:cubicBezTo>
                        <a:cubicBezTo>
                          <a:pt x="1" y="33207"/>
                          <a:pt x="1" y="34457"/>
                          <a:pt x="763" y="35219"/>
                        </a:cubicBezTo>
                        <a:cubicBezTo>
                          <a:pt x="1143" y="35599"/>
                          <a:pt x="1642" y="35790"/>
                          <a:pt x="2141" y="35790"/>
                        </a:cubicBezTo>
                        <a:cubicBezTo>
                          <a:pt x="2640" y="35790"/>
                          <a:pt x="3139" y="35599"/>
                          <a:pt x="3520" y="35219"/>
                        </a:cubicBezTo>
                        <a:cubicBezTo>
                          <a:pt x="4282" y="34457"/>
                          <a:pt x="4282" y="33207"/>
                          <a:pt x="3520" y="32446"/>
                        </a:cubicBezTo>
                        <a:cubicBezTo>
                          <a:pt x="3139" y="32065"/>
                          <a:pt x="2640" y="31874"/>
                          <a:pt x="2141" y="31874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11" name="Google Shape;211;p5"/>
                <p:cNvGrpSpPr/>
                <p:nvPr/>
              </p:nvGrpSpPr>
              <p:grpSpPr>
                <a:xfrm>
                  <a:off x="438999" y="4567398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12" name="Google Shape;21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13" name="Google Shape;21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l="0%" r="100%" t="0%"/>
                      </a:path>
                      <a:tileRect b="0%" l="-100%" r="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14" name="Google Shape;21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15" name="Google Shape;21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6" name="Google Shape;21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7" name="Google Shape;21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8" name="Google Shape;21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19" name="Google Shape;21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20" name="Google Shape;22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  <p:grpSp>
              <p:nvGrpSpPr>
                <p:cNvPr id="221" name="Google Shape;221;p5"/>
                <p:cNvGrpSpPr/>
                <p:nvPr/>
              </p:nvGrpSpPr>
              <p:grpSpPr>
                <a:xfrm>
                  <a:off x="-65076" y="4623886"/>
                  <a:ext cx="699940" cy="478601"/>
                  <a:chOff x="39722" y="4349021"/>
                  <a:chExt cx="1061964" cy="726143"/>
                </a:xfrm>
              </p:grpSpPr>
              <p:grpSp>
                <p:nvGrpSpPr>
                  <p:cNvPr id="222" name="Google Shape;222;p5"/>
                  <p:cNvGrpSpPr/>
                  <p:nvPr/>
                </p:nvGrpSpPr>
                <p:grpSpPr>
                  <a:xfrm rot="2700000">
                    <a:off x="140502" y="4460924"/>
                    <a:ext cx="524584" cy="502337"/>
                    <a:chOff x="1189791" y="-1767331"/>
                    <a:chExt cx="904284" cy="865933"/>
                  </a:xfrm>
                </p:grpSpPr>
                <p:sp>
                  <p:nvSpPr>
                    <p:cNvPr id="223" name="Google Shape;223;p5"/>
                    <p:cNvSpPr/>
                    <p:nvPr/>
                  </p:nvSpPr>
                  <p:spPr>
                    <a:xfrm>
                      <a:off x="1189791" y="-1767331"/>
                      <a:ext cx="904284" cy="865933"/>
                    </a:xfrm>
                    <a:custGeom>
                      <a:rect b="b" l="l" r="r" t="t"/>
                      <a:pathLst>
                        <a:path extrusionOk="0" h="35337" w="36902">
                          <a:moveTo>
                            <a:pt x="18449" y="1"/>
                          </a:moveTo>
                          <a:cubicBezTo>
                            <a:pt x="16409" y="1"/>
                            <a:pt x="14368" y="778"/>
                            <a:pt x="12814" y="2332"/>
                          </a:cubicBezTo>
                          <a:lnTo>
                            <a:pt x="3108" y="12037"/>
                          </a:lnTo>
                          <a:cubicBezTo>
                            <a:pt x="0" y="15145"/>
                            <a:pt x="0" y="20189"/>
                            <a:pt x="3108" y="23297"/>
                          </a:cubicBezTo>
                          <a:lnTo>
                            <a:pt x="12814" y="33017"/>
                          </a:lnTo>
                          <a:cubicBezTo>
                            <a:pt x="14368" y="34564"/>
                            <a:pt x="16405" y="35337"/>
                            <a:pt x="18443" y="35337"/>
                          </a:cubicBezTo>
                          <a:cubicBezTo>
                            <a:pt x="20481" y="35337"/>
                            <a:pt x="22519" y="34564"/>
                            <a:pt x="24073" y="33017"/>
                          </a:cubicBezTo>
                          <a:lnTo>
                            <a:pt x="33794" y="23297"/>
                          </a:lnTo>
                          <a:cubicBezTo>
                            <a:pt x="36902" y="20189"/>
                            <a:pt x="36902" y="15145"/>
                            <a:pt x="33794" y="12037"/>
                          </a:cubicBezTo>
                          <a:lnTo>
                            <a:pt x="24073" y="2332"/>
                          </a:lnTo>
                          <a:cubicBezTo>
                            <a:pt x="22527" y="778"/>
                            <a:pt x="20489" y="1"/>
                            <a:pt x="1844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lt1"/>
                        </a:gs>
                        <a:gs pos="18000">
                          <a:schemeClr val="lt1"/>
                        </a:gs>
                        <a:gs pos="56000">
                          <a:srgbClr val="FFFFFF">
                            <a:alpha val="0"/>
                          </a:srgbClr>
                        </a:gs>
                        <a:gs pos="74000">
                          <a:schemeClr val="lt1"/>
                        </a:gs>
                        <a:gs pos="100000">
                          <a:srgbClr val="9900FF">
                            <a:alpha val="28627"/>
                          </a:srgbClr>
                        </a:gs>
                      </a:gsLst>
                      <a:path path="circle">
                        <a:fillToRect b="100%" l="0%" r="100%" t="0%"/>
                      </a:path>
                      <a:tileRect b="0%" l="-100%" r="0%" t="-100%"/>
                    </a:gradFill>
                    <a:ln>
                      <a:noFill/>
                    </a:ln>
                  </p:spPr>
                  <p:txBody>
                    <a:bodyPr anchorCtr="0" anchor="ctr" bIns="91425" lIns="91425" spcFirstLastPara="1" rIns="91425" wrap="square" tIns="91425">
                      <a:noAutofit/>
                    </a:bodyPr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p:txBody>
                </p:sp>
                <p:grpSp>
                  <p:nvGrpSpPr>
                    <p:cNvPr id="224" name="Google Shape;224;p5"/>
                    <p:cNvGrpSpPr/>
                    <p:nvPr/>
                  </p:nvGrpSpPr>
                  <p:grpSpPr>
                    <a:xfrm>
                      <a:off x="1232795" y="-1740829"/>
                      <a:ext cx="717621" cy="717392"/>
                      <a:chOff x="1483457" y="3953671"/>
                      <a:chExt cx="717621" cy="717392"/>
                    </a:xfrm>
                  </p:grpSpPr>
                  <p:sp>
                    <p:nvSpPr>
                      <p:cNvPr id="225" name="Google Shape;225;p5"/>
                      <p:cNvSpPr/>
                      <p:nvPr/>
                    </p:nvSpPr>
                    <p:spPr>
                      <a:xfrm>
                        <a:off x="1483457" y="425726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6" name="Google Shape;226;p5"/>
                      <p:cNvSpPr/>
                      <p:nvPr/>
                    </p:nvSpPr>
                    <p:spPr>
                      <a:xfrm>
                        <a:off x="1559470" y="418148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0" y="382"/>
                            </a:lnTo>
                            <a:lnTo>
                              <a:pt x="26739" y="27121"/>
                            </a:lnTo>
                            <a:lnTo>
                              <a:pt x="27120" y="26740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7" name="Google Shape;227;p5"/>
                      <p:cNvSpPr/>
                      <p:nvPr/>
                    </p:nvSpPr>
                    <p:spPr>
                      <a:xfrm>
                        <a:off x="1635483" y="4105239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66" y="1"/>
                            </a:moveTo>
                            <a:lnTo>
                              <a:pt x="1" y="381"/>
                            </a:lnTo>
                            <a:lnTo>
                              <a:pt x="26740" y="27120"/>
                            </a:lnTo>
                            <a:lnTo>
                              <a:pt x="27121" y="26755"/>
                            </a:lnTo>
                            <a:lnTo>
                              <a:pt x="366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8" name="Google Shape;228;p5"/>
                      <p:cNvSpPr/>
                      <p:nvPr/>
                    </p:nvSpPr>
                    <p:spPr>
                      <a:xfrm>
                        <a:off x="1711267" y="4029455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1" y="1"/>
                            </a:moveTo>
                            <a:lnTo>
                              <a:pt x="0" y="382"/>
                            </a:lnTo>
                            <a:lnTo>
                              <a:pt x="26755" y="27121"/>
                            </a:lnTo>
                            <a:lnTo>
                              <a:pt x="27120" y="26755"/>
                            </a:lnTo>
                            <a:lnTo>
                              <a:pt x="381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  <p:sp>
                    <p:nvSpPr>
                      <p:cNvPr id="229" name="Google Shape;229;p5"/>
                      <p:cNvSpPr/>
                      <p:nvPr/>
                    </p:nvSpPr>
                    <p:spPr>
                      <a:xfrm>
                        <a:off x="1787280" y="3953671"/>
                        <a:ext cx="413799" cy="413799"/>
                      </a:xfrm>
                      <a:custGeom>
                        <a:rect b="b" l="l" r="r" t="t"/>
                        <a:pathLst>
                          <a:path extrusionOk="0" h="27121" w="27121">
                            <a:moveTo>
                              <a:pt x="382" y="1"/>
                            </a:moveTo>
                            <a:lnTo>
                              <a:pt x="1" y="382"/>
                            </a:lnTo>
                            <a:lnTo>
                              <a:pt x="26740" y="27121"/>
                            </a:lnTo>
                            <a:lnTo>
                              <a:pt x="27121" y="26740"/>
                            </a:lnTo>
                            <a:lnTo>
                              <a:pt x="382" y="1"/>
                            </a:lnTo>
                            <a:close/>
                          </a:path>
                        </a:pathLst>
                      </a:custGeom>
                      <a:gradFill>
                        <a:gsLst>
                          <a:gs pos="0">
                            <a:srgbClr val="9900FF">
                              <a:alpha val="46666"/>
                              <a:alpha val="46820"/>
                            </a:srgbClr>
                          </a:gs>
                          <a:gs pos="100000">
                            <a:srgbClr val="FFFFFF">
                              <a:alpha val="0"/>
                              <a:alpha val="46820"/>
                            </a:srgbClr>
                          </a:gs>
                        </a:gsLst>
                        <a:lin ang="5400700" scaled="0"/>
                      </a:gradFill>
                      <a:ln>
                        <a:noFill/>
                      </a:ln>
                    </p:spPr>
                    <p:txBody>
                      <a:bodyPr anchorCtr="0" anchor="ctr" bIns="91425" lIns="91425" spcFirstLastPara="1" rIns="91425" wrap="square" tIns="91425">
                        <a:noAutofit/>
                      </a:bodyPr>
                      <a:lstStyle/>
                      <a:p>
                        <a:pPr indent="0" lvl="0" marL="0" rtl="0" algn="l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t/>
                        </a:r>
                        <a:endParaRPr/>
                      </a:p>
                    </p:txBody>
                  </p:sp>
                </p:grpSp>
              </p:grpSp>
              <p:sp>
                <p:nvSpPr>
                  <p:cNvPr id="230" name="Google Shape;230;p5"/>
                  <p:cNvSpPr/>
                  <p:nvPr/>
                </p:nvSpPr>
                <p:spPr>
                  <a:xfrm rot="-2700000">
                    <a:off x="542534" y="4469276"/>
                    <a:ext cx="492898" cy="391560"/>
                  </a:xfrm>
                  <a:custGeom>
                    <a:rect b="b" l="l" r="r" t="t"/>
                    <a:pathLst>
                      <a:path extrusionOk="0" h="35440" w="44612">
                        <a:moveTo>
                          <a:pt x="40817" y="1"/>
                        </a:moveTo>
                        <a:lnTo>
                          <a:pt x="37420" y="3383"/>
                        </a:lnTo>
                        <a:lnTo>
                          <a:pt x="41213" y="7177"/>
                        </a:lnTo>
                        <a:lnTo>
                          <a:pt x="44611" y="3779"/>
                        </a:lnTo>
                        <a:lnTo>
                          <a:pt x="40817" y="1"/>
                        </a:lnTo>
                        <a:close/>
                        <a:moveTo>
                          <a:pt x="22184" y="4099"/>
                        </a:moveTo>
                        <a:lnTo>
                          <a:pt x="18801" y="7482"/>
                        </a:lnTo>
                        <a:lnTo>
                          <a:pt x="22595" y="11275"/>
                        </a:lnTo>
                        <a:lnTo>
                          <a:pt x="25978" y="7878"/>
                        </a:lnTo>
                        <a:lnTo>
                          <a:pt x="22184" y="4099"/>
                        </a:lnTo>
                        <a:close/>
                        <a:moveTo>
                          <a:pt x="15983" y="10300"/>
                        </a:moveTo>
                        <a:lnTo>
                          <a:pt x="12585" y="13698"/>
                        </a:lnTo>
                        <a:lnTo>
                          <a:pt x="16379" y="17476"/>
                        </a:lnTo>
                        <a:lnTo>
                          <a:pt x="19776" y="14094"/>
                        </a:lnTo>
                        <a:lnTo>
                          <a:pt x="15983" y="10300"/>
                        </a:lnTo>
                        <a:close/>
                        <a:moveTo>
                          <a:pt x="9431" y="16852"/>
                        </a:moveTo>
                        <a:lnTo>
                          <a:pt x="6034" y="20249"/>
                        </a:lnTo>
                        <a:lnTo>
                          <a:pt x="15190" y="29406"/>
                        </a:lnTo>
                        <a:lnTo>
                          <a:pt x="18588" y="26008"/>
                        </a:lnTo>
                        <a:lnTo>
                          <a:pt x="9431" y="16852"/>
                        </a:lnTo>
                        <a:close/>
                        <a:moveTo>
                          <a:pt x="3383" y="22885"/>
                        </a:moveTo>
                        <a:lnTo>
                          <a:pt x="0" y="26283"/>
                        </a:lnTo>
                        <a:lnTo>
                          <a:pt x="9157" y="35440"/>
                        </a:lnTo>
                        <a:lnTo>
                          <a:pt x="12555" y="32057"/>
                        </a:lnTo>
                        <a:lnTo>
                          <a:pt x="3383" y="22885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</a:srgbClr>
                      </a:gs>
                      <a:gs pos="100000">
                        <a:srgbClr val="FFFFFF">
                          <a:alpha val="0"/>
                        </a:srgbClr>
                      </a:gs>
                    </a:gsLst>
                    <a:path path="circle">
                      <a:fillToRect b="50%" l="50%" r="50%" t="50%"/>
                    </a:path>
                    <a:tileRect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</p:grpSp>
        <p:grpSp>
          <p:nvGrpSpPr>
            <p:cNvPr id="231" name="Google Shape;231;p5"/>
            <p:cNvGrpSpPr/>
            <p:nvPr/>
          </p:nvGrpSpPr>
          <p:grpSpPr>
            <a:xfrm rot="5400000">
              <a:off x="1147388" y="4839000"/>
              <a:ext cx="439200" cy="439100"/>
              <a:chOff x="1101075" y="2142375"/>
              <a:chExt cx="439200" cy="439100"/>
            </a:xfrm>
          </p:grpSpPr>
          <p:sp>
            <p:nvSpPr>
              <p:cNvPr id="232" name="Google Shape;232;p5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5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34" name="Google Shape;234;p5"/>
          <p:cNvGrpSpPr/>
          <p:nvPr/>
        </p:nvGrpSpPr>
        <p:grpSpPr>
          <a:xfrm>
            <a:off x="-2352525" y="-402069"/>
            <a:ext cx="5307515" cy="2438355"/>
            <a:chOff x="-2276325" y="-249669"/>
            <a:chExt cx="5307515" cy="2438355"/>
          </a:xfrm>
        </p:grpSpPr>
        <p:grpSp>
          <p:nvGrpSpPr>
            <p:cNvPr id="235" name="Google Shape;235;p5"/>
            <p:cNvGrpSpPr/>
            <p:nvPr/>
          </p:nvGrpSpPr>
          <p:grpSpPr>
            <a:xfrm rot="10800000">
              <a:off x="-1297788" y="-249669"/>
              <a:ext cx="2601921" cy="2438355"/>
              <a:chOff x="7340128" y="2866613"/>
              <a:chExt cx="2439225" cy="2438355"/>
            </a:xfrm>
          </p:grpSpPr>
          <p:sp>
            <p:nvSpPr>
              <p:cNvPr id="236" name="Google Shape;236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38" name="Google Shape;238;p5"/>
            <p:cNvSpPr/>
            <p:nvPr/>
          </p:nvSpPr>
          <p:spPr>
            <a:xfrm rot="-5400000">
              <a:off x="1755111" y="-89601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39" name="Google Shape;239;p5"/>
            <p:cNvGrpSpPr/>
            <p:nvPr/>
          </p:nvGrpSpPr>
          <p:grpSpPr>
            <a:xfrm>
              <a:off x="-2276325" y="245976"/>
              <a:ext cx="4558967" cy="134100"/>
              <a:chOff x="796100" y="3019701"/>
              <a:chExt cx="4558967" cy="13410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42" name="Google Shape;242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43" name="Google Shape;243;p5"/>
          <p:cNvGrpSpPr/>
          <p:nvPr/>
        </p:nvGrpSpPr>
        <p:grpSpPr>
          <a:xfrm>
            <a:off x="6795100" y="3095213"/>
            <a:ext cx="4558967" cy="2438355"/>
            <a:chOff x="6490300" y="2866613"/>
            <a:chExt cx="4558967" cy="2438355"/>
          </a:xfrm>
        </p:grpSpPr>
        <p:grpSp>
          <p:nvGrpSpPr>
            <p:cNvPr id="244" name="Google Shape;244;p5"/>
            <p:cNvGrpSpPr/>
            <p:nvPr/>
          </p:nvGrpSpPr>
          <p:grpSpPr>
            <a:xfrm>
              <a:off x="7340128" y="2866613"/>
              <a:ext cx="2439225" cy="2438355"/>
              <a:chOff x="7340128" y="2866613"/>
              <a:chExt cx="2439225" cy="2438355"/>
            </a:xfrm>
          </p:grpSpPr>
          <p:sp>
            <p:nvSpPr>
              <p:cNvPr id="245" name="Google Shape;245;p5"/>
              <p:cNvSpPr/>
              <p:nvPr/>
            </p:nvSpPr>
            <p:spPr>
              <a:xfrm flipH="1" rot="2700000">
                <a:off x="8012290" y="2875755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5"/>
              <p:cNvSpPr/>
              <p:nvPr/>
            </p:nvSpPr>
            <p:spPr>
              <a:xfrm flipH="1" rot="2700000">
                <a:off x="8125398" y="2987994"/>
                <a:ext cx="981794" cy="230783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7" name="Google Shape;247;p5"/>
            <p:cNvGrpSpPr/>
            <p:nvPr/>
          </p:nvGrpSpPr>
          <p:grpSpPr>
            <a:xfrm rot="10800000">
              <a:off x="6490300" y="4774026"/>
              <a:ext cx="4558967" cy="134100"/>
              <a:chOff x="796100" y="3019701"/>
              <a:chExt cx="4558967" cy="134100"/>
            </a:xfrm>
          </p:grpSpPr>
          <p:sp>
            <p:nvSpPr>
              <p:cNvPr id="248" name="Google Shape;248;p5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249" name="Google Shape;249;p5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250" name="Google Shape;250;p5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2" name="Google Shape;252;p6"/>
          <p:cNvGrpSpPr/>
          <p:nvPr/>
        </p:nvGrpSpPr>
        <p:grpSpPr>
          <a:xfrm rot="-8100000">
            <a:off x="-1629951" y="-1138306"/>
            <a:ext cx="3785189" cy="3043121"/>
            <a:chOff x="7103825" y="-713112"/>
            <a:chExt cx="3785226" cy="3043150"/>
          </a:xfrm>
        </p:grpSpPr>
        <p:sp>
          <p:nvSpPr>
            <p:cNvPr id="253" name="Google Shape;253;p6"/>
            <p:cNvSpPr/>
            <p:nvPr/>
          </p:nvSpPr>
          <p:spPr>
            <a:xfrm rot="-3600017">
              <a:off x="7761095" y="-21"/>
              <a:ext cx="2152450" cy="1864030"/>
            </a:xfrm>
            <a:custGeom>
              <a:rect b="b" l="l" r="r" t="t"/>
              <a:pathLst>
                <a:path extrusionOk="0" h="44413" w="51285">
                  <a:moveTo>
                    <a:pt x="12814" y="0"/>
                  </a:moveTo>
                  <a:lnTo>
                    <a:pt x="0" y="22199"/>
                  </a:lnTo>
                  <a:lnTo>
                    <a:pt x="12814" y="44413"/>
                  </a:lnTo>
                  <a:lnTo>
                    <a:pt x="38471" y="44413"/>
                  </a:lnTo>
                  <a:lnTo>
                    <a:pt x="51285" y="22199"/>
                  </a:lnTo>
                  <a:lnTo>
                    <a:pt x="38471" y="0"/>
                  </a:ln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54" name="Google Shape;254;p6"/>
            <p:cNvPicPr preferRelativeResize="0"/>
            <p:nvPr/>
          </p:nvPicPr>
          <p:blipFill rotWithShape="1">
            <a:blip r:embed="rId2">
              <a:alphaModFix/>
            </a:blip>
            <a:srcRect b="17663" l="0" r="0" t="17657"/>
            <a:stretch/>
          </p:blipFill>
          <p:spPr>
            <a:xfrm>
              <a:off x="7103825" y="-713112"/>
              <a:ext cx="3785226" cy="28889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5" name="Google Shape;25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256" name="Google Shape;256;p6"/>
          <p:cNvGrpSpPr/>
          <p:nvPr/>
        </p:nvGrpSpPr>
        <p:grpSpPr>
          <a:xfrm>
            <a:off x="8106279" y="-844413"/>
            <a:ext cx="1791132" cy="2767833"/>
            <a:chOff x="8030079" y="-844413"/>
            <a:chExt cx="1791132" cy="2767833"/>
          </a:xfrm>
        </p:grpSpPr>
        <p:grpSp>
          <p:nvGrpSpPr>
            <p:cNvPr id="257" name="Google Shape;257;p6"/>
            <p:cNvGrpSpPr/>
            <p:nvPr/>
          </p:nvGrpSpPr>
          <p:grpSpPr>
            <a:xfrm rot="10800000">
              <a:off x="8566799" y="-844413"/>
              <a:ext cx="1213764" cy="2455355"/>
              <a:chOff x="-293545" y="3454371"/>
              <a:chExt cx="981772" cy="1986051"/>
            </a:xfrm>
          </p:grpSpPr>
          <p:sp>
            <p:nvSpPr>
              <p:cNvPr id="258" name="Google Shape;258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9" name="Google Shape;259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0" name="Google Shape;260;p6"/>
            <p:cNvGrpSpPr/>
            <p:nvPr/>
          </p:nvGrpSpPr>
          <p:grpSpPr>
            <a:xfrm rot="10800000">
              <a:off x="8123728" y="-262212"/>
              <a:ext cx="865288" cy="591661"/>
              <a:chOff x="39722" y="4349021"/>
              <a:chExt cx="1061964" cy="726143"/>
            </a:xfrm>
          </p:grpSpPr>
          <p:grpSp>
            <p:nvGrpSpPr>
              <p:cNvPr id="261" name="Google Shape;261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62" name="Google Shape;262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63" name="Google Shape;263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64" name="Google Shape;264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5" name="Google Shape;265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6" name="Google Shape;266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7" name="Google Shape;267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68" name="Google Shape;268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69" name="Google Shape;269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40000">
                    <a:srgbClr val="FF9900">
                      <a:alpha val="4078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0" name="Google Shape;270;p6"/>
            <p:cNvGrpSpPr/>
            <p:nvPr/>
          </p:nvGrpSpPr>
          <p:grpSpPr>
            <a:xfrm rot="5400000">
              <a:off x="8338264" y="440474"/>
              <a:ext cx="1670849" cy="1295044"/>
              <a:chOff x="-2460210" y="2758493"/>
              <a:chExt cx="1351491" cy="1047516"/>
            </a:xfrm>
          </p:grpSpPr>
          <p:sp>
            <p:nvSpPr>
              <p:cNvPr id="271" name="Google Shape;271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2" name="Google Shape;272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1">
                      <a:alpha val="46820"/>
                    </a:schemeClr>
                  </a:gs>
                  <a:gs pos="22000">
                    <a:schemeClr val="lt1">
                      <a:alpha val="46820"/>
                    </a:schemeClr>
                  </a:gs>
                  <a:gs pos="45000">
                    <a:srgbClr val="FFFFFF">
                      <a:alpha val="0"/>
                      <a:alpha val="46820"/>
                    </a:srgbClr>
                  </a:gs>
                  <a:gs pos="100000">
                    <a:srgbClr val="0C0A9E">
                      <a:alpha val="50196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75" name="Google Shape;275;p6"/>
            <p:cNvGrpSpPr/>
            <p:nvPr/>
          </p:nvGrpSpPr>
          <p:grpSpPr>
            <a:xfrm rot="10800000">
              <a:off x="8030079" y="157481"/>
              <a:ext cx="865288" cy="591661"/>
              <a:chOff x="39722" y="4349021"/>
              <a:chExt cx="1061964" cy="726143"/>
            </a:xfrm>
          </p:grpSpPr>
          <p:grpSp>
            <p:nvGrpSpPr>
              <p:cNvPr id="276" name="Google Shape;27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77" name="Google Shape;27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78" name="Google Shape;27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79" name="Google Shape;27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0" name="Google Shape;28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1" name="Google Shape;28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2" name="Google Shape;28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83" name="Google Shape;28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84" name="Google Shape;28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 rot="10800000">
              <a:off x="8653266" y="87645"/>
              <a:ext cx="865288" cy="591661"/>
              <a:chOff x="39722" y="4349021"/>
              <a:chExt cx="1061964" cy="726143"/>
            </a:xfrm>
          </p:grpSpPr>
          <p:grpSp>
            <p:nvGrpSpPr>
              <p:cNvPr id="286" name="Google Shape;286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287" name="Google Shape;287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288" name="Google Shape;288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289" name="Google Shape;289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0" name="Google Shape;290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1" name="Google Shape;291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2" name="Google Shape;292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293" name="Google Shape;293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294" name="Google Shape;294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5" name="Google Shape;295;p6"/>
          <p:cNvGrpSpPr/>
          <p:nvPr/>
        </p:nvGrpSpPr>
        <p:grpSpPr>
          <a:xfrm>
            <a:off x="-1499000" y="3182553"/>
            <a:ext cx="4558967" cy="3356863"/>
            <a:chOff x="-1422800" y="3106353"/>
            <a:chExt cx="4558967" cy="3356863"/>
          </a:xfrm>
        </p:grpSpPr>
        <p:grpSp>
          <p:nvGrpSpPr>
            <p:cNvPr id="296" name="Google Shape;296;p6"/>
            <p:cNvGrpSpPr/>
            <p:nvPr/>
          </p:nvGrpSpPr>
          <p:grpSpPr>
            <a:xfrm>
              <a:off x="-474664" y="3485331"/>
              <a:ext cx="1472068" cy="2977885"/>
              <a:chOff x="-293545" y="3454371"/>
              <a:chExt cx="981772" cy="1986051"/>
            </a:xfrm>
          </p:grpSpPr>
          <p:sp>
            <p:nvSpPr>
              <p:cNvPr id="297" name="Google Shape;297;p6"/>
              <p:cNvSpPr/>
              <p:nvPr/>
            </p:nvSpPr>
            <p:spPr>
              <a:xfrm rot="10800000">
                <a:off x="-293545" y="345437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98" name="Google Shape;298;p6"/>
              <p:cNvSpPr/>
              <p:nvPr/>
            </p:nvSpPr>
            <p:spPr>
              <a:xfrm rot="10800000">
                <a:off x="-156450" y="3454901"/>
                <a:ext cx="844677" cy="1985522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rgbClr val="FFFFFF">
                      <a:alpha val="0"/>
                    </a:srgbClr>
                  </a:gs>
                </a:gsLst>
                <a:lin ang="54007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99" name="Google Shape;299;p6"/>
            <p:cNvGrpSpPr/>
            <p:nvPr/>
          </p:nvGrpSpPr>
          <p:grpSpPr>
            <a:xfrm>
              <a:off x="485337" y="5039978"/>
              <a:ext cx="1049539" cy="717647"/>
              <a:chOff x="39722" y="4349021"/>
              <a:chExt cx="1061964" cy="726143"/>
            </a:xfrm>
          </p:grpSpPr>
          <p:grpSp>
            <p:nvGrpSpPr>
              <p:cNvPr id="300" name="Google Shape;300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01" name="Google Shape;301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02" name="Google Shape;302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03" name="Google Shape;303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4" name="Google Shape;304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5" name="Google Shape;305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6" name="Google Shape;306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07" name="Google Shape;307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08" name="Google Shape;308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09" name="Google Shape;309;p6"/>
            <p:cNvGrpSpPr/>
            <p:nvPr/>
          </p:nvGrpSpPr>
          <p:grpSpPr>
            <a:xfrm rot="5400000">
              <a:off x="-645364" y="3334243"/>
              <a:ext cx="2026426" cy="1570646"/>
              <a:chOff x="-2460210" y="2758493"/>
              <a:chExt cx="1351491" cy="1047516"/>
            </a:xfrm>
          </p:grpSpPr>
          <p:sp>
            <p:nvSpPr>
              <p:cNvPr id="310" name="Google Shape;310;p6"/>
              <p:cNvSpPr/>
              <p:nvPr/>
            </p:nvSpPr>
            <p:spPr>
              <a:xfrm rot="-2700000">
                <a:off x="-2341816" y="31085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1" name="Google Shape;311;p6"/>
              <p:cNvSpPr/>
              <p:nvPr/>
            </p:nvSpPr>
            <p:spPr>
              <a:xfrm rot="-2700000">
                <a:off x="-2157466" y="30323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2" name="Google Shape;312;p6"/>
              <p:cNvSpPr/>
              <p:nvPr/>
            </p:nvSpPr>
            <p:spPr>
              <a:xfrm rot="-2700000">
                <a:off x="-1993591" y="29561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13" name="Google Shape;313;p6"/>
              <p:cNvSpPr/>
              <p:nvPr/>
            </p:nvSpPr>
            <p:spPr>
              <a:xfrm rot="-2700000">
                <a:off x="-1809241" y="2879954"/>
                <a:ext cx="582127" cy="575995"/>
              </a:xfrm>
              <a:custGeom>
                <a:rect b="b" l="l" r="r" t="t"/>
                <a:pathLst>
                  <a:path extrusionOk="0" h="35790" w="36171">
                    <a:moveTo>
                      <a:pt x="34030" y="1"/>
                    </a:moveTo>
                    <a:cubicBezTo>
                      <a:pt x="33531" y="1"/>
                      <a:pt x="33032" y="191"/>
                      <a:pt x="32651" y="572"/>
                    </a:cubicBezTo>
                    <a:cubicBezTo>
                      <a:pt x="31890" y="1334"/>
                      <a:pt x="31890" y="2568"/>
                      <a:pt x="32651" y="3330"/>
                    </a:cubicBezTo>
                    <a:cubicBezTo>
                      <a:pt x="33032" y="3711"/>
                      <a:pt x="33531" y="3901"/>
                      <a:pt x="34030" y="3901"/>
                    </a:cubicBezTo>
                    <a:cubicBezTo>
                      <a:pt x="34529" y="3901"/>
                      <a:pt x="35028" y="3711"/>
                      <a:pt x="35409" y="3330"/>
                    </a:cubicBezTo>
                    <a:cubicBezTo>
                      <a:pt x="36171" y="2568"/>
                      <a:pt x="36171" y="1334"/>
                      <a:pt x="35409" y="572"/>
                    </a:cubicBezTo>
                    <a:cubicBezTo>
                      <a:pt x="35028" y="191"/>
                      <a:pt x="34529" y="1"/>
                      <a:pt x="34030" y="1"/>
                    </a:cubicBezTo>
                    <a:close/>
                    <a:moveTo>
                      <a:pt x="27662" y="6385"/>
                    </a:moveTo>
                    <a:cubicBezTo>
                      <a:pt x="27163" y="6385"/>
                      <a:pt x="26664" y="6575"/>
                      <a:pt x="26283" y="6956"/>
                    </a:cubicBezTo>
                    <a:cubicBezTo>
                      <a:pt x="25521" y="7718"/>
                      <a:pt x="25521" y="8952"/>
                      <a:pt x="26283" y="9714"/>
                    </a:cubicBezTo>
                    <a:cubicBezTo>
                      <a:pt x="26664" y="10095"/>
                      <a:pt x="27163" y="10285"/>
                      <a:pt x="27662" y="10285"/>
                    </a:cubicBezTo>
                    <a:cubicBezTo>
                      <a:pt x="28161" y="10285"/>
                      <a:pt x="28660" y="10095"/>
                      <a:pt x="29040" y="9714"/>
                    </a:cubicBezTo>
                    <a:cubicBezTo>
                      <a:pt x="29802" y="8952"/>
                      <a:pt x="29802" y="7718"/>
                      <a:pt x="29040" y="6956"/>
                    </a:cubicBezTo>
                    <a:cubicBezTo>
                      <a:pt x="28660" y="6575"/>
                      <a:pt x="28161" y="6385"/>
                      <a:pt x="27662" y="6385"/>
                    </a:cubicBezTo>
                    <a:close/>
                    <a:moveTo>
                      <a:pt x="21285" y="12753"/>
                    </a:moveTo>
                    <a:cubicBezTo>
                      <a:pt x="20783" y="12753"/>
                      <a:pt x="20280" y="12944"/>
                      <a:pt x="19899" y="13325"/>
                    </a:cubicBezTo>
                    <a:cubicBezTo>
                      <a:pt x="19137" y="14086"/>
                      <a:pt x="19137" y="15336"/>
                      <a:pt x="19899" y="16097"/>
                    </a:cubicBezTo>
                    <a:cubicBezTo>
                      <a:pt x="20280" y="16478"/>
                      <a:pt x="20783" y="16669"/>
                      <a:pt x="21285" y="16669"/>
                    </a:cubicBezTo>
                    <a:cubicBezTo>
                      <a:pt x="21788" y="16669"/>
                      <a:pt x="22291" y="16478"/>
                      <a:pt x="22672" y="16097"/>
                    </a:cubicBezTo>
                    <a:cubicBezTo>
                      <a:pt x="23434" y="15336"/>
                      <a:pt x="23434" y="14086"/>
                      <a:pt x="22672" y="13325"/>
                    </a:cubicBezTo>
                    <a:cubicBezTo>
                      <a:pt x="22291" y="12944"/>
                      <a:pt x="21788" y="12753"/>
                      <a:pt x="21285" y="12753"/>
                    </a:cubicBezTo>
                    <a:close/>
                    <a:moveTo>
                      <a:pt x="14917" y="19128"/>
                    </a:moveTo>
                    <a:cubicBezTo>
                      <a:pt x="14415" y="19128"/>
                      <a:pt x="13913" y="19318"/>
                      <a:pt x="13530" y="19693"/>
                    </a:cubicBezTo>
                    <a:cubicBezTo>
                      <a:pt x="12768" y="20455"/>
                      <a:pt x="12768" y="21689"/>
                      <a:pt x="13530" y="22451"/>
                    </a:cubicBezTo>
                    <a:cubicBezTo>
                      <a:pt x="13911" y="22832"/>
                      <a:pt x="14410" y="23022"/>
                      <a:pt x="14909" y="23022"/>
                    </a:cubicBezTo>
                    <a:cubicBezTo>
                      <a:pt x="15408" y="23022"/>
                      <a:pt x="15907" y="22832"/>
                      <a:pt x="16288" y="22451"/>
                    </a:cubicBezTo>
                    <a:cubicBezTo>
                      <a:pt x="17050" y="21689"/>
                      <a:pt x="17050" y="20455"/>
                      <a:pt x="16288" y="19693"/>
                    </a:cubicBezTo>
                    <a:cubicBezTo>
                      <a:pt x="15909" y="19314"/>
                      <a:pt x="15413" y="19128"/>
                      <a:pt x="14917" y="19128"/>
                    </a:cubicBezTo>
                    <a:close/>
                    <a:moveTo>
                      <a:pt x="8525" y="25506"/>
                    </a:moveTo>
                    <a:cubicBezTo>
                      <a:pt x="8026" y="25506"/>
                      <a:pt x="7527" y="25696"/>
                      <a:pt x="7146" y="26077"/>
                    </a:cubicBezTo>
                    <a:cubicBezTo>
                      <a:pt x="6385" y="26839"/>
                      <a:pt x="6385" y="28073"/>
                      <a:pt x="7146" y="28835"/>
                    </a:cubicBezTo>
                    <a:cubicBezTo>
                      <a:pt x="7527" y="29216"/>
                      <a:pt x="8026" y="29406"/>
                      <a:pt x="8525" y="29406"/>
                    </a:cubicBezTo>
                    <a:cubicBezTo>
                      <a:pt x="9024" y="29406"/>
                      <a:pt x="9523" y="29216"/>
                      <a:pt x="9904" y="28835"/>
                    </a:cubicBezTo>
                    <a:cubicBezTo>
                      <a:pt x="10666" y="28073"/>
                      <a:pt x="10666" y="26839"/>
                      <a:pt x="9904" y="26077"/>
                    </a:cubicBezTo>
                    <a:cubicBezTo>
                      <a:pt x="9523" y="25696"/>
                      <a:pt x="9024" y="25506"/>
                      <a:pt x="8525" y="25506"/>
                    </a:cubicBezTo>
                    <a:close/>
                    <a:moveTo>
                      <a:pt x="2141" y="31874"/>
                    </a:moveTo>
                    <a:cubicBezTo>
                      <a:pt x="1642" y="31874"/>
                      <a:pt x="1143" y="32065"/>
                      <a:pt x="763" y="32446"/>
                    </a:cubicBezTo>
                    <a:cubicBezTo>
                      <a:pt x="1" y="33207"/>
                      <a:pt x="1" y="34457"/>
                      <a:pt x="763" y="35219"/>
                    </a:cubicBezTo>
                    <a:cubicBezTo>
                      <a:pt x="1143" y="35599"/>
                      <a:pt x="1642" y="35790"/>
                      <a:pt x="2141" y="35790"/>
                    </a:cubicBezTo>
                    <a:cubicBezTo>
                      <a:pt x="2640" y="35790"/>
                      <a:pt x="3139" y="35599"/>
                      <a:pt x="3520" y="35219"/>
                    </a:cubicBezTo>
                    <a:cubicBezTo>
                      <a:pt x="4282" y="34457"/>
                      <a:pt x="4282" y="33207"/>
                      <a:pt x="3520" y="32446"/>
                    </a:cubicBezTo>
                    <a:cubicBezTo>
                      <a:pt x="3139" y="32065"/>
                      <a:pt x="2640" y="31874"/>
                      <a:pt x="2141" y="31874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14" name="Google Shape;314;p6"/>
            <p:cNvGrpSpPr/>
            <p:nvPr/>
          </p:nvGrpSpPr>
          <p:grpSpPr>
            <a:xfrm>
              <a:off x="598917" y="4530969"/>
              <a:ext cx="1049539" cy="717647"/>
              <a:chOff x="39722" y="4349021"/>
              <a:chExt cx="1061964" cy="726143"/>
            </a:xfrm>
          </p:grpSpPr>
          <p:grpSp>
            <p:nvGrpSpPr>
              <p:cNvPr id="315" name="Google Shape;31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16" name="Google Shape;31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17" name="Google Shape;31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18" name="Google Shape;31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19" name="Google Shape;31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0" name="Google Shape;32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1" name="Google Shape;32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2" name="Google Shape;32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23" name="Google Shape;32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24" name="Google Shape;324;p6"/>
            <p:cNvGrpSpPr/>
            <p:nvPr/>
          </p:nvGrpSpPr>
          <p:grpSpPr>
            <a:xfrm>
              <a:off x="-156893" y="4615667"/>
              <a:ext cx="1049539" cy="717647"/>
              <a:chOff x="39722" y="4349021"/>
              <a:chExt cx="1061964" cy="726143"/>
            </a:xfrm>
          </p:grpSpPr>
          <p:grpSp>
            <p:nvGrpSpPr>
              <p:cNvPr id="325" name="Google Shape;325;p6"/>
              <p:cNvGrpSpPr/>
              <p:nvPr/>
            </p:nvGrpSpPr>
            <p:grpSpPr>
              <a:xfrm rot="2700000">
                <a:off x="140502" y="4460924"/>
                <a:ext cx="524584" cy="502337"/>
                <a:chOff x="1189791" y="-1767331"/>
                <a:chExt cx="904284" cy="865933"/>
              </a:xfrm>
            </p:grpSpPr>
            <p:sp>
              <p:nvSpPr>
                <p:cNvPr id="326" name="Google Shape;326;p6"/>
                <p:cNvSpPr/>
                <p:nvPr/>
              </p:nvSpPr>
              <p:spPr>
                <a:xfrm>
                  <a:off x="1189791" y="-1767331"/>
                  <a:ext cx="904284" cy="865933"/>
                </a:xfrm>
                <a:custGeom>
                  <a:rect b="b" l="l" r="r" t="t"/>
                  <a:pathLst>
                    <a:path extrusionOk="0" h="35337" w="36902">
                      <a:moveTo>
                        <a:pt x="18449" y="1"/>
                      </a:moveTo>
                      <a:cubicBezTo>
                        <a:pt x="16409" y="1"/>
                        <a:pt x="14368" y="778"/>
                        <a:pt x="12814" y="2332"/>
                      </a:cubicBezTo>
                      <a:lnTo>
                        <a:pt x="3108" y="12037"/>
                      </a:lnTo>
                      <a:cubicBezTo>
                        <a:pt x="0" y="15145"/>
                        <a:pt x="0" y="20189"/>
                        <a:pt x="3108" y="23297"/>
                      </a:cubicBezTo>
                      <a:lnTo>
                        <a:pt x="12814" y="33017"/>
                      </a:lnTo>
                      <a:cubicBezTo>
                        <a:pt x="14368" y="34564"/>
                        <a:pt x="16405" y="35337"/>
                        <a:pt x="18443" y="35337"/>
                      </a:cubicBezTo>
                      <a:cubicBezTo>
                        <a:pt x="20481" y="35337"/>
                        <a:pt x="22519" y="34564"/>
                        <a:pt x="24073" y="33017"/>
                      </a:cubicBezTo>
                      <a:lnTo>
                        <a:pt x="33794" y="23297"/>
                      </a:lnTo>
                      <a:cubicBezTo>
                        <a:pt x="36902" y="20189"/>
                        <a:pt x="36902" y="15145"/>
                        <a:pt x="33794" y="12037"/>
                      </a:cubicBezTo>
                      <a:lnTo>
                        <a:pt x="24073" y="2332"/>
                      </a:lnTo>
                      <a:cubicBezTo>
                        <a:pt x="22527" y="778"/>
                        <a:pt x="20489" y="1"/>
                        <a:pt x="18449" y="1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chemeClr val="lt1"/>
                    </a:gs>
                    <a:gs pos="18000">
                      <a:schemeClr val="lt1"/>
                    </a:gs>
                    <a:gs pos="56000">
                      <a:srgbClr val="FFFFFF">
                        <a:alpha val="0"/>
                      </a:srgbClr>
                    </a:gs>
                    <a:gs pos="74000">
                      <a:schemeClr val="lt1"/>
                    </a:gs>
                    <a:gs pos="100000">
                      <a:srgbClr val="9900FF">
                        <a:alpha val="28627"/>
                      </a:srgbClr>
                    </a:gs>
                  </a:gsLst>
                  <a:path path="circle">
                    <a:fillToRect b="100%" l="0%" r="100%" t="0%"/>
                  </a:path>
                  <a:tileRect b="0%" l="-100%" r="0%" t="-100%"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grpSp>
              <p:nvGrpSpPr>
                <p:cNvPr id="327" name="Google Shape;327;p6"/>
                <p:cNvGrpSpPr/>
                <p:nvPr/>
              </p:nvGrpSpPr>
              <p:grpSpPr>
                <a:xfrm>
                  <a:off x="1232795" y="-1740829"/>
                  <a:ext cx="717621" cy="717392"/>
                  <a:chOff x="1483457" y="3953671"/>
                  <a:chExt cx="717621" cy="717392"/>
                </a:xfrm>
              </p:grpSpPr>
              <p:sp>
                <p:nvSpPr>
                  <p:cNvPr id="328" name="Google Shape;328;p6"/>
                  <p:cNvSpPr/>
                  <p:nvPr/>
                </p:nvSpPr>
                <p:spPr>
                  <a:xfrm>
                    <a:off x="1483457" y="425726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29" name="Google Shape;329;p6"/>
                  <p:cNvSpPr/>
                  <p:nvPr/>
                </p:nvSpPr>
                <p:spPr>
                  <a:xfrm>
                    <a:off x="1559470" y="418148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0" y="382"/>
                        </a:lnTo>
                        <a:lnTo>
                          <a:pt x="26739" y="27121"/>
                        </a:lnTo>
                        <a:lnTo>
                          <a:pt x="27120" y="26740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0" name="Google Shape;330;p6"/>
                  <p:cNvSpPr/>
                  <p:nvPr/>
                </p:nvSpPr>
                <p:spPr>
                  <a:xfrm>
                    <a:off x="1635483" y="4105239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66" y="1"/>
                        </a:moveTo>
                        <a:lnTo>
                          <a:pt x="1" y="381"/>
                        </a:lnTo>
                        <a:lnTo>
                          <a:pt x="26740" y="27120"/>
                        </a:lnTo>
                        <a:lnTo>
                          <a:pt x="27121" y="26755"/>
                        </a:lnTo>
                        <a:lnTo>
                          <a:pt x="366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1" name="Google Shape;331;p6"/>
                  <p:cNvSpPr/>
                  <p:nvPr/>
                </p:nvSpPr>
                <p:spPr>
                  <a:xfrm>
                    <a:off x="1711267" y="4029455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1" y="1"/>
                        </a:moveTo>
                        <a:lnTo>
                          <a:pt x="0" y="382"/>
                        </a:lnTo>
                        <a:lnTo>
                          <a:pt x="26755" y="27121"/>
                        </a:lnTo>
                        <a:lnTo>
                          <a:pt x="27120" y="26755"/>
                        </a:lnTo>
                        <a:lnTo>
                          <a:pt x="381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  <p:sp>
                <p:nvSpPr>
                  <p:cNvPr id="332" name="Google Shape;332;p6"/>
                  <p:cNvSpPr/>
                  <p:nvPr/>
                </p:nvSpPr>
                <p:spPr>
                  <a:xfrm>
                    <a:off x="1787280" y="3953671"/>
                    <a:ext cx="413799" cy="413799"/>
                  </a:xfrm>
                  <a:custGeom>
                    <a:rect b="b" l="l" r="r" t="t"/>
                    <a:pathLst>
                      <a:path extrusionOk="0" h="27121" w="27121">
                        <a:moveTo>
                          <a:pt x="382" y="1"/>
                        </a:moveTo>
                        <a:lnTo>
                          <a:pt x="1" y="382"/>
                        </a:lnTo>
                        <a:lnTo>
                          <a:pt x="26740" y="27121"/>
                        </a:lnTo>
                        <a:lnTo>
                          <a:pt x="27121" y="26740"/>
                        </a:lnTo>
                        <a:lnTo>
                          <a:pt x="382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rgbClr val="9900FF">
                          <a:alpha val="46666"/>
                          <a:alpha val="46820"/>
                        </a:srgbClr>
                      </a:gs>
                      <a:gs pos="100000">
                        <a:srgbClr val="FFFFFF">
                          <a:alpha val="0"/>
                          <a:alpha val="46820"/>
                        </a:srgbClr>
                      </a:gs>
                    </a:gsLst>
                    <a:lin ang="5400700" scaled="0"/>
                  </a:gradFill>
                  <a:ln>
                    <a:noFill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/>
                  </a:p>
                </p:txBody>
              </p:sp>
            </p:grpSp>
          </p:grpSp>
          <p:sp>
            <p:nvSpPr>
              <p:cNvPr id="333" name="Google Shape;333;p6"/>
              <p:cNvSpPr/>
              <p:nvPr/>
            </p:nvSpPr>
            <p:spPr>
              <a:xfrm rot="-2700000">
                <a:off x="542534" y="4469276"/>
                <a:ext cx="492898" cy="391560"/>
              </a:xfrm>
              <a:custGeom>
                <a:rect b="b" l="l" r="r" t="t"/>
                <a:pathLst>
                  <a:path extrusionOk="0" h="35440" w="44612">
                    <a:moveTo>
                      <a:pt x="40817" y="1"/>
                    </a:moveTo>
                    <a:lnTo>
                      <a:pt x="37420" y="3383"/>
                    </a:lnTo>
                    <a:lnTo>
                      <a:pt x="41213" y="7177"/>
                    </a:lnTo>
                    <a:lnTo>
                      <a:pt x="44611" y="3779"/>
                    </a:lnTo>
                    <a:lnTo>
                      <a:pt x="40817" y="1"/>
                    </a:lnTo>
                    <a:close/>
                    <a:moveTo>
                      <a:pt x="22184" y="4099"/>
                    </a:moveTo>
                    <a:lnTo>
                      <a:pt x="18801" y="7482"/>
                    </a:lnTo>
                    <a:lnTo>
                      <a:pt x="22595" y="11275"/>
                    </a:lnTo>
                    <a:lnTo>
                      <a:pt x="25978" y="7878"/>
                    </a:lnTo>
                    <a:lnTo>
                      <a:pt x="22184" y="4099"/>
                    </a:lnTo>
                    <a:close/>
                    <a:moveTo>
                      <a:pt x="15983" y="10300"/>
                    </a:moveTo>
                    <a:lnTo>
                      <a:pt x="12585" y="13698"/>
                    </a:lnTo>
                    <a:lnTo>
                      <a:pt x="16379" y="17476"/>
                    </a:lnTo>
                    <a:lnTo>
                      <a:pt x="19776" y="14094"/>
                    </a:lnTo>
                    <a:lnTo>
                      <a:pt x="15983" y="10300"/>
                    </a:lnTo>
                    <a:close/>
                    <a:moveTo>
                      <a:pt x="9431" y="16852"/>
                    </a:moveTo>
                    <a:lnTo>
                      <a:pt x="6034" y="20249"/>
                    </a:lnTo>
                    <a:lnTo>
                      <a:pt x="15190" y="29406"/>
                    </a:lnTo>
                    <a:lnTo>
                      <a:pt x="18588" y="26008"/>
                    </a:lnTo>
                    <a:lnTo>
                      <a:pt x="9431" y="16852"/>
                    </a:lnTo>
                    <a:close/>
                    <a:moveTo>
                      <a:pt x="3383" y="22885"/>
                    </a:moveTo>
                    <a:lnTo>
                      <a:pt x="0" y="26283"/>
                    </a:lnTo>
                    <a:lnTo>
                      <a:pt x="9157" y="35440"/>
                    </a:lnTo>
                    <a:lnTo>
                      <a:pt x="12555" y="32057"/>
                    </a:lnTo>
                    <a:lnTo>
                      <a:pt x="3383" y="22885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34" name="Google Shape;334;p6"/>
            <p:cNvGrpSpPr/>
            <p:nvPr/>
          </p:nvGrpSpPr>
          <p:grpSpPr>
            <a:xfrm>
              <a:off x="-1422800" y="4822751"/>
              <a:ext cx="4558967" cy="134100"/>
              <a:chOff x="796100" y="3019701"/>
              <a:chExt cx="4558967" cy="134100"/>
            </a:xfrm>
          </p:grpSpPr>
          <p:sp>
            <p:nvSpPr>
              <p:cNvPr id="335" name="Google Shape;335;p6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36" name="Google Shape;336;p6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37" name="Google Shape;337;p6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7"/>
          <p:cNvSpPr txBox="1"/>
          <p:nvPr>
            <p:ph idx="1" type="subTitle"/>
          </p:nvPr>
        </p:nvSpPr>
        <p:spPr>
          <a:xfrm>
            <a:off x="713225" y="1160775"/>
            <a:ext cx="7710900" cy="34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/>
        </p:txBody>
      </p:sp>
      <p:sp>
        <p:nvSpPr>
          <p:cNvPr id="340" name="Google Shape;340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341" name="Google Shape;341;p7"/>
          <p:cNvGrpSpPr/>
          <p:nvPr/>
        </p:nvGrpSpPr>
        <p:grpSpPr>
          <a:xfrm>
            <a:off x="8934675" y="3943438"/>
            <a:ext cx="439200" cy="439100"/>
            <a:chOff x="1101075" y="2142375"/>
            <a:chExt cx="439200" cy="439100"/>
          </a:xfrm>
        </p:grpSpPr>
        <p:sp>
          <p:nvSpPr>
            <p:cNvPr id="342" name="Google Shape;342;p7"/>
            <p:cNvSpPr/>
            <p:nvPr/>
          </p:nvSpPr>
          <p:spPr>
            <a:xfrm>
              <a:off x="1101075" y="2142375"/>
              <a:ext cx="439200" cy="439100"/>
            </a:xfrm>
            <a:custGeom>
              <a:rect b="b" l="l" r="r" t="t"/>
              <a:pathLst>
                <a:path extrusionOk="0" h="17564" w="17568">
                  <a:moveTo>
                    <a:pt x="8792" y="1291"/>
                  </a:moveTo>
                  <a:cubicBezTo>
                    <a:pt x="10711" y="1291"/>
                    <a:pt x="12631" y="2008"/>
                    <a:pt x="14094" y="3501"/>
                  </a:cubicBezTo>
                  <a:cubicBezTo>
                    <a:pt x="15526" y="4902"/>
                    <a:pt x="16303" y="6807"/>
                    <a:pt x="16303" y="8803"/>
                  </a:cubicBezTo>
                  <a:cubicBezTo>
                    <a:pt x="16303" y="10814"/>
                    <a:pt x="15526" y="12688"/>
                    <a:pt x="14094" y="14120"/>
                  </a:cubicBezTo>
                  <a:cubicBezTo>
                    <a:pt x="12692" y="15552"/>
                    <a:pt x="10788" y="16329"/>
                    <a:pt x="8792" y="16329"/>
                  </a:cubicBezTo>
                  <a:cubicBezTo>
                    <a:pt x="6780" y="16329"/>
                    <a:pt x="4906" y="15552"/>
                    <a:pt x="3474" y="14120"/>
                  </a:cubicBezTo>
                  <a:cubicBezTo>
                    <a:pt x="2042" y="12718"/>
                    <a:pt x="1265" y="10814"/>
                    <a:pt x="1265" y="8803"/>
                  </a:cubicBezTo>
                  <a:cubicBezTo>
                    <a:pt x="1265" y="6807"/>
                    <a:pt x="2042" y="4918"/>
                    <a:pt x="3474" y="3501"/>
                  </a:cubicBezTo>
                  <a:cubicBezTo>
                    <a:pt x="4937" y="2023"/>
                    <a:pt x="6857" y="1291"/>
                    <a:pt x="8792" y="1291"/>
                  </a:cubicBezTo>
                  <a:close/>
                  <a:moveTo>
                    <a:pt x="8784" y="0"/>
                  </a:moveTo>
                  <a:cubicBezTo>
                    <a:pt x="6537" y="0"/>
                    <a:pt x="4289" y="857"/>
                    <a:pt x="2575" y="2571"/>
                  </a:cubicBezTo>
                  <a:cubicBezTo>
                    <a:pt x="915" y="4232"/>
                    <a:pt x="1" y="6441"/>
                    <a:pt x="1" y="8788"/>
                  </a:cubicBezTo>
                  <a:cubicBezTo>
                    <a:pt x="1" y="11134"/>
                    <a:pt x="915" y="13343"/>
                    <a:pt x="2575" y="15004"/>
                  </a:cubicBezTo>
                  <a:cubicBezTo>
                    <a:pt x="4236" y="16649"/>
                    <a:pt x="6445" y="17563"/>
                    <a:pt x="8792" y="17563"/>
                  </a:cubicBezTo>
                  <a:cubicBezTo>
                    <a:pt x="11123" y="17563"/>
                    <a:pt x="13332" y="16649"/>
                    <a:pt x="14993" y="15004"/>
                  </a:cubicBezTo>
                  <a:cubicBezTo>
                    <a:pt x="16653" y="13343"/>
                    <a:pt x="17568" y="11134"/>
                    <a:pt x="17568" y="8788"/>
                  </a:cubicBezTo>
                  <a:cubicBezTo>
                    <a:pt x="17568" y="6441"/>
                    <a:pt x="16653" y="4232"/>
                    <a:pt x="14993" y="2571"/>
                  </a:cubicBezTo>
                  <a:cubicBezTo>
                    <a:pt x="13279" y="857"/>
                    <a:pt x="11031" y="0"/>
                    <a:pt x="8784" y="0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1189450" y="2242350"/>
              <a:ext cx="262850" cy="239700"/>
            </a:xfrm>
            <a:custGeom>
              <a:rect b="b" l="l" r="r" t="t"/>
              <a:pathLst>
                <a:path extrusionOk="0" h="9588" w="10514">
                  <a:moveTo>
                    <a:pt x="5257" y="1269"/>
                  </a:moveTo>
                  <a:cubicBezTo>
                    <a:pt x="6171" y="1269"/>
                    <a:pt x="7054" y="1604"/>
                    <a:pt x="7771" y="2290"/>
                  </a:cubicBezTo>
                  <a:cubicBezTo>
                    <a:pt x="9127" y="3692"/>
                    <a:pt x="9127" y="5931"/>
                    <a:pt x="7771" y="7302"/>
                  </a:cubicBezTo>
                  <a:cubicBezTo>
                    <a:pt x="7070" y="7988"/>
                    <a:pt x="6159" y="8331"/>
                    <a:pt x="5253" y="8331"/>
                  </a:cubicBezTo>
                  <a:cubicBezTo>
                    <a:pt x="4346" y="8331"/>
                    <a:pt x="3444" y="7988"/>
                    <a:pt x="2758" y="7302"/>
                  </a:cubicBezTo>
                  <a:cubicBezTo>
                    <a:pt x="1387" y="5916"/>
                    <a:pt x="1387" y="3661"/>
                    <a:pt x="2758" y="2290"/>
                  </a:cubicBezTo>
                  <a:cubicBezTo>
                    <a:pt x="3444" y="1604"/>
                    <a:pt x="4342" y="1269"/>
                    <a:pt x="5257" y="1269"/>
                  </a:cubicBezTo>
                  <a:close/>
                  <a:moveTo>
                    <a:pt x="5255" y="1"/>
                  </a:moveTo>
                  <a:cubicBezTo>
                    <a:pt x="4026" y="1"/>
                    <a:pt x="2796" y="469"/>
                    <a:pt x="1859" y="1406"/>
                  </a:cubicBezTo>
                  <a:cubicBezTo>
                    <a:pt x="0" y="3265"/>
                    <a:pt x="0" y="6312"/>
                    <a:pt x="1859" y="8186"/>
                  </a:cubicBezTo>
                  <a:cubicBezTo>
                    <a:pt x="2788" y="9116"/>
                    <a:pt x="4038" y="9588"/>
                    <a:pt x="5257" y="9588"/>
                  </a:cubicBezTo>
                  <a:cubicBezTo>
                    <a:pt x="6491" y="9588"/>
                    <a:pt x="7710" y="9131"/>
                    <a:pt x="8639" y="8186"/>
                  </a:cubicBezTo>
                  <a:cubicBezTo>
                    <a:pt x="10513" y="6312"/>
                    <a:pt x="10513" y="3265"/>
                    <a:pt x="8639" y="1406"/>
                  </a:cubicBezTo>
                  <a:cubicBezTo>
                    <a:pt x="7710" y="469"/>
                    <a:pt x="6483" y="1"/>
                    <a:pt x="5255" y="1"/>
                  </a:cubicBez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7"/>
          <p:cNvGrpSpPr/>
          <p:nvPr/>
        </p:nvGrpSpPr>
        <p:grpSpPr>
          <a:xfrm>
            <a:off x="5481594" y="-3117615"/>
            <a:ext cx="5954334" cy="6142759"/>
            <a:chOff x="5329194" y="-2965215"/>
            <a:chExt cx="5954334" cy="6142759"/>
          </a:xfrm>
        </p:grpSpPr>
        <p:sp>
          <p:nvSpPr>
            <p:cNvPr id="345" name="Google Shape;345;p7"/>
            <p:cNvSpPr/>
            <p:nvPr/>
          </p:nvSpPr>
          <p:spPr>
            <a:xfrm rot="-2700000">
              <a:off x="6677338" y="-23069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54007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7"/>
            <p:cNvSpPr/>
            <p:nvPr/>
          </p:nvSpPr>
          <p:spPr>
            <a:xfrm rot="-2700000">
              <a:off x="6782013" y="-2600033"/>
              <a:ext cx="3153371" cy="5119296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47" name="Google Shape;347;p7"/>
            <p:cNvGrpSpPr/>
            <p:nvPr/>
          </p:nvGrpSpPr>
          <p:grpSpPr>
            <a:xfrm rot="10800000">
              <a:off x="5710125" y="185651"/>
              <a:ext cx="4558967" cy="134100"/>
              <a:chOff x="796100" y="3019701"/>
              <a:chExt cx="4558967" cy="134100"/>
            </a:xfrm>
          </p:grpSpPr>
          <p:sp>
            <p:nvSpPr>
              <p:cNvPr id="348" name="Google Shape;348;p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349" name="Google Shape;349;p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350" name="Google Shape;350;p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351" name="Google Shape;351;p7"/>
          <p:cNvGrpSpPr/>
          <p:nvPr/>
        </p:nvGrpSpPr>
        <p:grpSpPr>
          <a:xfrm flipH="1">
            <a:off x="-503516" y="3986929"/>
            <a:ext cx="5249359" cy="2992224"/>
            <a:chOff x="-258616" y="3430829"/>
            <a:chExt cx="5249359" cy="2992224"/>
          </a:xfrm>
        </p:grpSpPr>
        <p:pic>
          <p:nvPicPr>
            <p:cNvPr id="352" name="Google Shape;352;p7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1070243" y="3430829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3" name="Google Shape;353;p7"/>
            <p:cNvSpPr/>
            <p:nvPr/>
          </p:nvSpPr>
          <p:spPr>
            <a:xfrm>
              <a:off x="363250" y="4667754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7"/>
            <p:cNvSpPr/>
            <p:nvPr/>
          </p:nvSpPr>
          <p:spPr>
            <a:xfrm>
              <a:off x="941424" y="4724302"/>
              <a:ext cx="340329" cy="325895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20562" y="49581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>
                    <a:alpha val="31360"/>
                  </a:schemeClr>
                </a:gs>
                <a:gs pos="22000">
                  <a:schemeClr val="lt1">
                    <a:alpha val="31360"/>
                  </a:schemeClr>
                </a:gs>
                <a:gs pos="45000">
                  <a:srgbClr val="FFFFFF">
                    <a:alpha val="0"/>
                    <a:alpha val="31360"/>
                  </a:srgbClr>
                </a:gs>
                <a:gs pos="100000">
                  <a:srgbClr val="0C0A9E">
                    <a:alpha val="50196"/>
                    <a:alpha val="3136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1299000" y="4608579"/>
              <a:ext cx="582037" cy="557353"/>
            </a:xfrm>
            <a:custGeom>
              <a:rect b="b" l="l" r="r" t="t"/>
              <a:pathLst>
                <a:path extrusionOk="0" h="35337" w="36902">
                  <a:moveTo>
                    <a:pt x="18449" y="1"/>
                  </a:moveTo>
                  <a:cubicBezTo>
                    <a:pt x="16409" y="1"/>
                    <a:pt x="14368" y="778"/>
                    <a:pt x="12814" y="2332"/>
                  </a:cubicBezTo>
                  <a:lnTo>
                    <a:pt x="3108" y="12037"/>
                  </a:lnTo>
                  <a:cubicBezTo>
                    <a:pt x="0" y="15145"/>
                    <a:pt x="0" y="20189"/>
                    <a:pt x="3108" y="23297"/>
                  </a:cubicBezTo>
                  <a:lnTo>
                    <a:pt x="12814" y="33017"/>
                  </a:lnTo>
                  <a:cubicBezTo>
                    <a:pt x="14368" y="34564"/>
                    <a:pt x="16405" y="35337"/>
                    <a:pt x="18443" y="35337"/>
                  </a:cubicBezTo>
                  <a:cubicBezTo>
                    <a:pt x="20481" y="35337"/>
                    <a:pt x="22519" y="34564"/>
                    <a:pt x="24073" y="33017"/>
                  </a:cubicBezTo>
                  <a:lnTo>
                    <a:pt x="33794" y="23297"/>
                  </a:lnTo>
                  <a:cubicBezTo>
                    <a:pt x="36902" y="20189"/>
                    <a:pt x="36902" y="15145"/>
                    <a:pt x="33794" y="12037"/>
                  </a:cubicBezTo>
                  <a:lnTo>
                    <a:pt x="24073" y="2332"/>
                  </a:lnTo>
                  <a:cubicBezTo>
                    <a:pt x="22527" y="778"/>
                    <a:pt x="20489" y="1"/>
                    <a:pt x="18449" y="1"/>
                  </a:cubicBezTo>
                  <a:close/>
                </a:path>
              </a:pathLst>
            </a:custGeom>
            <a:gradFill>
              <a:gsLst>
                <a:gs pos="0">
                  <a:schemeClr val="lt1"/>
                </a:gs>
                <a:gs pos="22000">
                  <a:schemeClr val="lt1"/>
                </a:gs>
                <a:gs pos="45000">
                  <a:srgbClr val="FFFFFF">
                    <a:alpha val="0"/>
                  </a:srgbClr>
                </a:gs>
                <a:gs pos="100000">
                  <a:srgbClr val="0C0A9E">
                    <a:alpha val="50196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7"/>
            <p:cNvSpPr/>
            <p:nvPr/>
          </p:nvSpPr>
          <p:spPr>
            <a:xfrm rot="5400000">
              <a:off x="447539" y="3133720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698631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58" name="Google Shape;358;p7"/>
            <p:cNvGrpSpPr/>
            <p:nvPr/>
          </p:nvGrpSpPr>
          <p:grpSpPr>
            <a:xfrm>
              <a:off x="736485" y="4387072"/>
              <a:ext cx="161977" cy="161940"/>
              <a:chOff x="1101075" y="2142375"/>
              <a:chExt cx="439200" cy="439100"/>
            </a:xfrm>
          </p:grpSpPr>
          <p:sp>
            <p:nvSpPr>
              <p:cNvPr id="359" name="Google Shape;359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0" name="Google Shape;360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61" name="Google Shape;361;p7"/>
            <p:cNvGrpSpPr/>
            <p:nvPr/>
          </p:nvGrpSpPr>
          <p:grpSpPr>
            <a:xfrm rot="10800000">
              <a:off x="2118901" y="4805293"/>
              <a:ext cx="161977" cy="161940"/>
              <a:chOff x="1101075" y="2142375"/>
              <a:chExt cx="439200" cy="439100"/>
            </a:xfrm>
          </p:grpSpPr>
          <p:sp>
            <p:nvSpPr>
              <p:cNvPr id="362" name="Google Shape;362;p7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3" name="Google Shape;363;p7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8"/>
          <p:cNvSpPr txBox="1"/>
          <p:nvPr>
            <p:ph type="title"/>
          </p:nvPr>
        </p:nvSpPr>
        <p:spPr>
          <a:xfrm>
            <a:off x="713225" y="2122600"/>
            <a:ext cx="7297500" cy="9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grpSp>
        <p:nvGrpSpPr>
          <p:cNvPr id="366" name="Google Shape;366;p8"/>
          <p:cNvGrpSpPr/>
          <p:nvPr/>
        </p:nvGrpSpPr>
        <p:grpSpPr>
          <a:xfrm>
            <a:off x="6475811" y="-1541623"/>
            <a:ext cx="2583360" cy="2409685"/>
            <a:chOff x="6475811" y="-1541623"/>
            <a:chExt cx="2583360" cy="2409685"/>
          </a:xfrm>
        </p:grpSpPr>
        <p:grpSp>
          <p:nvGrpSpPr>
            <p:cNvPr id="367" name="Google Shape;367;p8"/>
            <p:cNvGrpSpPr/>
            <p:nvPr/>
          </p:nvGrpSpPr>
          <p:grpSpPr>
            <a:xfrm rot="-5400000">
              <a:off x="5879041" y="-944853"/>
              <a:ext cx="2133442" cy="939904"/>
              <a:chOff x="-149984" y="3754784"/>
              <a:chExt cx="2133442" cy="939904"/>
            </a:xfrm>
          </p:grpSpPr>
          <p:sp>
            <p:nvSpPr>
              <p:cNvPr id="368" name="Google Shape;368;p8"/>
              <p:cNvSpPr/>
              <p:nvPr/>
            </p:nvSpPr>
            <p:spPr>
              <a:xfrm rot="5400000">
                <a:off x="707379" y="3056155"/>
                <a:ext cx="577450" cy="1974708"/>
              </a:xfrm>
              <a:custGeom>
                <a:rect b="b" l="l" r="r" t="t"/>
                <a:pathLst>
                  <a:path extrusionOk="0" h="48146" w="14079">
                    <a:moveTo>
                      <a:pt x="13866" y="0"/>
                    </a:moveTo>
                    <a:lnTo>
                      <a:pt x="5867" y="7999"/>
                    </a:lnTo>
                    <a:lnTo>
                      <a:pt x="5836" y="8045"/>
                    </a:lnTo>
                    <a:lnTo>
                      <a:pt x="5836" y="31737"/>
                    </a:lnTo>
                    <a:lnTo>
                      <a:pt x="1" y="37541"/>
                    </a:lnTo>
                    <a:lnTo>
                      <a:pt x="1" y="48146"/>
                    </a:lnTo>
                    <a:lnTo>
                      <a:pt x="306" y="48146"/>
                    </a:lnTo>
                    <a:lnTo>
                      <a:pt x="306" y="37679"/>
                    </a:lnTo>
                    <a:lnTo>
                      <a:pt x="6141" y="31874"/>
                    </a:lnTo>
                    <a:lnTo>
                      <a:pt x="6141" y="8167"/>
                    </a:lnTo>
                    <a:lnTo>
                      <a:pt x="14079" y="229"/>
                    </a:lnTo>
                    <a:lnTo>
                      <a:pt x="13866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69" name="Google Shape;369;p8"/>
              <p:cNvSpPr/>
              <p:nvPr/>
            </p:nvSpPr>
            <p:spPr>
              <a:xfrm rot="5400000">
                <a:off x="391825" y="3465468"/>
                <a:ext cx="687411" cy="1771028"/>
              </a:xfrm>
              <a:custGeom>
                <a:rect b="b" l="l" r="r" t="t"/>
                <a:pathLst>
                  <a:path extrusionOk="0" h="43180" w="16760">
                    <a:moveTo>
                      <a:pt x="16531" y="1"/>
                    </a:moveTo>
                    <a:lnTo>
                      <a:pt x="4403" y="12159"/>
                    </a:lnTo>
                    <a:lnTo>
                      <a:pt x="4342" y="12190"/>
                    </a:lnTo>
                    <a:lnTo>
                      <a:pt x="4342" y="25734"/>
                    </a:lnTo>
                    <a:lnTo>
                      <a:pt x="0" y="30077"/>
                    </a:lnTo>
                    <a:lnTo>
                      <a:pt x="8746" y="38822"/>
                    </a:lnTo>
                    <a:lnTo>
                      <a:pt x="8746" y="43180"/>
                    </a:lnTo>
                    <a:lnTo>
                      <a:pt x="9066" y="43180"/>
                    </a:lnTo>
                    <a:lnTo>
                      <a:pt x="9066" y="38700"/>
                    </a:lnTo>
                    <a:lnTo>
                      <a:pt x="442" y="30077"/>
                    </a:lnTo>
                    <a:lnTo>
                      <a:pt x="4662" y="25872"/>
                    </a:lnTo>
                    <a:lnTo>
                      <a:pt x="4662" y="12327"/>
                    </a:lnTo>
                    <a:lnTo>
                      <a:pt x="16760" y="230"/>
                    </a:lnTo>
                    <a:lnTo>
                      <a:pt x="16531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540001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70" name="Google Shape;370;p8"/>
            <p:cNvSpPr/>
            <p:nvPr/>
          </p:nvSpPr>
          <p:spPr>
            <a:xfrm rot="5400000">
              <a:off x="7783092" y="-770470"/>
              <a:ext cx="577450" cy="1974708"/>
            </a:xfrm>
            <a:custGeom>
              <a:rect b="b" l="l" r="r" t="t"/>
              <a:pathLst>
                <a:path extrusionOk="0" h="48146" w="14079">
                  <a:moveTo>
                    <a:pt x="13866" y="0"/>
                  </a:moveTo>
                  <a:lnTo>
                    <a:pt x="5867" y="7999"/>
                  </a:lnTo>
                  <a:lnTo>
                    <a:pt x="5836" y="8045"/>
                  </a:lnTo>
                  <a:lnTo>
                    <a:pt x="5836" y="31737"/>
                  </a:lnTo>
                  <a:lnTo>
                    <a:pt x="1" y="37541"/>
                  </a:lnTo>
                  <a:lnTo>
                    <a:pt x="1" y="48146"/>
                  </a:lnTo>
                  <a:lnTo>
                    <a:pt x="306" y="48146"/>
                  </a:lnTo>
                  <a:lnTo>
                    <a:pt x="306" y="37679"/>
                  </a:lnTo>
                  <a:lnTo>
                    <a:pt x="6141" y="31874"/>
                  </a:lnTo>
                  <a:lnTo>
                    <a:pt x="6141" y="8167"/>
                  </a:lnTo>
                  <a:lnTo>
                    <a:pt x="14079" y="229"/>
                  </a:lnTo>
                  <a:lnTo>
                    <a:pt x="13866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8"/>
            <p:cNvSpPr/>
            <p:nvPr/>
          </p:nvSpPr>
          <p:spPr>
            <a:xfrm rot="5400000">
              <a:off x="7617537" y="-361157"/>
              <a:ext cx="687411" cy="1771028"/>
            </a:xfrm>
            <a:custGeom>
              <a:rect b="b" l="l" r="r" t="t"/>
              <a:pathLst>
                <a:path extrusionOk="0" h="43180" w="16760">
                  <a:moveTo>
                    <a:pt x="16531" y="1"/>
                  </a:moveTo>
                  <a:lnTo>
                    <a:pt x="4403" y="12159"/>
                  </a:lnTo>
                  <a:lnTo>
                    <a:pt x="4342" y="12190"/>
                  </a:lnTo>
                  <a:lnTo>
                    <a:pt x="4342" y="25734"/>
                  </a:lnTo>
                  <a:lnTo>
                    <a:pt x="0" y="30077"/>
                  </a:lnTo>
                  <a:lnTo>
                    <a:pt x="8746" y="38822"/>
                  </a:lnTo>
                  <a:lnTo>
                    <a:pt x="8746" y="43180"/>
                  </a:lnTo>
                  <a:lnTo>
                    <a:pt x="9066" y="43180"/>
                  </a:lnTo>
                  <a:lnTo>
                    <a:pt x="9066" y="38700"/>
                  </a:lnTo>
                  <a:lnTo>
                    <a:pt x="442" y="30077"/>
                  </a:lnTo>
                  <a:lnTo>
                    <a:pt x="4662" y="25872"/>
                  </a:lnTo>
                  <a:lnTo>
                    <a:pt x="4662" y="12327"/>
                  </a:lnTo>
                  <a:lnTo>
                    <a:pt x="16760" y="230"/>
                  </a:lnTo>
                  <a:lnTo>
                    <a:pt x="16531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78000">
                  <a:schemeClr val="lt1"/>
                </a:gs>
                <a:gs pos="100000">
                  <a:schemeClr val="lt1"/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2" name="Google Shape;372;p8"/>
            <p:cNvGrpSpPr/>
            <p:nvPr/>
          </p:nvGrpSpPr>
          <p:grpSpPr>
            <a:xfrm>
              <a:off x="7741638" y="-258450"/>
              <a:ext cx="439200" cy="439100"/>
              <a:chOff x="1101075" y="2142375"/>
              <a:chExt cx="439200" cy="439100"/>
            </a:xfrm>
          </p:grpSpPr>
          <p:sp>
            <p:nvSpPr>
              <p:cNvPr id="373" name="Google Shape;373;p8"/>
              <p:cNvSpPr/>
              <p:nvPr/>
            </p:nvSpPr>
            <p:spPr>
              <a:xfrm>
                <a:off x="1101075" y="2142375"/>
                <a:ext cx="439200" cy="439100"/>
              </a:xfrm>
              <a:custGeom>
                <a:rect b="b" l="l" r="r" t="t"/>
                <a:pathLst>
                  <a:path extrusionOk="0" h="17564" w="17568">
                    <a:moveTo>
                      <a:pt x="8792" y="1291"/>
                    </a:moveTo>
                    <a:cubicBezTo>
                      <a:pt x="10711" y="1291"/>
                      <a:pt x="12631" y="2008"/>
                      <a:pt x="14094" y="3501"/>
                    </a:cubicBezTo>
                    <a:cubicBezTo>
                      <a:pt x="15526" y="4902"/>
                      <a:pt x="16303" y="6807"/>
                      <a:pt x="16303" y="8803"/>
                    </a:cubicBezTo>
                    <a:cubicBezTo>
                      <a:pt x="16303" y="10814"/>
                      <a:pt x="15526" y="12688"/>
                      <a:pt x="14094" y="14120"/>
                    </a:cubicBezTo>
                    <a:cubicBezTo>
                      <a:pt x="12692" y="15552"/>
                      <a:pt x="10788" y="16329"/>
                      <a:pt x="8792" y="16329"/>
                    </a:cubicBezTo>
                    <a:cubicBezTo>
                      <a:pt x="6780" y="16329"/>
                      <a:pt x="4906" y="15552"/>
                      <a:pt x="3474" y="14120"/>
                    </a:cubicBezTo>
                    <a:cubicBezTo>
                      <a:pt x="2042" y="12718"/>
                      <a:pt x="1265" y="10814"/>
                      <a:pt x="1265" y="8803"/>
                    </a:cubicBezTo>
                    <a:cubicBezTo>
                      <a:pt x="1265" y="6807"/>
                      <a:pt x="2042" y="4918"/>
                      <a:pt x="3474" y="3501"/>
                    </a:cubicBezTo>
                    <a:cubicBezTo>
                      <a:pt x="4937" y="2023"/>
                      <a:pt x="6857" y="1291"/>
                      <a:pt x="8792" y="1291"/>
                    </a:cubicBezTo>
                    <a:close/>
                    <a:moveTo>
                      <a:pt x="8784" y="0"/>
                    </a:moveTo>
                    <a:cubicBezTo>
                      <a:pt x="6537" y="0"/>
                      <a:pt x="4289" y="857"/>
                      <a:pt x="2575" y="2571"/>
                    </a:cubicBezTo>
                    <a:cubicBezTo>
                      <a:pt x="915" y="4232"/>
                      <a:pt x="1" y="6441"/>
                      <a:pt x="1" y="8788"/>
                    </a:cubicBezTo>
                    <a:cubicBezTo>
                      <a:pt x="1" y="11134"/>
                      <a:pt x="915" y="13343"/>
                      <a:pt x="2575" y="15004"/>
                    </a:cubicBezTo>
                    <a:cubicBezTo>
                      <a:pt x="4236" y="16649"/>
                      <a:pt x="6445" y="17563"/>
                      <a:pt x="8792" y="17563"/>
                    </a:cubicBezTo>
                    <a:cubicBezTo>
                      <a:pt x="11123" y="17563"/>
                      <a:pt x="13332" y="16649"/>
                      <a:pt x="14993" y="15004"/>
                    </a:cubicBezTo>
                    <a:cubicBezTo>
                      <a:pt x="16653" y="13343"/>
                      <a:pt x="17568" y="11134"/>
                      <a:pt x="17568" y="8788"/>
                    </a:cubicBezTo>
                    <a:cubicBezTo>
                      <a:pt x="17568" y="6441"/>
                      <a:pt x="16653" y="4232"/>
                      <a:pt x="14993" y="2571"/>
                    </a:cubicBezTo>
                    <a:cubicBezTo>
                      <a:pt x="13279" y="857"/>
                      <a:pt x="11031" y="0"/>
                      <a:pt x="8784" y="0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74" name="Google Shape;374;p8"/>
              <p:cNvSpPr/>
              <p:nvPr/>
            </p:nvSpPr>
            <p:spPr>
              <a:xfrm>
                <a:off x="1189450" y="2242350"/>
                <a:ext cx="262850" cy="239700"/>
              </a:xfrm>
              <a:custGeom>
                <a:rect b="b" l="l" r="r" t="t"/>
                <a:pathLst>
                  <a:path extrusionOk="0" h="9588" w="10514">
                    <a:moveTo>
                      <a:pt x="5257" y="1269"/>
                    </a:moveTo>
                    <a:cubicBezTo>
                      <a:pt x="6171" y="1269"/>
                      <a:pt x="7054" y="1604"/>
                      <a:pt x="7771" y="2290"/>
                    </a:cubicBezTo>
                    <a:cubicBezTo>
                      <a:pt x="9127" y="3692"/>
                      <a:pt x="9127" y="5931"/>
                      <a:pt x="7771" y="7302"/>
                    </a:cubicBezTo>
                    <a:cubicBezTo>
                      <a:pt x="7070" y="7988"/>
                      <a:pt x="6159" y="8331"/>
                      <a:pt x="5253" y="8331"/>
                    </a:cubicBezTo>
                    <a:cubicBezTo>
                      <a:pt x="4346" y="8331"/>
                      <a:pt x="3444" y="7988"/>
                      <a:pt x="2758" y="7302"/>
                    </a:cubicBezTo>
                    <a:cubicBezTo>
                      <a:pt x="1387" y="5916"/>
                      <a:pt x="1387" y="3661"/>
                      <a:pt x="2758" y="2290"/>
                    </a:cubicBezTo>
                    <a:cubicBezTo>
                      <a:pt x="3444" y="1604"/>
                      <a:pt x="4342" y="1269"/>
                      <a:pt x="5257" y="1269"/>
                    </a:cubicBezTo>
                    <a:close/>
                    <a:moveTo>
                      <a:pt x="5255" y="1"/>
                    </a:moveTo>
                    <a:cubicBezTo>
                      <a:pt x="4026" y="1"/>
                      <a:pt x="2796" y="469"/>
                      <a:pt x="1859" y="1406"/>
                    </a:cubicBezTo>
                    <a:cubicBezTo>
                      <a:pt x="0" y="3265"/>
                      <a:pt x="0" y="6312"/>
                      <a:pt x="1859" y="8186"/>
                    </a:cubicBezTo>
                    <a:cubicBezTo>
                      <a:pt x="2788" y="9116"/>
                      <a:pt x="4038" y="9588"/>
                      <a:pt x="5257" y="9588"/>
                    </a:cubicBezTo>
                    <a:cubicBezTo>
                      <a:pt x="6491" y="9588"/>
                      <a:pt x="7710" y="9131"/>
                      <a:pt x="8639" y="8186"/>
                    </a:cubicBezTo>
                    <a:cubicBezTo>
                      <a:pt x="10513" y="6312"/>
                      <a:pt x="10513" y="3265"/>
                      <a:pt x="8639" y="1406"/>
                    </a:cubicBezTo>
                    <a:cubicBezTo>
                      <a:pt x="7710" y="469"/>
                      <a:pt x="6483" y="1"/>
                      <a:pt x="5255" y="1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9"/>
          <p:cNvSpPr txBox="1"/>
          <p:nvPr>
            <p:ph type="title"/>
          </p:nvPr>
        </p:nvSpPr>
        <p:spPr>
          <a:xfrm>
            <a:off x="720000" y="479750"/>
            <a:ext cx="3145200" cy="184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7" name="Google Shape;377;p9"/>
          <p:cNvSpPr txBox="1"/>
          <p:nvPr>
            <p:ph idx="1" type="subTitle"/>
          </p:nvPr>
        </p:nvSpPr>
        <p:spPr>
          <a:xfrm>
            <a:off x="720000" y="2359400"/>
            <a:ext cx="3145200" cy="224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Font typeface="Open Sans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Font typeface="Open Sans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Font typeface="Open Sans"/>
              <a:buChar char="■"/>
              <a:defRPr/>
            </a:lvl9pPr>
          </a:lstStyle>
          <a:p/>
        </p:txBody>
      </p:sp>
      <p:sp>
        <p:nvSpPr>
          <p:cNvPr id="378" name="Google Shape;378;p9"/>
          <p:cNvSpPr/>
          <p:nvPr>
            <p:ph idx="2" type="pic"/>
          </p:nvPr>
        </p:nvSpPr>
        <p:spPr>
          <a:xfrm>
            <a:off x="4135800" y="539500"/>
            <a:ext cx="4295100" cy="40692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grpSp>
        <p:nvGrpSpPr>
          <p:cNvPr id="379" name="Google Shape;379;p9"/>
          <p:cNvGrpSpPr/>
          <p:nvPr/>
        </p:nvGrpSpPr>
        <p:grpSpPr>
          <a:xfrm>
            <a:off x="-2393465" y="-1635538"/>
            <a:ext cx="4710415" cy="5344655"/>
            <a:chOff x="-2317265" y="-1559338"/>
            <a:chExt cx="4710415" cy="5344655"/>
          </a:xfrm>
        </p:grpSpPr>
        <p:pic>
          <p:nvPicPr>
            <p:cNvPr id="380" name="Google Shape;380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-2317265" y="-1559338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381" name="Google Shape;381;p9"/>
            <p:cNvGrpSpPr/>
            <p:nvPr/>
          </p:nvGrpSpPr>
          <p:grpSpPr>
            <a:xfrm>
              <a:off x="-1322674" y="-1333888"/>
              <a:ext cx="3153315" cy="5119205"/>
              <a:chOff x="6643701" y="816087"/>
              <a:chExt cx="3153315" cy="5119205"/>
            </a:xfrm>
          </p:grpSpPr>
          <p:sp>
            <p:nvSpPr>
              <p:cNvPr id="382" name="Google Shape;382;p9"/>
              <p:cNvSpPr/>
              <p:nvPr/>
            </p:nvSpPr>
            <p:spPr>
              <a:xfrm>
                <a:off x="6643701" y="816087"/>
                <a:ext cx="3153315" cy="5119205"/>
              </a:xfrm>
              <a:custGeom>
                <a:rect b="b" l="l" r="r" t="t"/>
                <a:pathLst>
                  <a:path extrusionOk="0" h="124813" w="76882">
                    <a:moveTo>
                      <a:pt x="76668" y="0"/>
                    </a:moveTo>
                    <a:lnTo>
                      <a:pt x="63260" y="13408"/>
                    </a:lnTo>
                    <a:cubicBezTo>
                      <a:pt x="62879" y="13789"/>
                      <a:pt x="62879" y="14398"/>
                      <a:pt x="63260" y="14779"/>
                    </a:cubicBezTo>
                    <a:lnTo>
                      <a:pt x="69857" y="21376"/>
                    </a:lnTo>
                    <a:cubicBezTo>
                      <a:pt x="70116" y="21620"/>
                      <a:pt x="70116" y="22046"/>
                      <a:pt x="69857" y="22305"/>
                    </a:cubicBezTo>
                    <a:lnTo>
                      <a:pt x="46546" y="45616"/>
                    </a:lnTo>
                    <a:cubicBezTo>
                      <a:pt x="46417" y="45738"/>
                      <a:pt x="46245" y="45799"/>
                      <a:pt x="46074" y="45799"/>
                    </a:cubicBezTo>
                    <a:cubicBezTo>
                      <a:pt x="45903" y="45799"/>
                      <a:pt x="45731" y="45738"/>
                      <a:pt x="45602" y="45616"/>
                    </a:cubicBezTo>
                    <a:lnTo>
                      <a:pt x="39020" y="39019"/>
                    </a:lnTo>
                    <a:cubicBezTo>
                      <a:pt x="38822" y="38836"/>
                      <a:pt x="38593" y="38745"/>
                      <a:pt x="38334" y="38745"/>
                    </a:cubicBezTo>
                    <a:cubicBezTo>
                      <a:pt x="38060" y="38745"/>
                      <a:pt x="37831" y="38836"/>
                      <a:pt x="37649" y="39019"/>
                    </a:cubicBezTo>
                    <a:lnTo>
                      <a:pt x="23357" y="53311"/>
                    </a:lnTo>
                    <a:cubicBezTo>
                      <a:pt x="22976" y="53691"/>
                      <a:pt x="22976" y="54301"/>
                      <a:pt x="23357" y="54682"/>
                    </a:cubicBezTo>
                    <a:lnTo>
                      <a:pt x="40833" y="72142"/>
                    </a:lnTo>
                    <a:cubicBezTo>
                      <a:pt x="40939" y="72279"/>
                      <a:pt x="41016" y="72432"/>
                      <a:pt x="41016" y="72614"/>
                    </a:cubicBezTo>
                    <a:cubicBezTo>
                      <a:pt x="41016" y="72812"/>
                      <a:pt x="40955" y="72965"/>
                      <a:pt x="40833" y="73102"/>
                    </a:cubicBezTo>
                    <a:lnTo>
                      <a:pt x="27090" y="86830"/>
                    </a:lnTo>
                    <a:cubicBezTo>
                      <a:pt x="26907" y="87028"/>
                      <a:pt x="26816" y="87256"/>
                      <a:pt x="26816" y="87515"/>
                    </a:cubicBezTo>
                    <a:lnTo>
                      <a:pt x="26816" y="96276"/>
                    </a:lnTo>
                    <a:cubicBezTo>
                      <a:pt x="26816" y="96459"/>
                      <a:pt x="26755" y="96611"/>
                      <a:pt x="26618" y="96748"/>
                    </a:cubicBezTo>
                    <a:lnTo>
                      <a:pt x="13225" y="110140"/>
                    </a:lnTo>
                    <a:cubicBezTo>
                      <a:pt x="13103" y="110270"/>
                      <a:pt x="12940" y="110335"/>
                      <a:pt x="12772" y="110335"/>
                    </a:cubicBezTo>
                    <a:cubicBezTo>
                      <a:pt x="12604" y="110335"/>
                      <a:pt x="12433" y="110270"/>
                      <a:pt x="12296" y="110140"/>
                    </a:cubicBezTo>
                    <a:lnTo>
                      <a:pt x="7618" y="105448"/>
                    </a:lnTo>
                    <a:cubicBezTo>
                      <a:pt x="7428" y="105257"/>
                      <a:pt x="7180" y="105162"/>
                      <a:pt x="6933" y="105162"/>
                    </a:cubicBezTo>
                    <a:cubicBezTo>
                      <a:pt x="6685" y="105162"/>
                      <a:pt x="6438" y="105257"/>
                      <a:pt x="6247" y="105448"/>
                    </a:cubicBezTo>
                    <a:lnTo>
                      <a:pt x="381" y="111314"/>
                    </a:lnTo>
                    <a:cubicBezTo>
                      <a:pt x="1" y="111695"/>
                      <a:pt x="1" y="112304"/>
                      <a:pt x="381" y="112685"/>
                    </a:cubicBezTo>
                    <a:lnTo>
                      <a:pt x="5059" y="117378"/>
                    </a:lnTo>
                    <a:cubicBezTo>
                      <a:pt x="5181" y="117515"/>
                      <a:pt x="5257" y="117667"/>
                      <a:pt x="5257" y="117850"/>
                    </a:cubicBezTo>
                    <a:cubicBezTo>
                      <a:pt x="5257" y="118048"/>
                      <a:pt x="5196" y="118200"/>
                      <a:pt x="5059" y="118322"/>
                    </a:cubicBezTo>
                    <a:lnTo>
                      <a:pt x="3231" y="120150"/>
                    </a:lnTo>
                    <a:cubicBezTo>
                      <a:pt x="2850" y="120531"/>
                      <a:pt x="2850" y="121141"/>
                      <a:pt x="3231" y="121522"/>
                    </a:cubicBezTo>
                    <a:lnTo>
                      <a:pt x="5059" y="123365"/>
                    </a:lnTo>
                    <a:cubicBezTo>
                      <a:pt x="5333" y="123609"/>
                      <a:pt x="5333" y="124020"/>
                      <a:pt x="5059" y="124295"/>
                    </a:cubicBezTo>
                    <a:cubicBezTo>
                      <a:pt x="4914" y="124432"/>
                      <a:pt x="4754" y="124489"/>
                      <a:pt x="4602" y="124489"/>
                    </a:cubicBezTo>
                    <a:cubicBezTo>
                      <a:pt x="4449" y="124489"/>
                      <a:pt x="4305" y="124432"/>
                      <a:pt x="4190" y="124340"/>
                    </a:cubicBezTo>
                    <a:cubicBezTo>
                      <a:pt x="3962" y="124173"/>
                      <a:pt x="3825" y="123838"/>
                      <a:pt x="4038" y="123487"/>
                    </a:cubicBezTo>
                    <a:lnTo>
                      <a:pt x="3764" y="123335"/>
                    </a:lnTo>
                    <a:lnTo>
                      <a:pt x="3764" y="123335"/>
                    </a:lnTo>
                    <a:cubicBezTo>
                      <a:pt x="3459" y="123838"/>
                      <a:pt x="3672" y="124356"/>
                      <a:pt x="3992" y="124599"/>
                    </a:cubicBezTo>
                    <a:cubicBezTo>
                      <a:pt x="4175" y="124736"/>
                      <a:pt x="4373" y="124813"/>
                      <a:pt x="4602" y="124813"/>
                    </a:cubicBezTo>
                    <a:cubicBezTo>
                      <a:pt x="4830" y="124813"/>
                      <a:pt x="5059" y="124736"/>
                      <a:pt x="5272" y="124477"/>
                    </a:cubicBezTo>
                    <a:cubicBezTo>
                      <a:pt x="5455" y="124295"/>
                      <a:pt x="5562" y="124066"/>
                      <a:pt x="5562" y="123792"/>
                    </a:cubicBezTo>
                    <a:cubicBezTo>
                      <a:pt x="5562" y="123533"/>
                      <a:pt x="5455" y="123304"/>
                      <a:pt x="5272" y="123106"/>
                    </a:cubicBezTo>
                    <a:lnTo>
                      <a:pt x="3444" y="121278"/>
                    </a:lnTo>
                    <a:cubicBezTo>
                      <a:pt x="3170" y="121034"/>
                      <a:pt x="3170" y="120623"/>
                      <a:pt x="3444" y="120349"/>
                    </a:cubicBezTo>
                    <a:lnTo>
                      <a:pt x="5272" y="118520"/>
                    </a:lnTo>
                    <a:cubicBezTo>
                      <a:pt x="5455" y="118337"/>
                      <a:pt x="5562" y="118094"/>
                      <a:pt x="5562" y="117835"/>
                    </a:cubicBezTo>
                    <a:cubicBezTo>
                      <a:pt x="5562" y="117576"/>
                      <a:pt x="5455" y="117332"/>
                      <a:pt x="5272" y="117149"/>
                    </a:cubicBezTo>
                    <a:lnTo>
                      <a:pt x="579" y="112456"/>
                    </a:lnTo>
                    <a:cubicBezTo>
                      <a:pt x="320" y="112213"/>
                      <a:pt x="320" y="111801"/>
                      <a:pt x="579" y="111527"/>
                    </a:cubicBezTo>
                    <a:lnTo>
                      <a:pt x="6445" y="105661"/>
                    </a:lnTo>
                    <a:cubicBezTo>
                      <a:pt x="6575" y="105532"/>
                      <a:pt x="6742" y="105467"/>
                      <a:pt x="6912" y="105467"/>
                    </a:cubicBezTo>
                    <a:cubicBezTo>
                      <a:pt x="7081" y="105467"/>
                      <a:pt x="7253" y="105532"/>
                      <a:pt x="7390" y="105661"/>
                    </a:cubicBezTo>
                    <a:lnTo>
                      <a:pt x="12067" y="110354"/>
                    </a:lnTo>
                    <a:cubicBezTo>
                      <a:pt x="12265" y="110537"/>
                      <a:pt x="12494" y="110643"/>
                      <a:pt x="12753" y="110643"/>
                    </a:cubicBezTo>
                    <a:cubicBezTo>
                      <a:pt x="13027" y="110643"/>
                      <a:pt x="13256" y="110537"/>
                      <a:pt x="13439" y="110354"/>
                    </a:cubicBezTo>
                    <a:lnTo>
                      <a:pt x="26831" y="96961"/>
                    </a:lnTo>
                    <a:cubicBezTo>
                      <a:pt x="27014" y="96779"/>
                      <a:pt x="27120" y="96550"/>
                      <a:pt x="27120" y="96276"/>
                    </a:cubicBezTo>
                    <a:lnTo>
                      <a:pt x="27120" y="87469"/>
                    </a:lnTo>
                    <a:cubicBezTo>
                      <a:pt x="27120" y="87287"/>
                      <a:pt x="27166" y="87134"/>
                      <a:pt x="27303" y="86997"/>
                    </a:cubicBezTo>
                    <a:lnTo>
                      <a:pt x="41031" y="73270"/>
                    </a:lnTo>
                    <a:cubicBezTo>
                      <a:pt x="41412" y="72889"/>
                      <a:pt x="41412" y="72279"/>
                      <a:pt x="41031" y="71898"/>
                    </a:cubicBezTo>
                    <a:lnTo>
                      <a:pt x="23571" y="54438"/>
                    </a:lnTo>
                    <a:cubicBezTo>
                      <a:pt x="23312" y="54194"/>
                      <a:pt x="23312" y="53768"/>
                      <a:pt x="23571" y="53509"/>
                    </a:cubicBezTo>
                    <a:lnTo>
                      <a:pt x="37862" y="39217"/>
                    </a:lnTo>
                    <a:cubicBezTo>
                      <a:pt x="37984" y="39095"/>
                      <a:pt x="38155" y="39035"/>
                      <a:pt x="38327" y="39035"/>
                    </a:cubicBezTo>
                    <a:cubicBezTo>
                      <a:pt x="38498" y="39035"/>
                      <a:pt x="38669" y="39095"/>
                      <a:pt x="38791" y="39217"/>
                    </a:cubicBezTo>
                    <a:lnTo>
                      <a:pt x="45373" y="45830"/>
                    </a:lnTo>
                    <a:cubicBezTo>
                      <a:pt x="45571" y="46013"/>
                      <a:pt x="45800" y="46119"/>
                      <a:pt x="46059" y="46119"/>
                    </a:cubicBezTo>
                    <a:cubicBezTo>
                      <a:pt x="46333" y="46119"/>
                      <a:pt x="46562" y="46013"/>
                      <a:pt x="46744" y="45830"/>
                    </a:cubicBezTo>
                    <a:lnTo>
                      <a:pt x="70055" y="22519"/>
                    </a:lnTo>
                    <a:cubicBezTo>
                      <a:pt x="70436" y="22138"/>
                      <a:pt x="70436" y="21528"/>
                      <a:pt x="70055" y="21148"/>
                    </a:cubicBezTo>
                    <a:lnTo>
                      <a:pt x="63473" y="14550"/>
                    </a:lnTo>
                    <a:cubicBezTo>
                      <a:pt x="63199" y="14307"/>
                      <a:pt x="63199" y="13895"/>
                      <a:pt x="63473" y="13621"/>
                    </a:cubicBezTo>
                    <a:lnTo>
                      <a:pt x="76881" y="213"/>
                    </a:lnTo>
                    <a:lnTo>
                      <a:pt x="76668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grpSp>
            <p:nvGrpSpPr>
              <p:cNvPr id="383" name="Google Shape;383;p9"/>
              <p:cNvGrpSpPr/>
              <p:nvPr/>
            </p:nvGrpSpPr>
            <p:grpSpPr>
              <a:xfrm>
                <a:off x="8671986" y="24431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4" name="Google Shape;384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5" name="Google Shape;385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6" name="Google Shape;386;p9"/>
              <p:cNvGrpSpPr/>
              <p:nvPr/>
            </p:nvGrpSpPr>
            <p:grpSpPr>
              <a:xfrm>
                <a:off x="7678536" y="3129397"/>
                <a:ext cx="134004" cy="134004"/>
                <a:chOff x="8356813" y="1074288"/>
                <a:chExt cx="351900" cy="351900"/>
              </a:xfrm>
            </p:grpSpPr>
            <p:sp>
              <p:nvSpPr>
                <p:cNvPr id="387" name="Google Shape;387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88" name="Google Shape;388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grpSp>
            <p:nvGrpSpPr>
              <p:cNvPr id="389" name="Google Shape;389;p9"/>
              <p:cNvGrpSpPr/>
              <p:nvPr/>
            </p:nvGrpSpPr>
            <p:grpSpPr>
              <a:xfrm>
                <a:off x="8062611" y="3503222"/>
                <a:ext cx="134004" cy="134004"/>
                <a:chOff x="8356813" y="1074288"/>
                <a:chExt cx="351900" cy="351900"/>
              </a:xfrm>
            </p:grpSpPr>
            <p:sp>
              <p:nvSpPr>
                <p:cNvPr id="390" name="Google Shape;390;p9"/>
                <p:cNvSpPr/>
                <p:nvPr/>
              </p:nvSpPr>
              <p:spPr>
                <a:xfrm>
                  <a:off x="8356813" y="1074288"/>
                  <a:ext cx="351900" cy="351900"/>
                </a:xfrm>
                <a:prstGeom prst="ellipse">
                  <a:avLst/>
                </a:prstGeom>
                <a:noFill/>
                <a:ln cap="flat" cmpd="sng" w="9525">
                  <a:solidFill>
                    <a:schemeClr val="accent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391" name="Google Shape;391;p9"/>
                <p:cNvSpPr/>
                <p:nvPr/>
              </p:nvSpPr>
              <p:spPr>
                <a:xfrm>
                  <a:off x="8406497" y="1123972"/>
                  <a:ext cx="252600" cy="252600"/>
                </a:xfrm>
                <a:prstGeom prst="ellipse">
                  <a:avLst/>
                </a:prstGeom>
                <a:gradFill>
                  <a:gsLst>
                    <a:gs pos="0">
                      <a:srgbClr val="9900FF">
                        <a:alpha val="46666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b="50%" l="50%" r="50%" t="50%"/>
                  </a:path>
                  <a:tileRect/>
                </a:gra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</p:grpSp>
        <p:grpSp>
          <p:nvGrpSpPr>
            <p:cNvPr id="392" name="Google Shape;392;p9"/>
            <p:cNvGrpSpPr/>
            <p:nvPr/>
          </p:nvGrpSpPr>
          <p:grpSpPr>
            <a:xfrm>
              <a:off x="121568" y="-846844"/>
              <a:ext cx="88151" cy="2151709"/>
              <a:chOff x="3054755" y="4367024"/>
              <a:chExt cx="88142" cy="1137387"/>
            </a:xfrm>
          </p:grpSpPr>
          <p:sp>
            <p:nvSpPr>
              <p:cNvPr id="393" name="Google Shape;393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4" name="Google Shape;394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40000">
                    <a:srgbClr val="FF9900">
                      <a:alpha val="40784"/>
                      <a:alpha val="46820"/>
                    </a:srgbClr>
                  </a:gs>
                  <a:gs pos="100000">
                    <a:srgbClr val="FFFFFF">
                      <a:alpha val="0"/>
                      <a:alpha val="46820"/>
                    </a:srgbClr>
                  </a:gs>
                </a:gsLst>
                <a:lin ang="2698631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395" name="Google Shape;395;p9"/>
            <p:cNvGrpSpPr/>
            <p:nvPr/>
          </p:nvGrpSpPr>
          <p:grpSpPr>
            <a:xfrm>
              <a:off x="361243" y="-718832"/>
              <a:ext cx="88151" cy="2151709"/>
              <a:chOff x="3054755" y="4367024"/>
              <a:chExt cx="88142" cy="1137387"/>
            </a:xfrm>
          </p:grpSpPr>
          <p:sp>
            <p:nvSpPr>
              <p:cNvPr id="396" name="Google Shape;396;p9"/>
              <p:cNvSpPr/>
              <p:nvPr/>
            </p:nvSpPr>
            <p:spPr>
              <a:xfrm>
                <a:off x="3054755" y="4367024"/>
                <a:ext cx="12551" cy="1137387"/>
              </a:xfrm>
              <a:custGeom>
                <a:rect b="b" l="l" r="r" t="t"/>
                <a:pathLst>
                  <a:path extrusionOk="0" h="27731" w="306">
                    <a:moveTo>
                      <a:pt x="1" y="1"/>
                    </a:moveTo>
                    <a:lnTo>
                      <a:pt x="1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7" name="Google Shape;397;p9"/>
              <p:cNvSpPr/>
              <p:nvPr/>
            </p:nvSpPr>
            <p:spPr>
              <a:xfrm>
                <a:off x="3130388" y="4367024"/>
                <a:ext cx="12510" cy="1137387"/>
              </a:xfrm>
              <a:custGeom>
                <a:rect b="b" l="l" r="r" t="t"/>
                <a:pathLst>
                  <a:path extrusionOk="0" h="27731" w="305">
                    <a:moveTo>
                      <a:pt x="0" y="1"/>
                    </a:moveTo>
                    <a:lnTo>
                      <a:pt x="0" y="27730"/>
                    </a:lnTo>
                    <a:lnTo>
                      <a:pt x="305" y="27730"/>
                    </a:lnTo>
                    <a:lnTo>
                      <a:pt x="305" y="1"/>
                    </a:lnTo>
                    <a:close/>
                  </a:path>
                </a:pathLst>
              </a:custGeom>
              <a:gradFill>
                <a:gsLst>
                  <a:gs pos="0">
                    <a:schemeClr val="lt2">
                      <a:alpha val="46820"/>
                    </a:schemeClr>
                  </a:gs>
                  <a:gs pos="78000">
                    <a:schemeClr val="lt1">
                      <a:alpha val="46820"/>
                    </a:schemeClr>
                  </a:gs>
                  <a:gs pos="100000">
                    <a:schemeClr val="lt1">
                      <a:alpha val="46820"/>
                    </a:schemeClr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98" name="Google Shape;398;p9"/>
            <p:cNvSpPr/>
            <p:nvPr/>
          </p:nvSpPr>
          <p:spPr>
            <a:xfrm rot="5400000">
              <a:off x="501466" y="-1277128"/>
              <a:ext cx="1031181" cy="275218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99" name="Google Shape;399;p9"/>
            <p:cNvGrpSpPr/>
            <p:nvPr/>
          </p:nvGrpSpPr>
          <p:grpSpPr>
            <a:xfrm>
              <a:off x="-175967" y="337269"/>
              <a:ext cx="480890" cy="481200"/>
              <a:chOff x="959750" y="3039275"/>
              <a:chExt cx="582050" cy="582425"/>
            </a:xfrm>
          </p:grpSpPr>
          <p:sp>
            <p:nvSpPr>
              <p:cNvPr id="400" name="Google Shape;400;p9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1" name="Google Shape;401;p9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2" name="Google Shape;402;p9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3" name="Google Shape;403;p9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4" name="Google Shape;404;p9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5" name="Google Shape;405;p9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07" name="Google Shape;407;p9"/>
          <p:cNvGrpSpPr/>
          <p:nvPr/>
        </p:nvGrpSpPr>
        <p:grpSpPr>
          <a:xfrm>
            <a:off x="6719910" y="2898312"/>
            <a:ext cx="3920501" cy="3213899"/>
            <a:chOff x="6643710" y="2822113"/>
            <a:chExt cx="3920501" cy="3213899"/>
          </a:xfrm>
        </p:grpSpPr>
        <p:sp>
          <p:nvSpPr>
            <p:cNvPr id="408" name="Google Shape;408;p9"/>
            <p:cNvSpPr/>
            <p:nvPr/>
          </p:nvSpPr>
          <p:spPr>
            <a:xfrm>
              <a:off x="8764950" y="2822113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409" name="Google Shape;409;p9"/>
            <p:cNvPicPr preferRelativeResize="0"/>
            <p:nvPr/>
          </p:nvPicPr>
          <p:blipFill rotWithShape="1">
            <a:blip r:embed="rId2">
              <a:alphaModFix/>
            </a:blip>
            <a:srcRect b="26177" l="16960" r="7121" t="24718"/>
            <a:stretch/>
          </p:blipFill>
          <p:spPr>
            <a:xfrm>
              <a:off x="6643710" y="3043787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10" name="Google Shape;410;p9"/>
            <p:cNvGrpSpPr/>
            <p:nvPr/>
          </p:nvGrpSpPr>
          <p:grpSpPr>
            <a:xfrm>
              <a:off x="8671987" y="3471620"/>
              <a:ext cx="699928" cy="1651024"/>
              <a:chOff x="8337812" y="3492483"/>
              <a:chExt cx="699928" cy="1651024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414" name="Google Shape;414;p9"/>
            <p:cNvGrpSpPr/>
            <p:nvPr/>
          </p:nvGrpSpPr>
          <p:grpSpPr>
            <a:xfrm>
              <a:off x="8279400" y="4281138"/>
              <a:ext cx="904666" cy="726121"/>
              <a:chOff x="7945225" y="4302000"/>
              <a:chExt cx="904666" cy="726121"/>
            </a:xfrm>
          </p:grpSpPr>
          <p:sp>
            <p:nvSpPr>
              <p:cNvPr id="415" name="Google Shape;415;p9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6" name="Google Shape;416;p9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9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18" name="Google Shape;418;p9"/>
            <p:cNvSpPr/>
            <p:nvPr/>
          </p:nvSpPr>
          <p:spPr>
            <a:xfrm rot="10800000">
              <a:off x="7869624" y="2920269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9"/>
            <p:cNvSpPr/>
            <p:nvPr/>
          </p:nvSpPr>
          <p:spPr>
            <a:xfrm rot="10800000">
              <a:off x="8028970" y="2920884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0" name="Google Shape;420;p9"/>
          <p:cNvGrpSpPr/>
          <p:nvPr/>
        </p:nvGrpSpPr>
        <p:grpSpPr>
          <a:xfrm>
            <a:off x="-1953175" y="4816451"/>
            <a:ext cx="4558967" cy="134100"/>
            <a:chOff x="796100" y="3019701"/>
            <a:chExt cx="4558967" cy="134100"/>
          </a:xfrm>
        </p:grpSpPr>
        <p:sp>
          <p:nvSpPr>
            <p:cNvPr id="421" name="Google Shape;421;p9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422" name="Google Shape;422;p9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423" name="Google Shape;423;p9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1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10"/>
          <p:cNvSpPr txBox="1"/>
          <p:nvPr>
            <p:ph type="title"/>
          </p:nvPr>
        </p:nvSpPr>
        <p:spPr>
          <a:xfrm>
            <a:off x="720000" y="539500"/>
            <a:ext cx="3672000" cy="93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D9EAD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IBM Plex Mono"/>
              <a:buNone/>
              <a:defRPr b="1" sz="30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681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drive.google.com/file/d/1aJPmp3NXeLLUtUSBcFw2i0Gr05N2yeOI/view" TargetMode="External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hyperlink" Target="mailto:dbautist@charlotte.edu" TargetMode="External"/><Relationship Id="rId4" Type="http://schemas.openxmlformats.org/officeDocument/2006/relationships/hyperlink" Target="mailto:kudupi@charlotte.edu" TargetMode="External"/><Relationship Id="rId5" Type="http://schemas.openxmlformats.org/officeDocument/2006/relationships/hyperlink" Target="mailto:kudupi@charlotte.edu" TargetMode="External"/><Relationship Id="rId6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4" name="Shape 1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" name="Google Shape;1425;p33"/>
          <p:cNvSpPr txBox="1"/>
          <p:nvPr>
            <p:ph idx="1" type="subTitle"/>
          </p:nvPr>
        </p:nvSpPr>
        <p:spPr>
          <a:xfrm>
            <a:off x="1096850" y="3456250"/>
            <a:ext cx="4882500" cy="135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TEAM: TROUBLESHOOTERS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MEMBERS: </a:t>
            </a:r>
            <a:r>
              <a:rPr lang="en"/>
              <a:t>David Bautista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</a:t>
            </a:r>
            <a:r>
              <a:rPr lang="en"/>
              <a:t>    </a:t>
            </a:r>
            <a:r>
              <a:rPr lang="en"/>
              <a:t>Khushi Udupi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Bao Dinh</a:t>
            </a:r>
            <a:endParaRPr/>
          </a:p>
        </p:txBody>
      </p:sp>
      <p:sp>
        <p:nvSpPr>
          <p:cNvPr id="1426" name="Google Shape;1426;p33"/>
          <p:cNvSpPr txBox="1"/>
          <p:nvPr>
            <p:ph type="ctrTitle"/>
          </p:nvPr>
        </p:nvSpPr>
        <p:spPr>
          <a:xfrm>
            <a:off x="1096850" y="816325"/>
            <a:ext cx="7681800" cy="2326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Introspect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Your thoughts, your device, your control</a:t>
            </a:r>
            <a:endParaRPr sz="2400"/>
          </a:p>
        </p:txBody>
      </p:sp>
      <p:grpSp>
        <p:nvGrpSpPr>
          <p:cNvPr id="1427" name="Google Shape;1427;p33"/>
          <p:cNvGrpSpPr/>
          <p:nvPr/>
        </p:nvGrpSpPr>
        <p:grpSpPr>
          <a:xfrm>
            <a:off x="1096850" y="3242811"/>
            <a:ext cx="3936683" cy="134070"/>
            <a:chOff x="1096850" y="3242811"/>
            <a:chExt cx="3936683" cy="134070"/>
          </a:xfrm>
        </p:grpSpPr>
        <p:cxnSp>
          <p:nvCxnSpPr>
            <p:cNvPr id="1428" name="Google Shape;1428;p33"/>
            <p:cNvCxnSpPr/>
            <p:nvPr/>
          </p:nvCxnSpPr>
          <p:spPr>
            <a:xfrm>
              <a:off x="1096850" y="3309850"/>
              <a:ext cx="38406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grpSp>
          <p:nvGrpSpPr>
            <p:cNvPr id="1429" name="Google Shape;1429;p33"/>
            <p:cNvGrpSpPr/>
            <p:nvPr/>
          </p:nvGrpSpPr>
          <p:grpSpPr>
            <a:xfrm>
              <a:off x="4899464" y="3242811"/>
              <a:ext cx="134070" cy="134070"/>
              <a:chOff x="8382514" y="1084976"/>
              <a:chExt cx="265800" cy="265800"/>
            </a:xfrm>
          </p:grpSpPr>
          <p:sp>
            <p:nvSpPr>
              <p:cNvPr id="1430" name="Google Shape;1430;p33"/>
              <p:cNvSpPr/>
              <p:nvPr/>
            </p:nvSpPr>
            <p:spPr>
              <a:xfrm>
                <a:off x="8442213" y="1144734"/>
                <a:ext cx="146400" cy="1464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31" name="Google Shape;1431;p33"/>
              <p:cNvSpPr/>
              <p:nvPr/>
            </p:nvSpPr>
            <p:spPr>
              <a:xfrm>
                <a:off x="8382514" y="1084976"/>
                <a:ext cx="265800" cy="2658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1432" name="Google Shape;1432;p33"/>
          <p:cNvGrpSpPr/>
          <p:nvPr/>
        </p:nvGrpSpPr>
        <p:grpSpPr>
          <a:xfrm>
            <a:off x="8017401" y="-313900"/>
            <a:ext cx="134100" cy="1891393"/>
            <a:chOff x="8017401" y="-313900"/>
            <a:chExt cx="134100" cy="1891393"/>
          </a:xfrm>
        </p:grpSpPr>
        <p:sp>
          <p:nvSpPr>
            <p:cNvPr id="1433" name="Google Shape;1433;p33"/>
            <p:cNvSpPr/>
            <p:nvPr/>
          </p:nvSpPr>
          <p:spPr>
            <a:xfrm rot="5400000">
              <a:off x="8017401" y="1443393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434" name="Google Shape;1434;p33"/>
            <p:cNvCxnSpPr/>
            <p:nvPr/>
          </p:nvCxnSpPr>
          <p:spPr>
            <a:xfrm>
              <a:off x="8084450" y="-313900"/>
              <a:ext cx="0" cy="17952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435" name="Google Shape;1435;p33"/>
            <p:cNvSpPr/>
            <p:nvPr/>
          </p:nvSpPr>
          <p:spPr>
            <a:xfrm rot="5400000">
              <a:off x="8047559" y="1473505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36" name="Google Shape;1436;p33"/>
          <p:cNvGrpSpPr/>
          <p:nvPr/>
        </p:nvGrpSpPr>
        <p:grpSpPr>
          <a:xfrm>
            <a:off x="6309526" y="957475"/>
            <a:ext cx="3504715" cy="5119205"/>
            <a:chOff x="6309526" y="836950"/>
            <a:chExt cx="3504715" cy="5119205"/>
          </a:xfrm>
        </p:grpSpPr>
        <p:sp>
          <p:nvSpPr>
            <p:cNvPr id="1437" name="Google Shape;1437;p33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438" name="Google Shape;1438;p33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439" name="Google Shape;1439;p3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0" name="Google Shape;1440;p3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1" name="Google Shape;1441;p33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442" name="Google Shape;1442;p3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3" name="Google Shape;1443;p3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44" name="Google Shape;1444;p33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445" name="Google Shape;1445;p33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46" name="Google Shape;1446;p33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447" name="Google Shape;1447;p33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3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1453" name="Google Shape;1453;p34"/>
          <p:cNvSpPr txBox="1"/>
          <p:nvPr>
            <p:ph idx="2" type="subTitle"/>
          </p:nvPr>
        </p:nvSpPr>
        <p:spPr>
          <a:xfrm>
            <a:off x="720000" y="1017725"/>
            <a:ext cx="80871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an era where mental health apps trade user privacy for cloud-driven “insights,” individuals seeking safe self-reflection are left choosing between expensive therapy or insecure platforms.</a:t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Introspect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bridges this gap by leveraging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Retrieval-Augmented Generation (RAG)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LLM-powered semantic analysis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and 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local deep learning embeddings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provide personalized emotional insights—</a:t>
            </a:r>
            <a:r>
              <a:rPr b="1"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completely offline</a:t>
            </a:r>
            <a:r>
              <a:rPr lang="en" sz="2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ensuring accessibility, trust, and data sovereignty for every user.</a:t>
            </a:r>
            <a:endParaRPr sz="2000"/>
          </a:p>
        </p:txBody>
      </p:sp>
      <p:grpSp>
        <p:nvGrpSpPr>
          <p:cNvPr id="1454" name="Google Shape;1454;p34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455" name="Google Shape;1455;p34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456" name="Google Shape;1456;p34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7" name="Google Shape;1457;p34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58" name="Google Shape;1458;p34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459" name="Google Shape;1459;p34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460" name="Google Shape;1460;p34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461" name="Google Shape;1461;p34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3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>
                <a:solidFill>
                  <a:schemeClr val="dk2"/>
                </a:solidFill>
                <a:latin typeface="IBM Plex Mono"/>
                <a:ea typeface="IBM Plex Mono"/>
                <a:cs typeface="IBM Plex Mono"/>
                <a:sym typeface="IBM Plex Mono"/>
              </a:rPr>
              <a:t>Table of contents</a:t>
            </a:r>
            <a:endParaRPr sz="3200">
              <a:solidFill>
                <a:schemeClr val="dk2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67" name="Google Shape;1467;p35"/>
          <p:cNvSpPr txBox="1"/>
          <p:nvPr>
            <p:ph idx="9" type="subTitle"/>
          </p:nvPr>
        </p:nvSpPr>
        <p:spPr>
          <a:xfrm>
            <a:off x="720000" y="1918675"/>
            <a:ext cx="2849400" cy="77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&amp; Creativity</a:t>
            </a:r>
            <a:endParaRPr/>
          </a:p>
        </p:txBody>
      </p:sp>
      <p:sp>
        <p:nvSpPr>
          <p:cNvPr id="1468" name="Google Shape;1468;p35"/>
          <p:cNvSpPr txBox="1"/>
          <p:nvPr>
            <p:ph idx="5" type="title"/>
          </p:nvPr>
        </p:nvSpPr>
        <p:spPr>
          <a:xfrm>
            <a:off x="720003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469" name="Google Shape;1469;p35"/>
          <p:cNvSpPr txBox="1"/>
          <p:nvPr>
            <p:ph idx="6" type="title"/>
          </p:nvPr>
        </p:nvSpPr>
        <p:spPr>
          <a:xfrm>
            <a:off x="720003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470" name="Google Shape;1470;p35"/>
          <p:cNvSpPr txBox="1"/>
          <p:nvPr>
            <p:ph idx="7" type="title"/>
          </p:nvPr>
        </p:nvSpPr>
        <p:spPr>
          <a:xfrm>
            <a:off x="4366698" y="1344775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471" name="Google Shape;1471;p35"/>
          <p:cNvSpPr txBox="1"/>
          <p:nvPr>
            <p:ph idx="8" type="title"/>
          </p:nvPr>
        </p:nvSpPr>
        <p:spPr>
          <a:xfrm>
            <a:off x="4366698" y="3040971"/>
            <a:ext cx="1057500" cy="64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1472" name="Google Shape;1472;p35"/>
          <p:cNvSpPr txBox="1"/>
          <p:nvPr>
            <p:ph idx="13" type="subTitle"/>
          </p:nvPr>
        </p:nvSpPr>
        <p:spPr>
          <a:xfrm>
            <a:off x="4366700" y="1918675"/>
            <a:ext cx="3287700" cy="76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</a:t>
            </a:r>
            <a:endParaRPr/>
          </a:p>
        </p:txBody>
      </p:sp>
      <p:sp>
        <p:nvSpPr>
          <p:cNvPr id="1473" name="Google Shape;1473;p35"/>
          <p:cNvSpPr txBox="1"/>
          <p:nvPr>
            <p:ph idx="14" type="subTitle"/>
          </p:nvPr>
        </p:nvSpPr>
        <p:spPr>
          <a:xfrm>
            <a:off x="720000" y="3614801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</a:t>
            </a:r>
            <a:endParaRPr/>
          </a:p>
        </p:txBody>
      </p:sp>
      <p:sp>
        <p:nvSpPr>
          <p:cNvPr id="1474" name="Google Shape;1474;p35"/>
          <p:cNvSpPr txBox="1"/>
          <p:nvPr>
            <p:ph idx="15" type="subTitle"/>
          </p:nvPr>
        </p:nvSpPr>
        <p:spPr>
          <a:xfrm>
            <a:off x="4393698" y="3583426"/>
            <a:ext cx="3233700" cy="40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8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9" name="Google Shape;1479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Innovation &amp; Creativity</a:t>
            </a:r>
            <a:endParaRPr/>
          </a:p>
        </p:txBody>
      </p:sp>
      <p:sp>
        <p:nvSpPr>
          <p:cNvPr id="1480" name="Google Shape;1480;p36"/>
          <p:cNvSpPr txBox="1"/>
          <p:nvPr/>
        </p:nvSpPr>
        <p:spPr>
          <a:xfrm>
            <a:off x="4020025" y="13652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Cloud-based journaling compromises privacy and limits access to self-reflection tools.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1" name="Google Shape;1481;p36"/>
          <p:cNvSpPr txBox="1"/>
          <p:nvPr/>
        </p:nvSpPr>
        <p:spPr>
          <a:xfrm>
            <a:off x="2183175" y="1363563"/>
            <a:ext cx="1313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Problem Solved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82" name="Google Shape;1482;p36"/>
          <p:cNvSpPr txBox="1"/>
          <p:nvPr/>
        </p:nvSpPr>
        <p:spPr>
          <a:xfrm>
            <a:off x="782975" y="1363563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01</a:t>
            </a:r>
            <a:endParaRPr b="1" sz="3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3" name="Google Shape;1483;p36"/>
          <p:cNvSpPr txBox="1"/>
          <p:nvPr/>
        </p:nvSpPr>
        <p:spPr>
          <a:xfrm>
            <a:off x="4016625" y="2116313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Introspect — an offline, AI-powered journaling app that uses RAG, LLMs, and local embeddings to detect emotional patterns</a:t>
            </a:r>
            <a:r>
              <a:rPr lang="en" sz="1100"/>
              <a:t>.</a:t>
            </a:r>
            <a:endParaRPr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4" name="Google Shape;1484;p36"/>
          <p:cNvSpPr txBox="1"/>
          <p:nvPr/>
        </p:nvSpPr>
        <p:spPr>
          <a:xfrm>
            <a:off x="2025400" y="2262450"/>
            <a:ext cx="1471200" cy="7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Solution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85" name="Google Shape;1485;p36"/>
          <p:cNvSpPr txBox="1"/>
          <p:nvPr/>
        </p:nvSpPr>
        <p:spPr>
          <a:xfrm>
            <a:off x="782975" y="226245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02</a:t>
            </a:r>
            <a:endParaRPr b="1" sz="3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6" name="Google Shape;1486;p36"/>
          <p:cNvSpPr txBox="1"/>
          <p:nvPr/>
        </p:nvSpPr>
        <p:spPr>
          <a:xfrm>
            <a:off x="4020025" y="31531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Blends semantic retrieval, contextual summarization, and LLM-based insight generation entirely on-device.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7" name="Google Shape;1487;p36"/>
          <p:cNvSpPr txBox="1"/>
          <p:nvPr/>
        </p:nvSpPr>
        <p:spPr>
          <a:xfrm>
            <a:off x="1928150" y="3151500"/>
            <a:ext cx="1797900" cy="7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Innovation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88" name="Google Shape;1488;p36"/>
          <p:cNvSpPr txBox="1"/>
          <p:nvPr/>
        </p:nvSpPr>
        <p:spPr>
          <a:xfrm>
            <a:off x="782975" y="31515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03</a:t>
            </a:r>
            <a:endParaRPr b="1" sz="3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9" name="Google Shape;1489;p36"/>
          <p:cNvSpPr txBox="1"/>
          <p:nvPr/>
        </p:nvSpPr>
        <p:spPr>
          <a:xfrm>
            <a:off x="4020025" y="4043850"/>
            <a:ext cx="4341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Empowers users to understand their mental health privately and affordably, reducing barriers to self-care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0" name="Google Shape;1490;p36"/>
          <p:cNvSpPr txBox="1"/>
          <p:nvPr/>
        </p:nvSpPr>
        <p:spPr>
          <a:xfrm>
            <a:off x="2183175" y="4042200"/>
            <a:ext cx="11223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rPr>
              <a:t>Impact</a:t>
            </a:r>
            <a:endParaRPr b="1" sz="2000">
              <a:solidFill>
                <a:schemeClr val="dk1"/>
              </a:solidFill>
              <a:latin typeface="IBM Plex Mono"/>
              <a:ea typeface="IBM Plex Mono"/>
              <a:cs typeface="IBM Plex Mono"/>
              <a:sym typeface="IBM Plex Mono"/>
            </a:endParaRPr>
          </a:p>
        </p:txBody>
      </p:sp>
      <p:sp>
        <p:nvSpPr>
          <p:cNvPr id="1491" name="Google Shape;1491;p36"/>
          <p:cNvSpPr txBox="1"/>
          <p:nvPr/>
        </p:nvSpPr>
        <p:spPr>
          <a:xfrm>
            <a:off x="782975" y="4042200"/>
            <a:ext cx="7224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04</a:t>
            </a:r>
            <a:endParaRPr b="1" sz="30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492" name="Google Shape;1492;p36"/>
          <p:cNvCxnSpPr>
            <a:stCxn id="1482" idx="3"/>
            <a:endCxn id="1481" idx="1"/>
          </p:cNvCxnSpPr>
          <p:nvPr/>
        </p:nvCxnSpPr>
        <p:spPr>
          <a:xfrm>
            <a:off x="1505375" y="1651563"/>
            <a:ext cx="6777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3" name="Google Shape;1493;p36"/>
          <p:cNvCxnSpPr>
            <a:stCxn id="1481" idx="3"/>
            <a:endCxn id="1480" idx="1"/>
          </p:cNvCxnSpPr>
          <p:nvPr/>
        </p:nvCxnSpPr>
        <p:spPr>
          <a:xfrm>
            <a:off x="3496575" y="1651563"/>
            <a:ext cx="523500" cy="6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4" name="Google Shape;1494;p36"/>
          <p:cNvCxnSpPr>
            <a:stCxn id="1484" idx="3"/>
            <a:endCxn id="1483" idx="1"/>
          </p:cNvCxnSpPr>
          <p:nvPr/>
        </p:nvCxnSpPr>
        <p:spPr>
          <a:xfrm flipH="1" rot="10800000">
            <a:off x="3496600" y="2402550"/>
            <a:ext cx="519900" cy="2451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5" name="Google Shape;1495;p36"/>
          <p:cNvCxnSpPr>
            <a:stCxn id="1487" idx="3"/>
            <a:endCxn id="1486" idx="1"/>
          </p:cNvCxnSpPr>
          <p:nvPr/>
        </p:nvCxnSpPr>
        <p:spPr>
          <a:xfrm flipH="1" rot="10800000">
            <a:off x="3726050" y="3439650"/>
            <a:ext cx="294000" cy="693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6" name="Google Shape;1496;p36"/>
          <p:cNvCxnSpPr>
            <a:endCxn id="1489" idx="1"/>
          </p:cNvCxnSpPr>
          <p:nvPr/>
        </p:nvCxnSpPr>
        <p:spPr>
          <a:xfrm>
            <a:off x="3305725" y="4329600"/>
            <a:ext cx="714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oval"/>
          </a:ln>
        </p:spPr>
      </p:cxnSp>
      <p:cxnSp>
        <p:nvCxnSpPr>
          <p:cNvPr id="1497" name="Google Shape;1497;p36"/>
          <p:cNvCxnSpPr>
            <a:stCxn id="1485" idx="3"/>
            <a:endCxn id="1484" idx="1"/>
          </p:cNvCxnSpPr>
          <p:nvPr/>
        </p:nvCxnSpPr>
        <p:spPr>
          <a:xfrm>
            <a:off x="1505375" y="2550450"/>
            <a:ext cx="519900" cy="972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8" name="Google Shape;1498;p36"/>
          <p:cNvCxnSpPr>
            <a:stCxn id="1488" idx="3"/>
            <a:endCxn id="1487" idx="1"/>
          </p:cNvCxnSpPr>
          <p:nvPr/>
        </p:nvCxnSpPr>
        <p:spPr>
          <a:xfrm>
            <a:off x="1505375" y="3439500"/>
            <a:ext cx="422700" cy="69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99" name="Google Shape;1499;p36"/>
          <p:cNvCxnSpPr>
            <a:stCxn id="1491" idx="3"/>
            <a:endCxn id="1490" idx="1"/>
          </p:cNvCxnSpPr>
          <p:nvPr/>
        </p:nvCxnSpPr>
        <p:spPr>
          <a:xfrm>
            <a:off x="1505375" y="4330200"/>
            <a:ext cx="677700" cy="6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3" name="Shape 1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4" name="Google Shape;1504;p37"/>
          <p:cNvSpPr txBox="1"/>
          <p:nvPr>
            <p:ph type="title"/>
          </p:nvPr>
        </p:nvSpPr>
        <p:spPr>
          <a:xfrm>
            <a:off x="6105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Implementation</a:t>
            </a:r>
            <a:endParaRPr/>
          </a:p>
        </p:txBody>
      </p:sp>
      <p:sp>
        <p:nvSpPr>
          <p:cNvPr id="1505" name="Google Shape;1505;p37"/>
          <p:cNvSpPr txBox="1"/>
          <p:nvPr>
            <p:ph idx="2" type="subTitle"/>
          </p:nvPr>
        </p:nvSpPr>
        <p:spPr>
          <a:xfrm>
            <a:off x="290425" y="1283500"/>
            <a:ext cx="85350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Energy Efficiency: </a:t>
            </a:r>
            <a:r>
              <a:rPr lang="en"/>
              <a:t>On-device inference avoids server farms, cutting cloud-compute emissions.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Hardware Longevity</a:t>
            </a:r>
            <a:r>
              <a:rPr lang="en"/>
              <a:t>: Lightweight ML pipeline (sentence-transformers + Gemma2-2b) extends usability on low-spec machines.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Sustainable AI Practice: </a:t>
            </a:r>
            <a:r>
              <a:rPr lang="en"/>
              <a:t>Encourages ethical, decentralized AI adoption.</a:t>
            </a:r>
            <a:br>
              <a:rPr lang="en"/>
            </a:b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Roadmap: </a:t>
            </a:r>
            <a:r>
              <a:rPr lang="en"/>
              <a:t>Add database encryption, voice journaling, mood-trend visualization, and cross-platform low-power builds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grpSp>
        <p:nvGrpSpPr>
          <p:cNvPr id="1506" name="Google Shape;1506;p37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07" name="Google Shape;1507;p37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08" name="Google Shape;1508;p37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9" name="Google Shape;1509;p37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10" name="Google Shape;1510;p37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11" name="Google Shape;1511;p37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12" name="Google Shape;1512;p37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13" name="Google Shape;1513;p37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38"/>
          <p:cNvSpPr txBox="1"/>
          <p:nvPr>
            <p:ph type="title"/>
          </p:nvPr>
        </p:nvSpPr>
        <p:spPr>
          <a:xfrm>
            <a:off x="6105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</a:t>
            </a:r>
            <a:endParaRPr/>
          </a:p>
        </p:txBody>
      </p:sp>
      <p:sp>
        <p:nvSpPr>
          <p:cNvPr id="1519" name="Google Shape;1519;p38"/>
          <p:cNvSpPr txBox="1"/>
          <p:nvPr>
            <p:ph idx="2" type="subTitle"/>
          </p:nvPr>
        </p:nvSpPr>
        <p:spPr>
          <a:xfrm>
            <a:off x="735650" y="1127150"/>
            <a:ext cx="80871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Clean, distraction-</a:t>
            </a:r>
            <a:r>
              <a:rPr lang="en" sz="1700"/>
              <a:t>free journaling UI built with Electron + React + Tailwind.</a:t>
            </a:r>
            <a:br>
              <a:rPr lang="en" sz="1700"/>
            </a:b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2–5 s local AI analysis </a:t>
            </a:r>
            <a:r>
              <a:rPr lang="en" sz="1700"/>
              <a:t>→ instant pattern insights, no internet needed.</a:t>
            </a:r>
            <a:br>
              <a:rPr lang="en" sz="1700"/>
            </a:b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RAG + LLM pipeline recalls emotionally similar entries for self-reflection.</a:t>
            </a:r>
            <a:br>
              <a:rPr lang="en" sz="1700"/>
            </a:b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“Offline-proof” demo shows full functionality with Wi-Fi disabled.</a:t>
            </a:r>
            <a:br>
              <a:rPr lang="en" sz="1700"/>
            </a:br>
            <a:endParaRPr sz="1700"/>
          </a:p>
          <a:p>
            <a:pPr indent="-3365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Designed for comfort, privacy, and continuity of thought</a:t>
            </a:r>
            <a:endParaRPr b="1" sz="2100"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  <p:grpSp>
        <p:nvGrpSpPr>
          <p:cNvPr id="1520" name="Google Shape;1520;p38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21" name="Google Shape;1521;p38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22" name="Google Shape;1522;p38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3" name="Google Shape;1523;p38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24" name="Google Shape;1524;p38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25" name="Google Shape;1525;p38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26" name="Google Shape;1526;p38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27" name="Google Shape;1527;p38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1" name="Shape 1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2" name="Google Shape;1532;p39"/>
          <p:cNvSpPr txBox="1"/>
          <p:nvPr>
            <p:ph type="title"/>
          </p:nvPr>
        </p:nvSpPr>
        <p:spPr>
          <a:xfrm>
            <a:off x="610575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</a:t>
            </a:r>
            <a:endParaRPr/>
          </a:p>
        </p:txBody>
      </p:sp>
      <p:sp>
        <p:nvSpPr>
          <p:cNvPr id="1533" name="Google Shape;1533;p39"/>
          <p:cNvSpPr txBox="1"/>
          <p:nvPr>
            <p:ph idx="2" type="subTitle"/>
          </p:nvPr>
        </p:nvSpPr>
        <p:spPr>
          <a:xfrm>
            <a:off x="720000" y="1017725"/>
            <a:ext cx="8087100" cy="33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500"/>
              <a:t>Scalable Innovation: </a:t>
            </a:r>
            <a:r>
              <a:rPr lang="en" sz="1500"/>
              <a:t>Built as a modular AI framework—future-ready for RAG, multimodal LLMs, and new data sources.</a:t>
            </a:r>
            <a:br>
              <a:rPr lang="en" sz="1500"/>
            </a:br>
            <a:endParaRPr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500"/>
              <a:t>Continuous Improvement:</a:t>
            </a:r>
            <a:r>
              <a:rPr lang="en" sz="1500"/>
              <a:t> Fully offline today, but architected to evolve into a hybrid or web-based platform as secure APIs and capital grow.</a:t>
            </a:r>
            <a:br>
              <a:rPr lang="en" sz="1500"/>
            </a:br>
            <a:endParaRPr b="1"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500"/>
              <a:t>Startup Potential: </a:t>
            </a:r>
            <a:r>
              <a:rPr lang="en" sz="1500"/>
              <a:t>Offers a sustainable model—premium encrypted storage, team wellness dashboards, or enterprise mental-health integrations.</a:t>
            </a:r>
            <a:br>
              <a:rPr lang="en" sz="1500"/>
            </a:br>
            <a:endParaRPr sz="15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" sz="1500"/>
              <a:t>Impact Vision: </a:t>
            </a:r>
            <a:r>
              <a:rPr lang="en" sz="1500"/>
              <a:t>Demonstrates how responsible AI can power human well-being without compromising privacy or trust.</a:t>
            </a:r>
            <a:br>
              <a:rPr lang="en" sz="1500"/>
            </a:br>
            <a:endParaRPr sz="1500"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" sz="1500"/>
              <a:t>Hackathon Alignment: </a:t>
            </a:r>
            <a:r>
              <a:rPr lang="en" sz="1500"/>
              <a:t>Exemplifies technology used ethically to create an adaptable, monetizable, and socially conscious solution.</a:t>
            </a:r>
            <a:br>
              <a:rPr lang="en"/>
            </a:br>
            <a:r>
              <a:rPr lang="en"/>
              <a:t> </a:t>
            </a:r>
            <a:br>
              <a:rPr lang="en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grpSp>
        <p:nvGrpSpPr>
          <p:cNvPr id="1534" name="Google Shape;1534;p39"/>
          <p:cNvGrpSpPr/>
          <p:nvPr/>
        </p:nvGrpSpPr>
        <p:grpSpPr>
          <a:xfrm>
            <a:off x="-123925" y="4132283"/>
            <a:ext cx="4558967" cy="1141122"/>
            <a:chOff x="-123925" y="4132283"/>
            <a:chExt cx="4558967" cy="1141122"/>
          </a:xfrm>
        </p:grpSpPr>
        <p:grpSp>
          <p:nvGrpSpPr>
            <p:cNvPr id="1535" name="Google Shape;1535;p39"/>
            <p:cNvGrpSpPr/>
            <p:nvPr/>
          </p:nvGrpSpPr>
          <p:grpSpPr>
            <a:xfrm>
              <a:off x="-2" y="4132283"/>
              <a:ext cx="2308406" cy="1141122"/>
              <a:chOff x="-2" y="4132283"/>
              <a:chExt cx="2308406" cy="1141122"/>
            </a:xfrm>
          </p:grpSpPr>
          <p:sp>
            <p:nvSpPr>
              <p:cNvPr id="1536" name="Google Shape;1536;p39"/>
              <p:cNvSpPr/>
              <p:nvPr/>
            </p:nvSpPr>
            <p:spPr>
              <a:xfrm rot="5400000">
                <a:off x="663005" y="3628622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1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64"/>
                      <a:pt x="23632" y="11321"/>
                      <a:pt x="23632" y="11808"/>
                    </a:cubicBezTo>
                    <a:cubicBezTo>
                      <a:pt x="23632" y="12311"/>
                      <a:pt x="23434" y="12768"/>
                      <a:pt x="23098" y="13104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5"/>
                    </a:lnTo>
                    <a:cubicBezTo>
                      <a:pt x="16547" y="11489"/>
                      <a:pt x="16029" y="11260"/>
                      <a:pt x="15435" y="11260"/>
                    </a:cubicBezTo>
                    <a:cubicBezTo>
                      <a:pt x="14841" y="11260"/>
                      <a:pt x="14307" y="11489"/>
                      <a:pt x="13911" y="11885"/>
                    </a:cubicBezTo>
                    <a:lnTo>
                      <a:pt x="12525" y="13271"/>
                    </a:lnTo>
                    <a:cubicBezTo>
                      <a:pt x="12129" y="13698"/>
                      <a:pt x="11900" y="14231"/>
                      <a:pt x="11900" y="14795"/>
                    </a:cubicBezTo>
                    <a:cubicBezTo>
                      <a:pt x="11900" y="15374"/>
                      <a:pt x="12129" y="15922"/>
                      <a:pt x="12525" y="16318"/>
                    </a:cubicBezTo>
                    <a:cubicBezTo>
                      <a:pt x="12860" y="16669"/>
                      <a:pt x="13058" y="17126"/>
                      <a:pt x="13058" y="17629"/>
                    </a:cubicBezTo>
                    <a:cubicBezTo>
                      <a:pt x="13058" y="18116"/>
                      <a:pt x="12860" y="18573"/>
                      <a:pt x="12525" y="18924"/>
                    </a:cubicBezTo>
                    <a:lnTo>
                      <a:pt x="11489" y="19944"/>
                    </a:lnTo>
                    <a:cubicBezTo>
                      <a:pt x="11154" y="20295"/>
                      <a:pt x="10696" y="20478"/>
                      <a:pt x="10209" y="20478"/>
                    </a:cubicBezTo>
                    <a:lnTo>
                      <a:pt x="9569" y="20478"/>
                    </a:lnTo>
                    <a:cubicBezTo>
                      <a:pt x="8990" y="20478"/>
                      <a:pt x="8457" y="20706"/>
                      <a:pt x="8045" y="21102"/>
                    </a:cubicBezTo>
                    <a:lnTo>
                      <a:pt x="3353" y="25810"/>
                    </a:lnTo>
                    <a:cubicBezTo>
                      <a:pt x="2515" y="26648"/>
                      <a:pt x="2515" y="28004"/>
                      <a:pt x="3353" y="28842"/>
                    </a:cubicBezTo>
                    <a:lnTo>
                      <a:pt x="10529" y="36018"/>
                    </a:lnTo>
                    <a:cubicBezTo>
                      <a:pt x="10864" y="36369"/>
                      <a:pt x="11062" y="36826"/>
                      <a:pt x="11062" y="37313"/>
                    </a:cubicBezTo>
                    <a:cubicBezTo>
                      <a:pt x="11062" y="37801"/>
                      <a:pt x="10864" y="38273"/>
                      <a:pt x="10529" y="38608"/>
                    </a:cubicBezTo>
                    <a:lnTo>
                      <a:pt x="8198" y="40940"/>
                    </a:lnTo>
                    <a:cubicBezTo>
                      <a:pt x="7802" y="41351"/>
                      <a:pt x="7573" y="41884"/>
                      <a:pt x="7573" y="42463"/>
                    </a:cubicBezTo>
                    <a:lnTo>
                      <a:pt x="7573" y="47720"/>
                    </a:lnTo>
                    <a:cubicBezTo>
                      <a:pt x="7573" y="48207"/>
                      <a:pt x="7390" y="48664"/>
                      <a:pt x="7040" y="49015"/>
                    </a:cubicBezTo>
                    <a:lnTo>
                      <a:pt x="1" y="56054"/>
                    </a:lnTo>
                    <a:lnTo>
                      <a:pt x="199" y="56267"/>
                    </a:lnTo>
                    <a:lnTo>
                      <a:pt x="7268" y="49274"/>
                    </a:lnTo>
                    <a:cubicBezTo>
                      <a:pt x="7664" y="48862"/>
                      <a:pt x="7893" y="48329"/>
                      <a:pt x="7893" y="47750"/>
                    </a:cubicBezTo>
                    <a:lnTo>
                      <a:pt x="7893" y="42494"/>
                    </a:lnTo>
                    <a:cubicBezTo>
                      <a:pt x="7893" y="42006"/>
                      <a:pt x="8091" y="41549"/>
                      <a:pt x="8426" y="41199"/>
                    </a:cubicBezTo>
                    <a:lnTo>
                      <a:pt x="10757" y="38883"/>
                    </a:lnTo>
                    <a:cubicBezTo>
                      <a:pt x="11154" y="38456"/>
                      <a:pt x="11382" y="37923"/>
                      <a:pt x="11382" y="37359"/>
                    </a:cubicBezTo>
                    <a:cubicBezTo>
                      <a:pt x="11382" y="36765"/>
                      <a:pt x="11154" y="36232"/>
                      <a:pt x="10757" y="35835"/>
                    </a:cubicBezTo>
                    <a:lnTo>
                      <a:pt x="3581" y="28644"/>
                    </a:lnTo>
                    <a:cubicBezTo>
                      <a:pt x="2850" y="27943"/>
                      <a:pt x="2850" y="26785"/>
                      <a:pt x="3581" y="26054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67"/>
                    </a:lnTo>
                    <a:cubicBezTo>
                      <a:pt x="13149" y="18741"/>
                      <a:pt x="13378" y="18208"/>
                      <a:pt x="13378" y="17644"/>
                    </a:cubicBezTo>
                    <a:cubicBezTo>
                      <a:pt x="13378" y="17050"/>
                      <a:pt x="13149" y="16516"/>
                      <a:pt x="12753" y="16120"/>
                    </a:cubicBezTo>
                    <a:cubicBezTo>
                      <a:pt x="12418" y="15770"/>
                      <a:pt x="12220" y="15313"/>
                      <a:pt x="12220" y="14825"/>
                    </a:cubicBezTo>
                    <a:cubicBezTo>
                      <a:pt x="12220" y="14322"/>
                      <a:pt x="12418" y="13865"/>
                      <a:pt x="12753" y="13530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8" y="11595"/>
                      <a:pt x="16395" y="11793"/>
                      <a:pt x="16730" y="12128"/>
                    </a:cubicBezTo>
                    <a:lnTo>
                      <a:pt x="19107" y="14520"/>
                    </a:lnTo>
                    <a:cubicBezTo>
                      <a:pt x="19526" y="14939"/>
                      <a:pt x="20074" y="15149"/>
                      <a:pt x="20623" y="15149"/>
                    </a:cubicBezTo>
                    <a:cubicBezTo>
                      <a:pt x="21171" y="15149"/>
                      <a:pt x="21720" y="14939"/>
                      <a:pt x="22139" y="14520"/>
                    </a:cubicBezTo>
                    <a:lnTo>
                      <a:pt x="23297" y="13347"/>
                    </a:lnTo>
                    <a:cubicBezTo>
                      <a:pt x="23708" y="12936"/>
                      <a:pt x="23936" y="12403"/>
                      <a:pt x="23936" y="11824"/>
                    </a:cubicBezTo>
                    <a:cubicBezTo>
                      <a:pt x="23936" y="11260"/>
                      <a:pt x="23708" y="10711"/>
                      <a:pt x="23297" y="10300"/>
                    </a:cubicBezTo>
                    <a:lnTo>
                      <a:pt x="12997" y="1"/>
                    </a:lnTo>
                    <a:close/>
                  </a:path>
                </a:pathLst>
              </a:cu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080140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7" name="Google Shape;1537;p39"/>
              <p:cNvSpPr/>
              <p:nvPr/>
            </p:nvSpPr>
            <p:spPr>
              <a:xfrm rot="5400000">
                <a:off x="663620" y="3469276"/>
                <a:ext cx="981776" cy="2307791"/>
              </a:xfrm>
              <a:custGeom>
                <a:rect b="b" l="l" r="r" t="t"/>
                <a:pathLst>
                  <a:path extrusionOk="0" h="56267" w="23937">
                    <a:moveTo>
                      <a:pt x="12997" y="0"/>
                    </a:moveTo>
                    <a:lnTo>
                      <a:pt x="12784" y="214"/>
                    </a:lnTo>
                    <a:lnTo>
                      <a:pt x="23098" y="10513"/>
                    </a:lnTo>
                    <a:cubicBezTo>
                      <a:pt x="23434" y="10848"/>
                      <a:pt x="23632" y="11305"/>
                      <a:pt x="23632" y="11808"/>
                    </a:cubicBezTo>
                    <a:cubicBezTo>
                      <a:pt x="23632" y="12296"/>
                      <a:pt x="23434" y="12753"/>
                      <a:pt x="23098" y="13103"/>
                    </a:cubicBezTo>
                    <a:lnTo>
                      <a:pt x="21925" y="14261"/>
                    </a:lnTo>
                    <a:cubicBezTo>
                      <a:pt x="21575" y="14627"/>
                      <a:pt x="21110" y="14810"/>
                      <a:pt x="20642" y="14810"/>
                    </a:cubicBezTo>
                    <a:cubicBezTo>
                      <a:pt x="20173" y="14810"/>
                      <a:pt x="19701" y="14627"/>
                      <a:pt x="19335" y="14261"/>
                    </a:cubicBezTo>
                    <a:lnTo>
                      <a:pt x="16958" y="11884"/>
                    </a:lnTo>
                    <a:cubicBezTo>
                      <a:pt x="16547" y="11488"/>
                      <a:pt x="16029" y="11260"/>
                      <a:pt x="15435" y="11260"/>
                    </a:cubicBezTo>
                    <a:cubicBezTo>
                      <a:pt x="14840" y="11260"/>
                      <a:pt x="14307" y="11488"/>
                      <a:pt x="13911" y="11884"/>
                    </a:cubicBezTo>
                    <a:lnTo>
                      <a:pt x="12525" y="13271"/>
                    </a:lnTo>
                    <a:cubicBezTo>
                      <a:pt x="11687" y="14109"/>
                      <a:pt x="11687" y="15465"/>
                      <a:pt x="12525" y="16303"/>
                    </a:cubicBezTo>
                    <a:cubicBezTo>
                      <a:pt x="12860" y="16638"/>
                      <a:pt x="13058" y="17095"/>
                      <a:pt x="13058" y="17598"/>
                    </a:cubicBezTo>
                    <a:cubicBezTo>
                      <a:pt x="13058" y="18085"/>
                      <a:pt x="12860" y="18543"/>
                      <a:pt x="12525" y="18893"/>
                    </a:cubicBezTo>
                    <a:lnTo>
                      <a:pt x="11489" y="19914"/>
                    </a:lnTo>
                    <a:cubicBezTo>
                      <a:pt x="11153" y="20264"/>
                      <a:pt x="10696" y="20447"/>
                      <a:pt x="10193" y="20447"/>
                    </a:cubicBezTo>
                    <a:lnTo>
                      <a:pt x="9569" y="20447"/>
                    </a:lnTo>
                    <a:cubicBezTo>
                      <a:pt x="8975" y="20447"/>
                      <a:pt x="8441" y="20676"/>
                      <a:pt x="8045" y="21087"/>
                    </a:cubicBezTo>
                    <a:lnTo>
                      <a:pt x="3337" y="25780"/>
                    </a:lnTo>
                    <a:cubicBezTo>
                      <a:pt x="2941" y="26206"/>
                      <a:pt x="2713" y="26739"/>
                      <a:pt x="2713" y="27303"/>
                    </a:cubicBezTo>
                    <a:cubicBezTo>
                      <a:pt x="2713" y="27897"/>
                      <a:pt x="2941" y="28431"/>
                      <a:pt x="3337" y="28827"/>
                    </a:cubicBezTo>
                    <a:lnTo>
                      <a:pt x="10529" y="36018"/>
                    </a:lnTo>
                    <a:cubicBezTo>
                      <a:pt x="11245" y="36719"/>
                      <a:pt x="11245" y="37877"/>
                      <a:pt x="10529" y="38608"/>
                    </a:cubicBezTo>
                    <a:lnTo>
                      <a:pt x="8198" y="40924"/>
                    </a:lnTo>
                    <a:cubicBezTo>
                      <a:pt x="7801" y="41351"/>
                      <a:pt x="7573" y="41884"/>
                      <a:pt x="7573" y="42448"/>
                    </a:cubicBezTo>
                    <a:lnTo>
                      <a:pt x="7573" y="47704"/>
                    </a:lnTo>
                    <a:cubicBezTo>
                      <a:pt x="7573" y="48207"/>
                      <a:pt x="7375" y="48664"/>
                      <a:pt x="7040" y="48999"/>
                    </a:cubicBezTo>
                    <a:lnTo>
                      <a:pt x="1" y="56053"/>
                    </a:lnTo>
                    <a:lnTo>
                      <a:pt x="199" y="56267"/>
                    </a:lnTo>
                    <a:lnTo>
                      <a:pt x="7268" y="49212"/>
                    </a:lnTo>
                    <a:cubicBezTo>
                      <a:pt x="7664" y="48801"/>
                      <a:pt x="7893" y="48268"/>
                      <a:pt x="7893" y="47689"/>
                    </a:cubicBezTo>
                    <a:lnTo>
                      <a:pt x="7893" y="42432"/>
                    </a:lnTo>
                    <a:cubicBezTo>
                      <a:pt x="7893" y="41945"/>
                      <a:pt x="8091" y="41473"/>
                      <a:pt x="8426" y="41137"/>
                    </a:cubicBezTo>
                    <a:lnTo>
                      <a:pt x="10757" y="38806"/>
                    </a:lnTo>
                    <a:cubicBezTo>
                      <a:pt x="11595" y="37984"/>
                      <a:pt x="11595" y="36628"/>
                      <a:pt x="10757" y="35790"/>
                    </a:cubicBezTo>
                    <a:lnTo>
                      <a:pt x="3581" y="28598"/>
                    </a:lnTo>
                    <a:cubicBezTo>
                      <a:pt x="3231" y="28263"/>
                      <a:pt x="3048" y="27806"/>
                      <a:pt x="3048" y="27318"/>
                    </a:cubicBezTo>
                    <a:cubicBezTo>
                      <a:pt x="3048" y="26816"/>
                      <a:pt x="3231" y="26359"/>
                      <a:pt x="3581" y="26023"/>
                    </a:cubicBezTo>
                    <a:lnTo>
                      <a:pt x="8274" y="21346"/>
                    </a:lnTo>
                    <a:cubicBezTo>
                      <a:pt x="8624" y="21011"/>
                      <a:pt x="9081" y="20813"/>
                      <a:pt x="9569" y="20813"/>
                    </a:cubicBezTo>
                    <a:lnTo>
                      <a:pt x="10209" y="20813"/>
                    </a:lnTo>
                    <a:cubicBezTo>
                      <a:pt x="10788" y="20813"/>
                      <a:pt x="11321" y="20584"/>
                      <a:pt x="11732" y="20188"/>
                    </a:cubicBezTo>
                    <a:lnTo>
                      <a:pt x="12753" y="19152"/>
                    </a:lnTo>
                    <a:cubicBezTo>
                      <a:pt x="13149" y="18741"/>
                      <a:pt x="13378" y="18207"/>
                      <a:pt x="13378" y="17628"/>
                    </a:cubicBezTo>
                    <a:cubicBezTo>
                      <a:pt x="13378" y="17049"/>
                      <a:pt x="13149" y="16516"/>
                      <a:pt x="12753" y="16105"/>
                    </a:cubicBezTo>
                    <a:cubicBezTo>
                      <a:pt x="12037" y="15404"/>
                      <a:pt x="12037" y="14246"/>
                      <a:pt x="12753" y="13515"/>
                    </a:cubicBezTo>
                    <a:lnTo>
                      <a:pt x="14140" y="12128"/>
                    </a:lnTo>
                    <a:cubicBezTo>
                      <a:pt x="14490" y="11793"/>
                      <a:pt x="14947" y="11595"/>
                      <a:pt x="15435" y="11595"/>
                    </a:cubicBezTo>
                    <a:cubicBezTo>
                      <a:pt x="15937" y="11595"/>
                      <a:pt x="16395" y="11793"/>
                      <a:pt x="16730" y="12128"/>
                    </a:cubicBezTo>
                    <a:lnTo>
                      <a:pt x="19106" y="14505"/>
                    </a:lnTo>
                    <a:cubicBezTo>
                      <a:pt x="19525" y="14924"/>
                      <a:pt x="20074" y="15133"/>
                      <a:pt x="20622" y="15133"/>
                    </a:cubicBezTo>
                    <a:cubicBezTo>
                      <a:pt x="21171" y="15133"/>
                      <a:pt x="21719" y="14924"/>
                      <a:pt x="22138" y="14505"/>
                    </a:cubicBezTo>
                    <a:lnTo>
                      <a:pt x="23296" y="13347"/>
                    </a:lnTo>
                    <a:cubicBezTo>
                      <a:pt x="23708" y="12936"/>
                      <a:pt x="23936" y="12402"/>
                      <a:pt x="23936" y="11823"/>
                    </a:cubicBezTo>
                    <a:cubicBezTo>
                      <a:pt x="23936" y="11229"/>
                      <a:pt x="23708" y="10696"/>
                      <a:pt x="23296" y="10300"/>
                    </a:cubicBezTo>
                    <a:lnTo>
                      <a:pt x="12997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2"/>
                  </a:gs>
                  <a:gs pos="78000">
                    <a:schemeClr val="lt1"/>
                  </a:gs>
                  <a:gs pos="100000">
                    <a:schemeClr val="lt1"/>
                  </a:gs>
                </a:gsLst>
                <a:lin ang="0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38" name="Google Shape;1538;p39"/>
            <p:cNvGrpSpPr/>
            <p:nvPr/>
          </p:nvGrpSpPr>
          <p:grpSpPr>
            <a:xfrm>
              <a:off x="-123925" y="4386226"/>
              <a:ext cx="4558967" cy="134100"/>
              <a:chOff x="796100" y="3019701"/>
              <a:chExt cx="4558967" cy="134100"/>
            </a:xfrm>
          </p:grpSpPr>
          <p:sp>
            <p:nvSpPr>
              <p:cNvPr id="1539" name="Google Shape;1539;p39"/>
              <p:cNvSpPr/>
              <p:nvPr/>
            </p:nvSpPr>
            <p:spPr>
              <a:xfrm>
                <a:off x="5220967" y="3019701"/>
                <a:ext cx="134100" cy="134100"/>
              </a:xfrm>
              <a:prstGeom prst="ellipse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cxnSp>
            <p:nvCxnSpPr>
              <p:cNvPr id="1540" name="Google Shape;1540;p39"/>
              <p:cNvCxnSpPr/>
              <p:nvPr/>
            </p:nvCxnSpPr>
            <p:spPr>
              <a:xfrm>
                <a:off x="796100" y="3086750"/>
                <a:ext cx="4462800" cy="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1541" name="Google Shape;1541;p39"/>
              <p:cNvSpPr/>
              <p:nvPr/>
            </p:nvSpPr>
            <p:spPr>
              <a:xfrm>
                <a:off x="5251079" y="3049843"/>
                <a:ext cx="73800" cy="738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5" name="Shape 1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6" name="Google Shape;1546;p40" title="Screen Recording 2025-10-19 at 10.26.14 AM.mov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0"/>
            <a:ext cx="82296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0" name="Shape 1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1" name="Google Shape;1551;p41"/>
          <p:cNvSpPr txBox="1"/>
          <p:nvPr>
            <p:ph idx="1" type="subTitle"/>
          </p:nvPr>
        </p:nvSpPr>
        <p:spPr>
          <a:xfrm>
            <a:off x="1157250" y="1609575"/>
            <a:ext cx="4914000" cy="16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 you have any questions?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sng">
                <a:hlinkClick r:id="rId3"/>
              </a:rPr>
              <a:t>dbautist@charlotte.edu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 u="sng">
                <a:solidFill>
                  <a:schemeClr val="hlink"/>
                </a:solidFill>
                <a:hlinkClick r:id="rId4"/>
              </a:rPr>
              <a:t>kudupi@charlotte.edu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400"/>
              <a:t>bdinh2</a:t>
            </a:r>
            <a:r>
              <a:rPr b="0" lang="en" sz="1400" u="sng">
                <a:hlinkClick r:id="rId5"/>
              </a:rPr>
              <a:t>@charlotte.edu</a:t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2" name="Google Shape;1552;p41"/>
          <p:cNvSpPr txBox="1"/>
          <p:nvPr>
            <p:ph type="title"/>
          </p:nvPr>
        </p:nvSpPr>
        <p:spPr>
          <a:xfrm>
            <a:off x="1157302" y="494775"/>
            <a:ext cx="51267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grpSp>
        <p:nvGrpSpPr>
          <p:cNvPr id="1553" name="Google Shape;1553;p41"/>
          <p:cNvGrpSpPr/>
          <p:nvPr/>
        </p:nvGrpSpPr>
        <p:grpSpPr>
          <a:xfrm flipH="1" rot="10800000">
            <a:off x="6773992" y="-1205456"/>
            <a:ext cx="4151819" cy="5527900"/>
            <a:chOff x="6309526" y="836950"/>
            <a:chExt cx="3920509" cy="5219925"/>
          </a:xfrm>
        </p:grpSpPr>
        <p:pic>
          <p:nvPicPr>
            <p:cNvPr id="1554" name="Google Shape;1554;p41"/>
            <p:cNvPicPr preferRelativeResize="0"/>
            <p:nvPr/>
          </p:nvPicPr>
          <p:blipFill rotWithShape="1">
            <a:blip r:embed="rId6">
              <a:alphaModFix/>
            </a:blip>
            <a:srcRect b="26177" l="16960" r="7121" t="24718"/>
            <a:stretch/>
          </p:blipFill>
          <p:spPr>
            <a:xfrm>
              <a:off x="6309535" y="3064650"/>
              <a:ext cx="3920501" cy="29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55" name="Google Shape;1555;p41"/>
            <p:cNvSpPr/>
            <p:nvPr/>
          </p:nvSpPr>
          <p:spPr>
            <a:xfrm rot="10800000">
              <a:off x="7535449" y="2941132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1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64"/>
                    <a:pt x="23632" y="11321"/>
                    <a:pt x="23632" y="11808"/>
                  </a:cubicBezTo>
                  <a:cubicBezTo>
                    <a:pt x="23632" y="12311"/>
                    <a:pt x="23434" y="12768"/>
                    <a:pt x="23098" y="13104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5"/>
                  </a:lnTo>
                  <a:cubicBezTo>
                    <a:pt x="16547" y="11489"/>
                    <a:pt x="16029" y="11260"/>
                    <a:pt x="15435" y="11260"/>
                  </a:cubicBezTo>
                  <a:cubicBezTo>
                    <a:pt x="14841" y="11260"/>
                    <a:pt x="14307" y="11489"/>
                    <a:pt x="13911" y="11885"/>
                  </a:cubicBezTo>
                  <a:lnTo>
                    <a:pt x="12525" y="13271"/>
                  </a:lnTo>
                  <a:cubicBezTo>
                    <a:pt x="12129" y="13698"/>
                    <a:pt x="11900" y="14231"/>
                    <a:pt x="11900" y="14795"/>
                  </a:cubicBezTo>
                  <a:cubicBezTo>
                    <a:pt x="11900" y="15374"/>
                    <a:pt x="12129" y="15922"/>
                    <a:pt x="12525" y="16318"/>
                  </a:cubicBezTo>
                  <a:cubicBezTo>
                    <a:pt x="12860" y="16669"/>
                    <a:pt x="13058" y="17126"/>
                    <a:pt x="13058" y="17629"/>
                  </a:cubicBezTo>
                  <a:cubicBezTo>
                    <a:pt x="13058" y="18116"/>
                    <a:pt x="12860" y="18573"/>
                    <a:pt x="12525" y="18924"/>
                  </a:cubicBezTo>
                  <a:lnTo>
                    <a:pt x="11489" y="19944"/>
                  </a:lnTo>
                  <a:cubicBezTo>
                    <a:pt x="11154" y="20295"/>
                    <a:pt x="10696" y="20478"/>
                    <a:pt x="10209" y="20478"/>
                  </a:cubicBezTo>
                  <a:lnTo>
                    <a:pt x="9569" y="20478"/>
                  </a:lnTo>
                  <a:cubicBezTo>
                    <a:pt x="8990" y="20478"/>
                    <a:pt x="8457" y="20706"/>
                    <a:pt x="8045" y="21102"/>
                  </a:cubicBezTo>
                  <a:lnTo>
                    <a:pt x="3353" y="25810"/>
                  </a:lnTo>
                  <a:cubicBezTo>
                    <a:pt x="2515" y="26648"/>
                    <a:pt x="2515" y="28004"/>
                    <a:pt x="3353" y="28842"/>
                  </a:cubicBezTo>
                  <a:lnTo>
                    <a:pt x="10529" y="36018"/>
                  </a:lnTo>
                  <a:cubicBezTo>
                    <a:pt x="10864" y="36369"/>
                    <a:pt x="11062" y="36826"/>
                    <a:pt x="11062" y="37313"/>
                  </a:cubicBezTo>
                  <a:cubicBezTo>
                    <a:pt x="11062" y="37801"/>
                    <a:pt x="10864" y="38273"/>
                    <a:pt x="10529" y="38608"/>
                  </a:cubicBezTo>
                  <a:lnTo>
                    <a:pt x="8198" y="40940"/>
                  </a:lnTo>
                  <a:cubicBezTo>
                    <a:pt x="7802" y="41351"/>
                    <a:pt x="7573" y="41884"/>
                    <a:pt x="7573" y="42463"/>
                  </a:cubicBezTo>
                  <a:lnTo>
                    <a:pt x="7573" y="47720"/>
                  </a:lnTo>
                  <a:cubicBezTo>
                    <a:pt x="7573" y="48207"/>
                    <a:pt x="7390" y="48664"/>
                    <a:pt x="7040" y="49015"/>
                  </a:cubicBezTo>
                  <a:lnTo>
                    <a:pt x="1" y="56054"/>
                  </a:lnTo>
                  <a:lnTo>
                    <a:pt x="199" y="56267"/>
                  </a:lnTo>
                  <a:lnTo>
                    <a:pt x="7268" y="49274"/>
                  </a:lnTo>
                  <a:cubicBezTo>
                    <a:pt x="7664" y="48862"/>
                    <a:pt x="7893" y="48329"/>
                    <a:pt x="7893" y="47750"/>
                  </a:cubicBezTo>
                  <a:lnTo>
                    <a:pt x="7893" y="42494"/>
                  </a:lnTo>
                  <a:cubicBezTo>
                    <a:pt x="7893" y="42006"/>
                    <a:pt x="8091" y="41549"/>
                    <a:pt x="8426" y="41199"/>
                  </a:cubicBezTo>
                  <a:lnTo>
                    <a:pt x="10757" y="38883"/>
                  </a:lnTo>
                  <a:cubicBezTo>
                    <a:pt x="11154" y="38456"/>
                    <a:pt x="11382" y="37923"/>
                    <a:pt x="11382" y="37359"/>
                  </a:cubicBezTo>
                  <a:cubicBezTo>
                    <a:pt x="11382" y="36765"/>
                    <a:pt x="11154" y="36232"/>
                    <a:pt x="10757" y="35835"/>
                  </a:cubicBezTo>
                  <a:lnTo>
                    <a:pt x="3581" y="28644"/>
                  </a:lnTo>
                  <a:cubicBezTo>
                    <a:pt x="2850" y="27943"/>
                    <a:pt x="2850" y="26785"/>
                    <a:pt x="3581" y="26054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67"/>
                  </a:lnTo>
                  <a:cubicBezTo>
                    <a:pt x="13149" y="18741"/>
                    <a:pt x="13378" y="18208"/>
                    <a:pt x="13378" y="17644"/>
                  </a:cubicBezTo>
                  <a:cubicBezTo>
                    <a:pt x="13378" y="17050"/>
                    <a:pt x="13149" y="16516"/>
                    <a:pt x="12753" y="16120"/>
                  </a:cubicBezTo>
                  <a:cubicBezTo>
                    <a:pt x="12418" y="15770"/>
                    <a:pt x="12220" y="15313"/>
                    <a:pt x="12220" y="14825"/>
                  </a:cubicBezTo>
                  <a:cubicBezTo>
                    <a:pt x="12220" y="14322"/>
                    <a:pt x="12418" y="13865"/>
                    <a:pt x="12753" y="13530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8" y="11595"/>
                    <a:pt x="16395" y="11793"/>
                    <a:pt x="16730" y="12128"/>
                  </a:cubicBezTo>
                  <a:lnTo>
                    <a:pt x="19107" y="14520"/>
                  </a:lnTo>
                  <a:cubicBezTo>
                    <a:pt x="19526" y="14939"/>
                    <a:pt x="20074" y="15149"/>
                    <a:pt x="20623" y="15149"/>
                  </a:cubicBezTo>
                  <a:cubicBezTo>
                    <a:pt x="21171" y="15149"/>
                    <a:pt x="21720" y="14939"/>
                    <a:pt x="22139" y="14520"/>
                  </a:cubicBezTo>
                  <a:lnTo>
                    <a:pt x="23297" y="13347"/>
                  </a:lnTo>
                  <a:cubicBezTo>
                    <a:pt x="23708" y="12936"/>
                    <a:pt x="23936" y="12403"/>
                    <a:pt x="23936" y="11824"/>
                  </a:cubicBezTo>
                  <a:cubicBezTo>
                    <a:pt x="23936" y="11260"/>
                    <a:pt x="23708" y="10711"/>
                    <a:pt x="23297" y="10300"/>
                  </a:cubicBezTo>
                  <a:lnTo>
                    <a:pt x="12997" y="1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6" name="Google Shape;1556;p41"/>
            <p:cNvSpPr/>
            <p:nvPr/>
          </p:nvSpPr>
          <p:spPr>
            <a:xfrm rot="10800000">
              <a:off x="7694795" y="2941747"/>
              <a:ext cx="981776" cy="2307791"/>
            </a:xfrm>
            <a:custGeom>
              <a:rect b="b" l="l" r="r" t="t"/>
              <a:pathLst>
                <a:path extrusionOk="0" h="56267" w="23937">
                  <a:moveTo>
                    <a:pt x="12997" y="0"/>
                  </a:moveTo>
                  <a:lnTo>
                    <a:pt x="12784" y="214"/>
                  </a:lnTo>
                  <a:lnTo>
                    <a:pt x="23098" y="10513"/>
                  </a:lnTo>
                  <a:cubicBezTo>
                    <a:pt x="23434" y="10848"/>
                    <a:pt x="23632" y="11305"/>
                    <a:pt x="23632" y="11808"/>
                  </a:cubicBezTo>
                  <a:cubicBezTo>
                    <a:pt x="23632" y="12296"/>
                    <a:pt x="23434" y="12753"/>
                    <a:pt x="23098" y="13103"/>
                  </a:cubicBezTo>
                  <a:lnTo>
                    <a:pt x="21925" y="14261"/>
                  </a:lnTo>
                  <a:cubicBezTo>
                    <a:pt x="21575" y="14627"/>
                    <a:pt x="21110" y="14810"/>
                    <a:pt x="20642" y="14810"/>
                  </a:cubicBezTo>
                  <a:cubicBezTo>
                    <a:pt x="20173" y="14810"/>
                    <a:pt x="19701" y="14627"/>
                    <a:pt x="19335" y="14261"/>
                  </a:cubicBezTo>
                  <a:lnTo>
                    <a:pt x="16958" y="11884"/>
                  </a:lnTo>
                  <a:cubicBezTo>
                    <a:pt x="16547" y="11488"/>
                    <a:pt x="16029" y="11260"/>
                    <a:pt x="15435" y="11260"/>
                  </a:cubicBezTo>
                  <a:cubicBezTo>
                    <a:pt x="14840" y="11260"/>
                    <a:pt x="14307" y="11488"/>
                    <a:pt x="13911" y="11884"/>
                  </a:cubicBezTo>
                  <a:lnTo>
                    <a:pt x="12525" y="13271"/>
                  </a:lnTo>
                  <a:cubicBezTo>
                    <a:pt x="11687" y="14109"/>
                    <a:pt x="11687" y="15465"/>
                    <a:pt x="12525" y="16303"/>
                  </a:cubicBezTo>
                  <a:cubicBezTo>
                    <a:pt x="12860" y="16638"/>
                    <a:pt x="13058" y="17095"/>
                    <a:pt x="13058" y="17598"/>
                  </a:cubicBezTo>
                  <a:cubicBezTo>
                    <a:pt x="13058" y="18085"/>
                    <a:pt x="12860" y="18543"/>
                    <a:pt x="12525" y="18893"/>
                  </a:cubicBezTo>
                  <a:lnTo>
                    <a:pt x="11489" y="19914"/>
                  </a:lnTo>
                  <a:cubicBezTo>
                    <a:pt x="11153" y="20264"/>
                    <a:pt x="10696" y="20447"/>
                    <a:pt x="10193" y="20447"/>
                  </a:cubicBezTo>
                  <a:lnTo>
                    <a:pt x="9569" y="20447"/>
                  </a:lnTo>
                  <a:cubicBezTo>
                    <a:pt x="8975" y="20447"/>
                    <a:pt x="8441" y="20676"/>
                    <a:pt x="8045" y="21087"/>
                  </a:cubicBezTo>
                  <a:lnTo>
                    <a:pt x="3337" y="25780"/>
                  </a:lnTo>
                  <a:cubicBezTo>
                    <a:pt x="2941" y="26206"/>
                    <a:pt x="2713" y="26739"/>
                    <a:pt x="2713" y="27303"/>
                  </a:cubicBezTo>
                  <a:cubicBezTo>
                    <a:pt x="2713" y="27897"/>
                    <a:pt x="2941" y="28431"/>
                    <a:pt x="3337" y="28827"/>
                  </a:cubicBezTo>
                  <a:lnTo>
                    <a:pt x="10529" y="36018"/>
                  </a:lnTo>
                  <a:cubicBezTo>
                    <a:pt x="11245" y="36719"/>
                    <a:pt x="11245" y="37877"/>
                    <a:pt x="10529" y="38608"/>
                  </a:cubicBezTo>
                  <a:lnTo>
                    <a:pt x="8198" y="40924"/>
                  </a:lnTo>
                  <a:cubicBezTo>
                    <a:pt x="7801" y="41351"/>
                    <a:pt x="7573" y="41884"/>
                    <a:pt x="7573" y="42448"/>
                  </a:cubicBezTo>
                  <a:lnTo>
                    <a:pt x="7573" y="47704"/>
                  </a:lnTo>
                  <a:cubicBezTo>
                    <a:pt x="7573" y="48207"/>
                    <a:pt x="7375" y="48664"/>
                    <a:pt x="7040" y="48999"/>
                  </a:cubicBezTo>
                  <a:lnTo>
                    <a:pt x="1" y="56053"/>
                  </a:lnTo>
                  <a:lnTo>
                    <a:pt x="199" y="56267"/>
                  </a:lnTo>
                  <a:lnTo>
                    <a:pt x="7268" y="49212"/>
                  </a:lnTo>
                  <a:cubicBezTo>
                    <a:pt x="7664" y="48801"/>
                    <a:pt x="7893" y="48268"/>
                    <a:pt x="7893" y="47689"/>
                  </a:cubicBezTo>
                  <a:lnTo>
                    <a:pt x="7893" y="42432"/>
                  </a:lnTo>
                  <a:cubicBezTo>
                    <a:pt x="7893" y="41945"/>
                    <a:pt x="8091" y="41473"/>
                    <a:pt x="8426" y="41137"/>
                  </a:cubicBezTo>
                  <a:lnTo>
                    <a:pt x="10757" y="38806"/>
                  </a:lnTo>
                  <a:cubicBezTo>
                    <a:pt x="11595" y="37984"/>
                    <a:pt x="11595" y="36628"/>
                    <a:pt x="10757" y="35790"/>
                  </a:cubicBezTo>
                  <a:lnTo>
                    <a:pt x="3581" y="28598"/>
                  </a:lnTo>
                  <a:cubicBezTo>
                    <a:pt x="3231" y="28263"/>
                    <a:pt x="3048" y="27806"/>
                    <a:pt x="3048" y="27318"/>
                  </a:cubicBezTo>
                  <a:cubicBezTo>
                    <a:pt x="3048" y="26816"/>
                    <a:pt x="3231" y="26359"/>
                    <a:pt x="3581" y="26023"/>
                  </a:cubicBezTo>
                  <a:lnTo>
                    <a:pt x="8274" y="21346"/>
                  </a:lnTo>
                  <a:cubicBezTo>
                    <a:pt x="8624" y="21011"/>
                    <a:pt x="9081" y="20813"/>
                    <a:pt x="9569" y="20813"/>
                  </a:cubicBezTo>
                  <a:lnTo>
                    <a:pt x="10209" y="20813"/>
                  </a:lnTo>
                  <a:cubicBezTo>
                    <a:pt x="10788" y="20813"/>
                    <a:pt x="11321" y="20584"/>
                    <a:pt x="11732" y="20188"/>
                  </a:cubicBezTo>
                  <a:lnTo>
                    <a:pt x="12753" y="19152"/>
                  </a:lnTo>
                  <a:cubicBezTo>
                    <a:pt x="13149" y="18741"/>
                    <a:pt x="13378" y="18207"/>
                    <a:pt x="13378" y="17628"/>
                  </a:cubicBezTo>
                  <a:cubicBezTo>
                    <a:pt x="13378" y="17049"/>
                    <a:pt x="13149" y="16516"/>
                    <a:pt x="12753" y="16105"/>
                  </a:cubicBezTo>
                  <a:cubicBezTo>
                    <a:pt x="12037" y="15404"/>
                    <a:pt x="12037" y="14246"/>
                    <a:pt x="12753" y="13515"/>
                  </a:cubicBezTo>
                  <a:lnTo>
                    <a:pt x="14140" y="12128"/>
                  </a:lnTo>
                  <a:cubicBezTo>
                    <a:pt x="14490" y="11793"/>
                    <a:pt x="14947" y="11595"/>
                    <a:pt x="15435" y="11595"/>
                  </a:cubicBezTo>
                  <a:cubicBezTo>
                    <a:pt x="15937" y="11595"/>
                    <a:pt x="16395" y="11793"/>
                    <a:pt x="16730" y="12128"/>
                  </a:cubicBezTo>
                  <a:lnTo>
                    <a:pt x="19106" y="14505"/>
                  </a:lnTo>
                  <a:cubicBezTo>
                    <a:pt x="19525" y="14924"/>
                    <a:pt x="20074" y="15133"/>
                    <a:pt x="20622" y="15133"/>
                  </a:cubicBezTo>
                  <a:cubicBezTo>
                    <a:pt x="21171" y="15133"/>
                    <a:pt x="21719" y="14924"/>
                    <a:pt x="22138" y="14505"/>
                  </a:cubicBezTo>
                  <a:lnTo>
                    <a:pt x="23296" y="13347"/>
                  </a:lnTo>
                  <a:cubicBezTo>
                    <a:pt x="23708" y="12936"/>
                    <a:pt x="23936" y="12402"/>
                    <a:pt x="23936" y="11823"/>
                  </a:cubicBezTo>
                  <a:cubicBezTo>
                    <a:pt x="23936" y="11229"/>
                    <a:pt x="23708" y="10696"/>
                    <a:pt x="23296" y="10300"/>
                  </a:cubicBezTo>
                  <a:lnTo>
                    <a:pt x="12997" y="0"/>
                  </a:lnTo>
                  <a:close/>
                </a:path>
              </a:pathLst>
            </a:custGeom>
            <a:gradFill>
              <a:gsLst>
                <a:gs pos="0">
                  <a:schemeClr val="lt2"/>
                </a:gs>
                <a:gs pos="40000">
                  <a:srgbClr val="FF9900">
                    <a:alpha val="40784"/>
                  </a:srgbClr>
                </a:gs>
                <a:gs pos="100000">
                  <a:srgbClr val="FFFFFF">
                    <a:alpha val="0"/>
                  </a:srgbClr>
                </a:gs>
              </a:gsLst>
              <a:lin ang="2700006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7" name="Google Shape;1557;p41"/>
            <p:cNvSpPr/>
            <p:nvPr/>
          </p:nvSpPr>
          <p:spPr>
            <a:xfrm>
              <a:off x="6309526" y="836950"/>
              <a:ext cx="3153315" cy="5119205"/>
            </a:xfrm>
            <a:custGeom>
              <a:rect b="b" l="l" r="r" t="t"/>
              <a:pathLst>
                <a:path extrusionOk="0" h="124813" w="76882">
                  <a:moveTo>
                    <a:pt x="76668" y="0"/>
                  </a:moveTo>
                  <a:lnTo>
                    <a:pt x="63260" y="13408"/>
                  </a:lnTo>
                  <a:cubicBezTo>
                    <a:pt x="62879" y="13789"/>
                    <a:pt x="62879" y="14398"/>
                    <a:pt x="63260" y="14779"/>
                  </a:cubicBezTo>
                  <a:lnTo>
                    <a:pt x="69857" y="21376"/>
                  </a:lnTo>
                  <a:cubicBezTo>
                    <a:pt x="70116" y="21620"/>
                    <a:pt x="70116" y="22046"/>
                    <a:pt x="69857" y="22305"/>
                  </a:cubicBezTo>
                  <a:lnTo>
                    <a:pt x="46546" y="45616"/>
                  </a:lnTo>
                  <a:cubicBezTo>
                    <a:pt x="46417" y="45738"/>
                    <a:pt x="46245" y="45799"/>
                    <a:pt x="46074" y="45799"/>
                  </a:cubicBezTo>
                  <a:cubicBezTo>
                    <a:pt x="45903" y="45799"/>
                    <a:pt x="45731" y="45738"/>
                    <a:pt x="45602" y="45616"/>
                  </a:cubicBezTo>
                  <a:lnTo>
                    <a:pt x="39020" y="39019"/>
                  </a:lnTo>
                  <a:cubicBezTo>
                    <a:pt x="38822" y="38836"/>
                    <a:pt x="38593" y="38745"/>
                    <a:pt x="38334" y="38745"/>
                  </a:cubicBezTo>
                  <a:cubicBezTo>
                    <a:pt x="38060" y="38745"/>
                    <a:pt x="37831" y="38836"/>
                    <a:pt x="37649" y="39019"/>
                  </a:cubicBezTo>
                  <a:lnTo>
                    <a:pt x="23357" y="53311"/>
                  </a:lnTo>
                  <a:cubicBezTo>
                    <a:pt x="22976" y="53691"/>
                    <a:pt x="22976" y="54301"/>
                    <a:pt x="23357" y="54682"/>
                  </a:cubicBezTo>
                  <a:lnTo>
                    <a:pt x="40833" y="72142"/>
                  </a:lnTo>
                  <a:cubicBezTo>
                    <a:pt x="40939" y="72279"/>
                    <a:pt x="41016" y="72432"/>
                    <a:pt x="41016" y="72614"/>
                  </a:cubicBezTo>
                  <a:cubicBezTo>
                    <a:pt x="41016" y="72812"/>
                    <a:pt x="40955" y="72965"/>
                    <a:pt x="40833" y="73102"/>
                  </a:cubicBezTo>
                  <a:lnTo>
                    <a:pt x="27090" y="86830"/>
                  </a:lnTo>
                  <a:cubicBezTo>
                    <a:pt x="26907" y="87028"/>
                    <a:pt x="26816" y="87256"/>
                    <a:pt x="26816" y="87515"/>
                  </a:cubicBezTo>
                  <a:lnTo>
                    <a:pt x="26816" y="96276"/>
                  </a:lnTo>
                  <a:cubicBezTo>
                    <a:pt x="26816" y="96459"/>
                    <a:pt x="26755" y="96611"/>
                    <a:pt x="26618" y="96748"/>
                  </a:cubicBezTo>
                  <a:lnTo>
                    <a:pt x="13225" y="110140"/>
                  </a:lnTo>
                  <a:cubicBezTo>
                    <a:pt x="13103" y="110270"/>
                    <a:pt x="12940" y="110335"/>
                    <a:pt x="12772" y="110335"/>
                  </a:cubicBezTo>
                  <a:cubicBezTo>
                    <a:pt x="12604" y="110335"/>
                    <a:pt x="12433" y="110270"/>
                    <a:pt x="12296" y="110140"/>
                  </a:cubicBezTo>
                  <a:lnTo>
                    <a:pt x="7618" y="105448"/>
                  </a:lnTo>
                  <a:cubicBezTo>
                    <a:pt x="7428" y="105257"/>
                    <a:pt x="7180" y="105162"/>
                    <a:pt x="6933" y="105162"/>
                  </a:cubicBezTo>
                  <a:cubicBezTo>
                    <a:pt x="6685" y="105162"/>
                    <a:pt x="6438" y="105257"/>
                    <a:pt x="6247" y="105448"/>
                  </a:cubicBezTo>
                  <a:lnTo>
                    <a:pt x="381" y="111314"/>
                  </a:lnTo>
                  <a:cubicBezTo>
                    <a:pt x="1" y="111695"/>
                    <a:pt x="1" y="112304"/>
                    <a:pt x="381" y="112685"/>
                  </a:cubicBezTo>
                  <a:lnTo>
                    <a:pt x="5059" y="117378"/>
                  </a:lnTo>
                  <a:cubicBezTo>
                    <a:pt x="5181" y="117515"/>
                    <a:pt x="5257" y="117667"/>
                    <a:pt x="5257" y="117850"/>
                  </a:cubicBezTo>
                  <a:cubicBezTo>
                    <a:pt x="5257" y="118048"/>
                    <a:pt x="5196" y="118200"/>
                    <a:pt x="5059" y="118322"/>
                  </a:cubicBezTo>
                  <a:lnTo>
                    <a:pt x="3231" y="120150"/>
                  </a:lnTo>
                  <a:cubicBezTo>
                    <a:pt x="2850" y="120531"/>
                    <a:pt x="2850" y="121141"/>
                    <a:pt x="3231" y="121522"/>
                  </a:cubicBezTo>
                  <a:lnTo>
                    <a:pt x="5059" y="123365"/>
                  </a:lnTo>
                  <a:cubicBezTo>
                    <a:pt x="5333" y="123609"/>
                    <a:pt x="5333" y="124020"/>
                    <a:pt x="5059" y="124295"/>
                  </a:cubicBezTo>
                  <a:cubicBezTo>
                    <a:pt x="4914" y="124432"/>
                    <a:pt x="4754" y="124489"/>
                    <a:pt x="4602" y="124489"/>
                  </a:cubicBezTo>
                  <a:cubicBezTo>
                    <a:pt x="4449" y="124489"/>
                    <a:pt x="4305" y="124432"/>
                    <a:pt x="4190" y="124340"/>
                  </a:cubicBezTo>
                  <a:cubicBezTo>
                    <a:pt x="3962" y="124173"/>
                    <a:pt x="3825" y="123838"/>
                    <a:pt x="4038" y="123487"/>
                  </a:cubicBezTo>
                  <a:lnTo>
                    <a:pt x="3764" y="123335"/>
                  </a:lnTo>
                  <a:lnTo>
                    <a:pt x="3764" y="123335"/>
                  </a:lnTo>
                  <a:cubicBezTo>
                    <a:pt x="3459" y="123838"/>
                    <a:pt x="3672" y="124356"/>
                    <a:pt x="3992" y="124599"/>
                  </a:cubicBezTo>
                  <a:cubicBezTo>
                    <a:pt x="4175" y="124736"/>
                    <a:pt x="4373" y="124813"/>
                    <a:pt x="4602" y="124813"/>
                  </a:cubicBezTo>
                  <a:cubicBezTo>
                    <a:pt x="4830" y="124813"/>
                    <a:pt x="5059" y="124736"/>
                    <a:pt x="5272" y="124477"/>
                  </a:cubicBezTo>
                  <a:cubicBezTo>
                    <a:pt x="5455" y="124295"/>
                    <a:pt x="5562" y="124066"/>
                    <a:pt x="5562" y="123792"/>
                  </a:cubicBezTo>
                  <a:cubicBezTo>
                    <a:pt x="5562" y="123533"/>
                    <a:pt x="5455" y="123304"/>
                    <a:pt x="5272" y="123106"/>
                  </a:cubicBezTo>
                  <a:lnTo>
                    <a:pt x="3444" y="121278"/>
                  </a:lnTo>
                  <a:cubicBezTo>
                    <a:pt x="3170" y="121034"/>
                    <a:pt x="3170" y="120623"/>
                    <a:pt x="3444" y="120349"/>
                  </a:cubicBezTo>
                  <a:lnTo>
                    <a:pt x="5272" y="118520"/>
                  </a:lnTo>
                  <a:cubicBezTo>
                    <a:pt x="5455" y="118337"/>
                    <a:pt x="5562" y="118094"/>
                    <a:pt x="5562" y="117835"/>
                  </a:cubicBezTo>
                  <a:cubicBezTo>
                    <a:pt x="5562" y="117576"/>
                    <a:pt x="5455" y="117332"/>
                    <a:pt x="5272" y="117149"/>
                  </a:cubicBezTo>
                  <a:lnTo>
                    <a:pt x="579" y="112456"/>
                  </a:lnTo>
                  <a:cubicBezTo>
                    <a:pt x="320" y="112213"/>
                    <a:pt x="320" y="111801"/>
                    <a:pt x="579" y="111527"/>
                  </a:cubicBezTo>
                  <a:lnTo>
                    <a:pt x="6445" y="105661"/>
                  </a:lnTo>
                  <a:cubicBezTo>
                    <a:pt x="6575" y="105532"/>
                    <a:pt x="6742" y="105467"/>
                    <a:pt x="6912" y="105467"/>
                  </a:cubicBezTo>
                  <a:cubicBezTo>
                    <a:pt x="7081" y="105467"/>
                    <a:pt x="7253" y="105532"/>
                    <a:pt x="7390" y="105661"/>
                  </a:cubicBezTo>
                  <a:lnTo>
                    <a:pt x="12067" y="110354"/>
                  </a:lnTo>
                  <a:cubicBezTo>
                    <a:pt x="12265" y="110537"/>
                    <a:pt x="12494" y="110643"/>
                    <a:pt x="12753" y="110643"/>
                  </a:cubicBezTo>
                  <a:cubicBezTo>
                    <a:pt x="13027" y="110643"/>
                    <a:pt x="13256" y="110537"/>
                    <a:pt x="13439" y="110354"/>
                  </a:cubicBezTo>
                  <a:lnTo>
                    <a:pt x="26831" y="96961"/>
                  </a:lnTo>
                  <a:cubicBezTo>
                    <a:pt x="27014" y="96779"/>
                    <a:pt x="27120" y="96550"/>
                    <a:pt x="27120" y="96276"/>
                  </a:cubicBezTo>
                  <a:lnTo>
                    <a:pt x="27120" y="87469"/>
                  </a:lnTo>
                  <a:cubicBezTo>
                    <a:pt x="27120" y="87287"/>
                    <a:pt x="27166" y="87134"/>
                    <a:pt x="27303" y="86997"/>
                  </a:cubicBezTo>
                  <a:lnTo>
                    <a:pt x="41031" y="73270"/>
                  </a:lnTo>
                  <a:cubicBezTo>
                    <a:pt x="41412" y="72889"/>
                    <a:pt x="41412" y="72279"/>
                    <a:pt x="41031" y="71898"/>
                  </a:cubicBezTo>
                  <a:lnTo>
                    <a:pt x="23571" y="54438"/>
                  </a:lnTo>
                  <a:cubicBezTo>
                    <a:pt x="23312" y="54194"/>
                    <a:pt x="23312" y="53768"/>
                    <a:pt x="23571" y="53509"/>
                  </a:cubicBezTo>
                  <a:lnTo>
                    <a:pt x="37862" y="39217"/>
                  </a:lnTo>
                  <a:cubicBezTo>
                    <a:pt x="37984" y="39095"/>
                    <a:pt x="38155" y="39035"/>
                    <a:pt x="38327" y="39035"/>
                  </a:cubicBezTo>
                  <a:cubicBezTo>
                    <a:pt x="38498" y="39035"/>
                    <a:pt x="38669" y="39095"/>
                    <a:pt x="38791" y="39217"/>
                  </a:cubicBezTo>
                  <a:lnTo>
                    <a:pt x="45373" y="45830"/>
                  </a:lnTo>
                  <a:cubicBezTo>
                    <a:pt x="45571" y="46013"/>
                    <a:pt x="45800" y="46119"/>
                    <a:pt x="46059" y="46119"/>
                  </a:cubicBezTo>
                  <a:cubicBezTo>
                    <a:pt x="46333" y="46119"/>
                    <a:pt x="46562" y="46013"/>
                    <a:pt x="46744" y="45830"/>
                  </a:cubicBezTo>
                  <a:lnTo>
                    <a:pt x="70055" y="22519"/>
                  </a:lnTo>
                  <a:cubicBezTo>
                    <a:pt x="70436" y="22138"/>
                    <a:pt x="70436" y="21528"/>
                    <a:pt x="70055" y="21148"/>
                  </a:cubicBezTo>
                  <a:lnTo>
                    <a:pt x="63473" y="14550"/>
                  </a:lnTo>
                  <a:cubicBezTo>
                    <a:pt x="63199" y="14307"/>
                    <a:pt x="63199" y="13895"/>
                    <a:pt x="63473" y="13621"/>
                  </a:cubicBezTo>
                  <a:lnTo>
                    <a:pt x="76881" y="213"/>
                  </a:lnTo>
                  <a:lnTo>
                    <a:pt x="76668" y="0"/>
                  </a:lnTo>
                  <a:close/>
                </a:path>
              </a:pathLst>
            </a:custGeom>
            <a:gradFill>
              <a:gsLst>
                <a:gs pos="0">
                  <a:srgbClr val="9900FF">
                    <a:alpha val="46666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b="50%" l="50%" r="50%" t="50%"/>
              </a:path>
              <a:tileRect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58" name="Google Shape;1558;p41"/>
            <p:cNvGrpSpPr/>
            <p:nvPr/>
          </p:nvGrpSpPr>
          <p:grpSpPr>
            <a:xfrm>
              <a:off x="7280400" y="3719575"/>
              <a:ext cx="582050" cy="582425"/>
              <a:chOff x="959750" y="3039275"/>
              <a:chExt cx="582050" cy="582425"/>
            </a:xfrm>
          </p:grpSpPr>
          <p:sp>
            <p:nvSpPr>
              <p:cNvPr id="1559" name="Google Shape;1559;p41"/>
              <p:cNvSpPr/>
              <p:nvPr/>
            </p:nvSpPr>
            <p:spPr>
              <a:xfrm>
                <a:off x="959750" y="3498275"/>
                <a:ext cx="123450" cy="123425"/>
              </a:xfrm>
              <a:custGeom>
                <a:rect b="b" l="l" r="r" t="t"/>
                <a:pathLst>
                  <a:path extrusionOk="0" h="4937" w="4938">
                    <a:moveTo>
                      <a:pt x="1403" y="0"/>
                    </a:moveTo>
                    <a:lnTo>
                      <a:pt x="1" y="1402"/>
                    </a:lnTo>
                    <a:lnTo>
                      <a:pt x="3536" y="4937"/>
                    </a:lnTo>
                    <a:lnTo>
                      <a:pt x="4937" y="3535"/>
                    </a:lnTo>
                    <a:lnTo>
                      <a:pt x="1403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0" name="Google Shape;1560;p41"/>
              <p:cNvSpPr/>
              <p:nvPr/>
            </p:nvSpPr>
            <p:spPr>
              <a:xfrm>
                <a:off x="1035950" y="3421700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402" y="1"/>
                    </a:moveTo>
                    <a:lnTo>
                      <a:pt x="0" y="1403"/>
                    </a:lnTo>
                    <a:lnTo>
                      <a:pt x="3535" y="4952"/>
                    </a:lnTo>
                    <a:lnTo>
                      <a:pt x="4937" y="3551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1" name="Google Shape;1561;p41"/>
              <p:cNvSpPr/>
              <p:nvPr/>
            </p:nvSpPr>
            <p:spPr>
              <a:xfrm>
                <a:off x="1112500" y="3345525"/>
                <a:ext cx="123825" cy="123450"/>
              </a:xfrm>
              <a:custGeom>
                <a:rect b="b" l="l" r="r" t="t"/>
                <a:pathLst>
                  <a:path extrusionOk="0" h="4938" w="4953">
                    <a:moveTo>
                      <a:pt x="1402" y="1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2" name="Google Shape;1562;p41"/>
              <p:cNvSpPr/>
              <p:nvPr/>
            </p:nvSpPr>
            <p:spPr>
              <a:xfrm>
                <a:off x="1188675" y="3268975"/>
                <a:ext cx="123825" cy="123425"/>
              </a:xfrm>
              <a:custGeom>
                <a:rect b="b" l="l" r="r" t="t"/>
                <a:pathLst>
                  <a:path extrusionOk="0" h="4937" w="4953">
                    <a:moveTo>
                      <a:pt x="1402" y="0"/>
                    </a:moveTo>
                    <a:lnTo>
                      <a:pt x="1" y="1402"/>
                    </a:lnTo>
                    <a:lnTo>
                      <a:pt x="3551" y="4937"/>
                    </a:lnTo>
                    <a:lnTo>
                      <a:pt x="4952" y="3550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3" name="Google Shape;1563;p41"/>
              <p:cNvSpPr/>
              <p:nvPr/>
            </p:nvSpPr>
            <p:spPr>
              <a:xfrm>
                <a:off x="1265625" y="3192800"/>
                <a:ext cx="123425" cy="123425"/>
              </a:xfrm>
              <a:custGeom>
                <a:rect b="b" l="l" r="r" t="t"/>
                <a:pathLst>
                  <a:path extrusionOk="0" h="4937" w="4937">
                    <a:moveTo>
                      <a:pt x="1402" y="0"/>
                    </a:moveTo>
                    <a:lnTo>
                      <a:pt x="0" y="1386"/>
                    </a:lnTo>
                    <a:lnTo>
                      <a:pt x="3535" y="4936"/>
                    </a:lnTo>
                    <a:lnTo>
                      <a:pt x="4937" y="3535"/>
                    </a:lnTo>
                    <a:lnTo>
                      <a:pt x="1402" y="0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4" name="Google Shape;1564;p41"/>
              <p:cNvSpPr/>
              <p:nvPr/>
            </p:nvSpPr>
            <p:spPr>
              <a:xfrm>
                <a:off x="1341800" y="3116225"/>
                <a:ext cx="123450" cy="123450"/>
              </a:xfrm>
              <a:custGeom>
                <a:rect b="b" l="l" r="r" t="t"/>
                <a:pathLst>
                  <a:path extrusionOk="0" h="4938" w="4938">
                    <a:moveTo>
                      <a:pt x="1402" y="1"/>
                    </a:moveTo>
                    <a:lnTo>
                      <a:pt x="1" y="1402"/>
                    </a:lnTo>
                    <a:lnTo>
                      <a:pt x="3535" y="4937"/>
                    </a:lnTo>
                    <a:lnTo>
                      <a:pt x="4937" y="3535"/>
                    </a:lnTo>
                    <a:lnTo>
                      <a:pt x="1402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5" name="Google Shape;1565;p41"/>
              <p:cNvSpPr/>
              <p:nvPr/>
            </p:nvSpPr>
            <p:spPr>
              <a:xfrm>
                <a:off x="1418375" y="3039275"/>
                <a:ext cx="123425" cy="123825"/>
              </a:xfrm>
              <a:custGeom>
                <a:rect b="b" l="l" r="r" t="t"/>
                <a:pathLst>
                  <a:path extrusionOk="0" h="4953" w="4937">
                    <a:moveTo>
                      <a:pt x="1387" y="1"/>
                    </a:moveTo>
                    <a:lnTo>
                      <a:pt x="0" y="1403"/>
                    </a:lnTo>
                    <a:lnTo>
                      <a:pt x="3535" y="4953"/>
                    </a:lnTo>
                    <a:lnTo>
                      <a:pt x="4936" y="3551"/>
                    </a:lnTo>
                    <a:lnTo>
                      <a:pt x="1387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20000"/>
                      <a:alpha val="37270"/>
                    </a:srgbClr>
                  </a:gs>
                  <a:gs pos="100000">
                    <a:srgbClr val="FFFFFF">
                      <a:alpha val="0"/>
                      <a:alpha val="3727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6" name="Google Shape;1566;p41"/>
            <p:cNvGrpSpPr/>
            <p:nvPr/>
          </p:nvGrpSpPr>
          <p:grpSpPr>
            <a:xfrm>
              <a:off x="7728436" y="3524084"/>
              <a:ext cx="134004" cy="134004"/>
              <a:chOff x="8356813" y="1074288"/>
              <a:chExt cx="351900" cy="351900"/>
            </a:xfrm>
          </p:grpSpPr>
          <p:sp>
            <p:nvSpPr>
              <p:cNvPr id="1567" name="Google Shape;1567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8" name="Google Shape;1568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9" name="Google Shape;1569;p41"/>
            <p:cNvGrpSpPr/>
            <p:nvPr/>
          </p:nvGrpSpPr>
          <p:grpSpPr>
            <a:xfrm>
              <a:off x="7344361" y="3150259"/>
              <a:ext cx="134004" cy="134004"/>
              <a:chOff x="8356813" y="1074288"/>
              <a:chExt cx="351900" cy="351900"/>
            </a:xfrm>
          </p:grpSpPr>
          <p:sp>
            <p:nvSpPr>
              <p:cNvPr id="1570" name="Google Shape;1570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1" name="Google Shape;1571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72" name="Google Shape;1572;p41"/>
            <p:cNvGrpSpPr/>
            <p:nvPr/>
          </p:nvGrpSpPr>
          <p:grpSpPr>
            <a:xfrm>
              <a:off x="8337811" y="2464059"/>
              <a:ext cx="134004" cy="134004"/>
              <a:chOff x="8356813" y="1074288"/>
              <a:chExt cx="351900" cy="351900"/>
            </a:xfrm>
          </p:grpSpPr>
          <p:sp>
            <p:nvSpPr>
              <p:cNvPr id="1573" name="Google Shape;1573;p41"/>
              <p:cNvSpPr/>
              <p:nvPr/>
            </p:nvSpPr>
            <p:spPr>
              <a:xfrm>
                <a:off x="8356813" y="1074288"/>
                <a:ext cx="351900" cy="351900"/>
              </a:xfrm>
              <a:prstGeom prst="ellipse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4" name="Google Shape;1574;p41"/>
              <p:cNvSpPr/>
              <p:nvPr/>
            </p:nvSpPr>
            <p:spPr>
              <a:xfrm>
                <a:off x="8406497" y="1123972"/>
                <a:ext cx="252600" cy="252600"/>
              </a:xfrm>
              <a:prstGeom prst="ellipse">
                <a:avLst/>
              </a:prstGeom>
              <a:gradFill>
                <a:gsLst>
                  <a:gs pos="0">
                    <a:srgbClr val="9900FF">
                      <a:alpha val="46666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b="50%" l="50%" r="50%" t="50%"/>
                </a:path>
                <a:tileRect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75" name="Google Shape;1575;p41"/>
            <p:cNvSpPr/>
            <p:nvPr/>
          </p:nvSpPr>
          <p:spPr>
            <a:xfrm>
              <a:off x="8430775" y="2842975"/>
              <a:ext cx="480893" cy="475828"/>
            </a:xfrm>
            <a:custGeom>
              <a:rect b="b" l="l" r="r" t="t"/>
              <a:pathLst>
                <a:path extrusionOk="0" h="35790" w="36171">
                  <a:moveTo>
                    <a:pt x="34030" y="1"/>
                  </a:moveTo>
                  <a:cubicBezTo>
                    <a:pt x="33531" y="1"/>
                    <a:pt x="33032" y="191"/>
                    <a:pt x="32651" y="572"/>
                  </a:cubicBezTo>
                  <a:cubicBezTo>
                    <a:pt x="31890" y="1334"/>
                    <a:pt x="31890" y="2568"/>
                    <a:pt x="32651" y="3330"/>
                  </a:cubicBezTo>
                  <a:cubicBezTo>
                    <a:pt x="33032" y="3711"/>
                    <a:pt x="33531" y="3901"/>
                    <a:pt x="34030" y="3901"/>
                  </a:cubicBezTo>
                  <a:cubicBezTo>
                    <a:pt x="34529" y="3901"/>
                    <a:pt x="35028" y="3711"/>
                    <a:pt x="35409" y="3330"/>
                  </a:cubicBezTo>
                  <a:cubicBezTo>
                    <a:pt x="36171" y="2568"/>
                    <a:pt x="36171" y="1334"/>
                    <a:pt x="35409" y="572"/>
                  </a:cubicBezTo>
                  <a:cubicBezTo>
                    <a:pt x="35028" y="191"/>
                    <a:pt x="34529" y="1"/>
                    <a:pt x="34030" y="1"/>
                  </a:cubicBezTo>
                  <a:close/>
                  <a:moveTo>
                    <a:pt x="27662" y="6385"/>
                  </a:moveTo>
                  <a:cubicBezTo>
                    <a:pt x="27163" y="6385"/>
                    <a:pt x="26664" y="6575"/>
                    <a:pt x="26283" y="6956"/>
                  </a:cubicBezTo>
                  <a:cubicBezTo>
                    <a:pt x="25521" y="7718"/>
                    <a:pt x="25521" y="8952"/>
                    <a:pt x="26283" y="9714"/>
                  </a:cubicBezTo>
                  <a:cubicBezTo>
                    <a:pt x="26664" y="10095"/>
                    <a:pt x="27163" y="10285"/>
                    <a:pt x="27662" y="10285"/>
                  </a:cubicBezTo>
                  <a:cubicBezTo>
                    <a:pt x="28161" y="10285"/>
                    <a:pt x="28660" y="10095"/>
                    <a:pt x="29040" y="9714"/>
                  </a:cubicBezTo>
                  <a:cubicBezTo>
                    <a:pt x="29802" y="8952"/>
                    <a:pt x="29802" y="7718"/>
                    <a:pt x="29040" y="6956"/>
                  </a:cubicBezTo>
                  <a:cubicBezTo>
                    <a:pt x="28660" y="6575"/>
                    <a:pt x="28161" y="6385"/>
                    <a:pt x="27662" y="6385"/>
                  </a:cubicBezTo>
                  <a:close/>
                  <a:moveTo>
                    <a:pt x="21285" y="12753"/>
                  </a:moveTo>
                  <a:cubicBezTo>
                    <a:pt x="20783" y="12753"/>
                    <a:pt x="20280" y="12944"/>
                    <a:pt x="19899" y="13325"/>
                  </a:cubicBezTo>
                  <a:cubicBezTo>
                    <a:pt x="19137" y="14086"/>
                    <a:pt x="19137" y="15336"/>
                    <a:pt x="19899" y="16097"/>
                  </a:cubicBezTo>
                  <a:cubicBezTo>
                    <a:pt x="20280" y="16478"/>
                    <a:pt x="20783" y="16669"/>
                    <a:pt x="21285" y="16669"/>
                  </a:cubicBezTo>
                  <a:cubicBezTo>
                    <a:pt x="21788" y="16669"/>
                    <a:pt x="22291" y="16478"/>
                    <a:pt x="22672" y="16097"/>
                  </a:cubicBezTo>
                  <a:cubicBezTo>
                    <a:pt x="23434" y="15336"/>
                    <a:pt x="23434" y="14086"/>
                    <a:pt x="22672" y="13325"/>
                  </a:cubicBezTo>
                  <a:cubicBezTo>
                    <a:pt x="22291" y="12944"/>
                    <a:pt x="21788" y="12753"/>
                    <a:pt x="21285" y="12753"/>
                  </a:cubicBezTo>
                  <a:close/>
                  <a:moveTo>
                    <a:pt x="14917" y="19128"/>
                  </a:moveTo>
                  <a:cubicBezTo>
                    <a:pt x="14415" y="19128"/>
                    <a:pt x="13913" y="19318"/>
                    <a:pt x="13530" y="19693"/>
                  </a:cubicBezTo>
                  <a:cubicBezTo>
                    <a:pt x="12768" y="20455"/>
                    <a:pt x="12768" y="21689"/>
                    <a:pt x="13530" y="22451"/>
                  </a:cubicBezTo>
                  <a:cubicBezTo>
                    <a:pt x="13911" y="22832"/>
                    <a:pt x="14410" y="23022"/>
                    <a:pt x="14909" y="23022"/>
                  </a:cubicBezTo>
                  <a:cubicBezTo>
                    <a:pt x="15408" y="23022"/>
                    <a:pt x="15907" y="22832"/>
                    <a:pt x="16288" y="22451"/>
                  </a:cubicBezTo>
                  <a:cubicBezTo>
                    <a:pt x="17050" y="21689"/>
                    <a:pt x="17050" y="20455"/>
                    <a:pt x="16288" y="19693"/>
                  </a:cubicBezTo>
                  <a:cubicBezTo>
                    <a:pt x="15909" y="19314"/>
                    <a:pt x="15413" y="19128"/>
                    <a:pt x="14917" y="19128"/>
                  </a:cubicBezTo>
                  <a:close/>
                  <a:moveTo>
                    <a:pt x="8525" y="25506"/>
                  </a:moveTo>
                  <a:cubicBezTo>
                    <a:pt x="8026" y="25506"/>
                    <a:pt x="7527" y="25696"/>
                    <a:pt x="7146" y="26077"/>
                  </a:cubicBezTo>
                  <a:cubicBezTo>
                    <a:pt x="6385" y="26839"/>
                    <a:pt x="6385" y="28073"/>
                    <a:pt x="7146" y="28835"/>
                  </a:cubicBezTo>
                  <a:cubicBezTo>
                    <a:pt x="7527" y="29216"/>
                    <a:pt x="8026" y="29406"/>
                    <a:pt x="8525" y="29406"/>
                  </a:cubicBezTo>
                  <a:cubicBezTo>
                    <a:pt x="9024" y="29406"/>
                    <a:pt x="9523" y="29216"/>
                    <a:pt x="9904" y="28835"/>
                  </a:cubicBezTo>
                  <a:cubicBezTo>
                    <a:pt x="10666" y="28073"/>
                    <a:pt x="10666" y="26839"/>
                    <a:pt x="9904" y="26077"/>
                  </a:cubicBezTo>
                  <a:cubicBezTo>
                    <a:pt x="9523" y="25696"/>
                    <a:pt x="9024" y="25506"/>
                    <a:pt x="8525" y="25506"/>
                  </a:cubicBezTo>
                  <a:close/>
                  <a:moveTo>
                    <a:pt x="2141" y="31874"/>
                  </a:moveTo>
                  <a:cubicBezTo>
                    <a:pt x="1642" y="31874"/>
                    <a:pt x="1143" y="32065"/>
                    <a:pt x="763" y="32446"/>
                  </a:cubicBezTo>
                  <a:cubicBezTo>
                    <a:pt x="1" y="33207"/>
                    <a:pt x="1" y="34457"/>
                    <a:pt x="763" y="35219"/>
                  </a:cubicBezTo>
                  <a:cubicBezTo>
                    <a:pt x="1143" y="35599"/>
                    <a:pt x="1642" y="35790"/>
                    <a:pt x="2141" y="35790"/>
                  </a:cubicBezTo>
                  <a:cubicBezTo>
                    <a:pt x="2640" y="35790"/>
                    <a:pt x="3139" y="35599"/>
                    <a:pt x="3520" y="35219"/>
                  </a:cubicBezTo>
                  <a:cubicBezTo>
                    <a:pt x="4282" y="34457"/>
                    <a:pt x="4282" y="33207"/>
                    <a:pt x="3520" y="32446"/>
                  </a:cubicBezTo>
                  <a:cubicBezTo>
                    <a:pt x="3139" y="32065"/>
                    <a:pt x="2640" y="31874"/>
                    <a:pt x="2141" y="31874"/>
                  </a:cubicBezTo>
                  <a:close/>
                </a:path>
              </a:pathLst>
            </a:custGeom>
            <a:gradFill>
              <a:gsLst>
                <a:gs pos="0">
                  <a:schemeClr val="lt2">
                    <a:alpha val="46820"/>
                  </a:schemeClr>
                </a:gs>
                <a:gs pos="78000">
                  <a:schemeClr val="lt1">
                    <a:alpha val="46820"/>
                  </a:schemeClr>
                </a:gs>
                <a:gs pos="100000">
                  <a:schemeClr val="lt1">
                    <a:alpha val="46820"/>
                  </a:schemeClr>
                </a:gs>
              </a:gsLst>
              <a:lin ang="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1576" name="Google Shape;1576;p41"/>
            <p:cNvGrpSpPr/>
            <p:nvPr/>
          </p:nvGrpSpPr>
          <p:grpSpPr>
            <a:xfrm>
              <a:off x="8337812" y="3492483"/>
              <a:ext cx="699928" cy="1651024"/>
              <a:chOff x="8337812" y="3492483"/>
              <a:chExt cx="699928" cy="1651024"/>
            </a:xfrm>
          </p:grpSpPr>
          <p:sp>
            <p:nvSpPr>
              <p:cNvPr id="1577" name="Google Shape;1577;p41"/>
              <p:cNvSpPr/>
              <p:nvPr/>
            </p:nvSpPr>
            <p:spPr>
              <a:xfrm>
                <a:off x="8337812" y="3492483"/>
                <a:ext cx="483116" cy="1013645"/>
              </a:xfrm>
              <a:custGeom>
                <a:rect b="b" l="l" r="r" t="t"/>
                <a:pathLst>
                  <a:path extrusionOk="0" h="24714" w="11779">
                    <a:moveTo>
                      <a:pt x="6735" y="1"/>
                    </a:moveTo>
                    <a:lnTo>
                      <a:pt x="1" y="6750"/>
                    </a:lnTo>
                    <a:lnTo>
                      <a:pt x="229" y="6964"/>
                    </a:lnTo>
                    <a:lnTo>
                      <a:pt x="6415" y="763"/>
                    </a:lnTo>
                    <a:lnTo>
                      <a:pt x="6415" y="13165"/>
                    </a:lnTo>
                    <a:lnTo>
                      <a:pt x="11458" y="13165"/>
                    </a:lnTo>
                    <a:lnTo>
                      <a:pt x="11458" y="24713"/>
                    </a:lnTo>
                    <a:lnTo>
                      <a:pt x="11778" y="24713"/>
                    </a:lnTo>
                    <a:lnTo>
                      <a:pt x="11778" y="12860"/>
                    </a:lnTo>
                    <a:lnTo>
                      <a:pt x="6735" y="12860"/>
                    </a:lnTo>
                    <a:lnTo>
                      <a:pt x="6735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8" name="Google Shape;1578;p41"/>
              <p:cNvSpPr/>
              <p:nvPr/>
            </p:nvSpPr>
            <p:spPr>
              <a:xfrm>
                <a:off x="8698380" y="3916789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6"/>
                    </a:lnTo>
                    <a:lnTo>
                      <a:pt x="5699" y="306"/>
                    </a:lnTo>
                    <a:lnTo>
                      <a:pt x="5699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9" name="Google Shape;1579;p41"/>
              <p:cNvSpPr/>
              <p:nvPr/>
            </p:nvSpPr>
            <p:spPr>
              <a:xfrm>
                <a:off x="8790871" y="3823684"/>
                <a:ext cx="246869" cy="1226718"/>
              </a:xfrm>
              <a:custGeom>
                <a:rect b="b" l="l" r="r" t="t"/>
                <a:pathLst>
                  <a:path extrusionOk="0" h="29909" w="6019">
                    <a:moveTo>
                      <a:pt x="1" y="1"/>
                    </a:moveTo>
                    <a:lnTo>
                      <a:pt x="1" y="305"/>
                    </a:lnTo>
                    <a:lnTo>
                      <a:pt x="5714" y="305"/>
                    </a:lnTo>
                    <a:lnTo>
                      <a:pt x="5714" y="29909"/>
                    </a:lnTo>
                    <a:lnTo>
                      <a:pt x="6019" y="29909"/>
                    </a:lnTo>
                    <a:lnTo>
                      <a:pt x="6019" y="1"/>
                    </a:lnTo>
                    <a:close/>
                  </a:path>
                </a:pathLst>
              </a:custGeom>
              <a:gradFill>
                <a:gsLst>
                  <a:gs pos="0">
                    <a:srgbClr val="0C0A9E">
                      <a:alpha val="37254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lin ang="13500032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80" name="Google Shape;1580;p41"/>
            <p:cNvGrpSpPr/>
            <p:nvPr/>
          </p:nvGrpSpPr>
          <p:grpSpPr>
            <a:xfrm>
              <a:off x="7945225" y="4302000"/>
              <a:ext cx="904666" cy="726121"/>
              <a:chOff x="7945225" y="4302000"/>
              <a:chExt cx="904666" cy="726121"/>
            </a:xfrm>
          </p:grpSpPr>
          <p:sp>
            <p:nvSpPr>
              <p:cNvPr id="1581" name="Google Shape;1581;p41"/>
              <p:cNvSpPr/>
              <p:nvPr/>
            </p:nvSpPr>
            <p:spPr>
              <a:xfrm>
                <a:off x="8176775" y="4445200"/>
                <a:ext cx="673116" cy="582921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2" name="Google Shape;1582;p41"/>
              <p:cNvSpPr/>
              <p:nvPr/>
            </p:nvSpPr>
            <p:spPr>
              <a:xfrm>
                <a:off x="8164350" y="43020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3" name="Google Shape;1583;p41"/>
              <p:cNvSpPr/>
              <p:nvPr/>
            </p:nvSpPr>
            <p:spPr>
              <a:xfrm>
                <a:off x="7945225" y="4445200"/>
                <a:ext cx="480925" cy="416483"/>
              </a:xfrm>
              <a:custGeom>
                <a:rect b="b" l="l" r="r" t="t"/>
                <a:pathLst>
                  <a:path extrusionOk="0" h="44413" w="51285">
                    <a:moveTo>
                      <a:pt x="12814" y="0"/>
                    </a:moveTo>
                    <a:lnTo>
                      <a:pt x="0" y="22199"/>
                    </a:lnTo>
                    <a:lnTo>
                      <a:pt x="12814" y="44413"/>
                    </a:lnTo>
                    <a:lnTo>
                      <a:pt x="38471" y="44413"/>
                    </a:lnTo>
                    <a:lnTo>
                      <a:pt x="51285" y="22199"/>
                    </a:lnTo>
                    <a:lnTo>
                      <a:pt x="38471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lt1"/>
                  </a:gs>
                  <a:gs pos="22000">
                    <a:schemeClr val="lt1"/>
                  </a:gs>
                  <a:gs pos="45000">
                    <a:srgbClr val="FFFFFF">
                      <a:alpha val="0"/>
                    </a:srgbClr>
                  </a:gs>
                  <a:gs pos="100000">
                    <a:srgbClr val="0C0A9E">
                      <a:alpha val="50196"/>
                    </a:srgbClr>
                  </a:gs>
                </a:gsLst>
                <a:lin ang="2700006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1584" name="Google Shape;1584;p41"/>
            <p:cNvSpPr/>
            <p:nvPr/>
          </p:nvSpPr>
          <p:spPr>
            <a:xfrm rot="5400000">
              <a:off x="7687039" y="1023058"/>
              <a:ext cx="1421047" cy="2833357"/>
            </a:xfrm>
            <a:custGeom>
              <a:rect b="b" l="l" r="r" t="t"/>
              <a:pathLst>
                <a:path extrusionOk="0" h="69081" w="34647">
                  <a:moveTo>
                    <a:pt x="34434" y="1"/>
                  </a:moveTo>
                  <a:lnTo>
                    <a:pt x="25429" y="8990"/>
                  </a:lnTo>
                  <a:lnTo>
                    <a:pt x="25383" y="9051"/>
                  </a:lnTo>
                  <a:lnTo>
                    <a:pt x="25383" y="32651"/>
                  </a:lnTo>
                  <a:lnTo>
                    <a:pt x="15130" y="42920"/>
                  </a:lnTo>
                  <a:lnTo>
                    <a:pt x="15084" y="42951"/>
                  </a:lnTo>
                  <a:lnTo>
                    <a:pt x="15084" y="60472"/>
                  </a:lnTo>
                  <a:lnTo>
                    <a:pt x="9614" y="65957"/>
                  </a:lnTo>
                  <a:lnTo>
                    <a:pt x="0" y="65957"/>
                  </a:lnTo>
                  <a:lnTo>
                    <a:pt x="0" y="69080"/>
                  </a:lnTo>
                  <a:lnTo>
                    <a:pt x="320" y="69080"/>
                  </a:lnTo>
                  <a:lnTo>
                    <a:pt x="320" y="66262"/>
                  </a:lnTo>
                  <a:lnTo>
                    <a:pt x="9751" y="66262"/>
                  </a:lnTo>
                  <a:lnTo>
                    <a:pt x="15389" y="60609"/>
                  </a:lnTo>
                  <a:lnTo>
                    <a:pt x="15389" y="43088"/>
                  </a:lnTo>
                  <a:lnTo>
                    <a:pt x="25658" y="32819"/>
                  </a:lnTo>
                  <a:lnTo>
                    <a:pt x="25688" y="32788"/>
                  </a:lnTo>
                  <a:lnTo>
                    <a:pt x="25688" y="9188"/>
                  </a:lnTo>
                  <a:lnTo>
                    <a:pt x="34647" y="214"/>
                  </a:lnTo>
                  <a:lnTo>
                    <a:pt x="34434" y="1"/>
                  </a:lnTo>
                  <a:close/>
                </a:path>
              </a:pathLst>
            </a:custGeom>
            <a:gradFill>
              <a:gsLst>
                <a:gs pos="0">
                  <a:schemeClr val="dk2"/>
                </a:gs>
                <a:gs pos="100000">
                  <a:srgbClr val="FFFFFF">
                    <a:alpha val="0"/>
                  </a:srgbClr>
                </a:gs>
              </a:gsLst>
              <a:lin ang="5400012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85" name="Google Shape;1585;p41"/>
          <p:cNvGrpSpPr/>
          <p:nvPr/>
        </p:nvGrpSpPr>
        <p:grpSpPr>
          <a:xfrm>
            <a:off x="1234025" y="4151751"/>
            <a:ext cx="4558967" cy="134100"/>
            <a:chOff x="796100" y="3019701"/>
            <a:chExt cx="4558967" cy="134100"/>
          </a:xfrm>
        </p:grpSpPr>
        <p:sp>
          <p:nvSpPr>
            <p:cNvPr id="1586" name="Google Shape;1586;p41"/>
            <p:cNvSpPr/>
            <p:nvPr/>
          </p:nvSpPr>
          <p:spPr>
            <a:xfrm>
              <a:off x="5220967" y="3019701"/>
              <a:ext cx="134100" cy="134100"/>
            </a:xfrm>
            <a:prstGeom prst="ellipse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1587" name="Google Shape;1587;p41"/>
            <p:cNvCxnSpPr/>
            <p:nvPr/>
          </p:nvCxnSpPr>
          <p:spPr>
            <a:xfrm>
              <a:off x="796100" y="3086750"/>
              <a:ext cx="44628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588" name="Google Shape;1588;p41"/>
            <p:cNvSpPr/>
            <p:nvPr/>
          </p:nvSpPr>
          <p:spPr>
            <a:xfrm>
              <a:off x="5251079" y="3049843"/>
              <a:ext cx="73800" cy="73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89" name="Google Shape;1589;p41"/>
          <p:cNvSpPr txBox="1"/>
          <p:nvPr/>
        </p:nvSpPr>
        <p:spPr>
          <a:xfrm>
            <a:off x="930050" y="3535525"/>
            <a:ext cx="5581200" cy="534300"/>
          </a:xfrm>
          <a:prstGeom prst="rect">
            <a:avLst/>
          </a:prstGeom>
          <a:solidFill>
            <a:srgbClr val="F5F8FF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0" name="Google Shape;1590;p41"/>
          <p:cNvSpPr txBox="1"/>
          <p:nvPr/>
        </p:nvSpPr>
        <p:spPr>
          <a:xfrm>
            <a:off x="1271550" y="3538425"/>
            <a:ext cx="4862100" cy="5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Github: https://github.com/dbautista15/helpbetter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Coding Workshop by Slidesgo">
  <a:themeElements>
    <a:clrScheme name="Simple Light">
      <a:dk1>
        <a:srgbClr val="1D1D1D"/>
      </a:dk1>
      <a:lt1>
        <a:srgbClr val="F5F8FF"/>
      </a:lt1>
      <a:dk2>
        <a:srgbClr val="0C0A9E"/>
      </a:dk2>
      <a:lt2>
        <a:srgbClr val="EB9109"/>
      </a:lt2>
      <a:accent1>
        <a:srgbClr val="8208D5"/>
      </a:accent1>
      <a:accent2>
        <a:srgbClr val="BFBEF7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D1D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