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cap="none" dirty="0" smtClean="0"/>
              <a:t>Unity - Simple TD</a:t>
            </a:r>
            <a:endParaRPr lang="de-DE" sz="8800" cap="none" dirty="0"/>
          </a:p>
        </p:txBody>
      </p:sp>
    </p:spTree>
    <p:extLst>
      <p:ext uri="{BB962C8B-B14F-4D97-AF65-F5344CB8AC3E}">
        <p14:creationId xmlns:p14="http://schemas.microsoft.com/office/powerpoint/2010/main" val="303271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Simple TD - 4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Playerstats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Money)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UI -&gt;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Playerstats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Unity Wissen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Gutes mathematisches Verständnis 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Quarternios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Kreativität</a:t>
            </a:r>
          </a:p>
          <a:p>
            <a:r>
              <a:rPr lang="de-DE" sz="4000" smtClean="0">
                <a:latin typeface="Arial" panose="020B0604020202020204" pitchFamily="34" charset="0"/>
                <a:cs typeface="Arial" panose="020B0604020202020204" pitchFamily="34" charset="0"/>
              </a:rPr>
              <a:t>Bildbearbeitung/3D-Modelling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Was ist Unity?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Laufzeit- und Entwicklungsumgebung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Engine/Framework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Spiele, Simulationen, …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Unity Basics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MonoBehaviour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Awake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Start()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Update()</a:t>
            </a:r>
          </a:p>
        </p:txBody>
      </p:sp>
    </p:spTree>
    <p:extLst>
      <p:ext uri="{BB962C8B-B14F-4D97-AF65-F5344CB8AC3E}">
        <p14:creationId xmlns:p14="http://schemas.microsoft.com/office/powerpoint/2010/main" val="32938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Unity IDE - 1 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Prefabs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Unity IDE - 2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87304"/>
            <a:ext cx="7609075" cy="412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Unity </a:t>
            </a:r>
            <a:r>
              <a:rPr lang="de-DE" sz="6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GameObjects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(Position, Rotation,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Components(C# Scripts)</a:t>
            </a:r>
          </a:p>
        </p:txBody>
      </p:sp>
    </p:spTree>
    <p:extLst>
      <p:ext uri="{BB962C8B-B14F-4D97-AF65-F5344CB8AC3E}">
        <p14:creationId xmlns:p14="http://schemas.microsoft.com/office/powerpoint/2010/main" val="342757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Simple TD - 1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Visuelles: Path,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Light 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Start, End, Waypoints (List)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Enemy (Tag, Target) -&gt;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MoveTo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Simple TD - 2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Gamemaster (Wavespawner)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Frames (Time.deltaTime)</a:t>
            </a:r>
          </a:p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CameraPan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/Zoom/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Simple TD - 3</a:t>
            </a:r>
            <a:endParaRPr lang="de-DE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Turrets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/Tower,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Projectiles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(Asset Store) -&gt;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Prefab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/Rotation</a:t>
            </a:r>
          </a:p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Shop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(Welcher Turm soll gebaut werden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14926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149</Words>
  <Application>Microsoft Office PowerPoint</Application>
  <PresentationFormat>Bildschirmpräsentation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Horizont</vt:lpstr>
      <vt:lpstr>Unity - Simple TD</vt:lpstr>
      <vt:lpstr>Was ist Unity?</vt:lpstr>
      <vt:lpstr>Unity Basics</vt:lpstr>
      <vt:lpstr>Unity IDE - 1 </vt:lpstr>
      <vt:lpstr>Unity IDE - 2</vt:lpstr>
      <vt:lpstr>Unity GameObjects</vt:lpstr>
      <vt:lpstr>Simple TD - 1</vt:lpstr>
      <vt:lpstr>Simple TD - 2</vt:lpstr>
      <vt:lpstr>Simple TD - 3</vt:lpstr>
      <vt:lpstr>Simple TD - 4</vt:lpstr>
      <vt:lpstr>Unity Wissen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- Simple TD</dc:title>
  <dc:creator>alex</dc:creator>
  <cp:lastModifiedBy>alex</cp:lastModifiedBy>
  <cp:revision>28</cp:revision>
  <dcterms:created xsi:type="dcterms:W3CDTF">2018-04-19T19:07:00Z</dcterms:created>
  <dcterms:modified xsi:type="dcterms:W3CDTF">2018-04-19T19:44:52Z</dcterms:modified>
</cp:coreProperties>
</file>