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1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55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32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702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91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788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049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62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05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088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7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0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1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66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28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8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07AA-20C5-4F11-BB3C-FAFE25D0BC58}" type="datetimeFigureOut">
              <a:rPr lang="hr-HR" smtClean="0"/>
              <a:t>4.8.2022.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8F62C0-4146-48E3-8DA2-2F505F2EB93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62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63C28B-0514-B4DF-76E4-65CDFB4F5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HNBTecajnicaExcel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9E9B902-E868-3B91-7D05-1409C95C7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~Damjan Bartol Benjak</a:t>
            </a:r>
          </a:p>
        </p:txBody>
      </p:sp>
    </p:spTree>
    <p:extLst>
      <p:ext uri="{BB962C8B-B14F-4D97-AF65-F5344CB8AC3E}">
        <p14:creationId xmlns:p14="http://schemas.microsoft.com/office/powerpoint/2010/main" val="3603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F19E02-6AF4-7EEC-9742-FE7E12DE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Koncept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CFE5CB-EA5A-8C50-831F-40E7AABB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dizajnirana za prikaz informacija o tečajnim listama u Excel datoteci</a:t>
            </a:r>
          </a:p>
          <a:p>
            <a:r>
              <a:rPr lang="hr-HR" dirty="0"/>
              <a:t>Excel najpogodniji zbog tablične strukture podataka</a:t>
            </a:r>
          </a:p>
          <a:p>
            <a:r>
              <a:rPr lang="hr-HR" dirty="0"/>
              <a:t>Jednostavnija generacija dokumenta u odnosu na prošle verzije</a:t>
            </a:r>
          </a:p>
        </p:txBody>
      </p:sp>
    </p:spTree>
    <p:extLst>
      <p:ext uri="{BB962C8B-B14F-4D97-AF65-F5344CB8AC3E}">
        <p14:creationId xmlns:p14="http://schemas.microsoft.com/office/powerpoint/2010/main" val="176646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6E66E1-CD4E-237E-7288-AF32F51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Struktura aplikacije</a:t>
            </a:r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72EE183E-2DBD-C280-E75F-E09E5C24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94" y="1501775"/>
            <a:ext cx="4207661" cy="4351338"/>
          </a:xfrm>
        </p:spPr>
      </p:pic>
    </p:spTree>
    <p:extLst>
      <p:ext uri="{BB962C8B-B14F-4D97-AF65-F5344CB8AC3E}">
        <p14:creationId xmlns:p14="http://schemas.microsoft.com/office/powerpoint/2010/main" val="22112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3E455F-3D50-C755-2702-77C2BDEC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POI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7A03E1-17AA-FF3D-2EA4-A9F012D6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Alat za prijenos podataka između Java objekata i MS Office formata</a:t>
            </a:r>
          </a:p>
          <a:p>
            <a:r>
              <a:rPr lang="hr-HR" dirty="0"/>
              <a:t>Moguće korištenje više Office formata, ovdje Excel dokumenti</a:t>
            </a:r>
          </a:p>
          <a:p>
            <a:r>
              <a:rPr lang="hr-HR" dirty="0"/>
              <a:t>Komponenta za baratanje .</a:t>
            </a:r>
            <a:r>
              <a:rPr lang="hr-HR" dirty="0" err="1"/>
              <a:t>xlsx</a:t>
            </a:r>
            <a:r>
              <a:rPr lang="hr-HR" dirty="0"/>
              <a:t> datotekama: XSSF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55FFDA2-BBA5-A01B-EF51-BC8087A8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6" y="3669631"/>
            <a:ext cx="6781800" cy="19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6C5111-A4FD-173C-E5BE-42093E7D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XSSF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E43126-EDDF-F9FD-CD66-A14BB592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Komponenta Apache POI alata</a:t>
            </a:r>
          </a:p>
          <a:p>
            <a:r>
              <a:rPr lang="hr-HR" dirty="0"/>
              <a:t>Omogućuje lako manipuliranje Excel </a:t>
            </a:r>
            <a:r>
              <a:rPr lang="hr-HR" dirty="0" err="1"/>
              <a:t>spreadsheetovima</a:t>
            </a:r>
            <a:endParaRPr lang="hr-HR" dirty="0"/>
          </a:p>
          <a:p>
            <a:r>
              <a:rPr lang="hr-HR" dirty="0"/>
              <a:t>Moguće modelirati </a:t>
            </a:r>
            <a:r>
              <a:rPr lang="hr-HR" dirty="0" err="1"/>
              <a:t>sheetove</a:t>
            </a:r>
            <a:r>
              <a:rPr lang="hr-HR" dirty="0"/>
              <a:t>, uređivati veličinu ćelija, dodatno </a:t>
            </a:r>
            <a:r>
              <a:rPr lang="hr-HR" dirty="0" err="1"/>
              <a:t>stilirati</a:t>
            </a:r>
            <a:r>
              <a:rPr lang="hr-HR" dirty="0"/>
              <a:t> redove/stupce/ćelije, itd.</a:t>
            </a:r>
          </a:p>
          <a:p>
            <a:r>
              <a:rPr lang="hr-HR" dirty="0"/>
              <a:t>Za Excel dokumente postoji još i HSSF, koji je zastarjela komponenta</a:t>
            </a:r>
          </a:p>
        </p:txBody>
      </p:sp>
    </p:spTree>
    <p:extLst>
      <p:ext uri="{BB962C8B-B14F-4D97-AF65-F5344CB8AC3E}">
        <p14:creationId xmlns:p14="http://schemas.microsoft.com/office/powerpoint/2010/main" val="77333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E4AE17-4491-E2C6-77F4-BC58EA9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generiranog dokumenta</a:t>
            </a:r>
          </a:p>
        </p:txBody>
      </p:sp>
      <p:pic>
        <p:nvPicPr>
          <p:cNvPr id="5" name="Rezervirano mjesto sadržaja 4" descr="Slika na kojoj se prikazuje stol&#10;&#10;Opis je automatski generiran">
            <a:extLst>
              <a:ext uri="{FF2B5EF4-FFF2-40B4-BE49-F238E27FC236}">
                <a16:creationId xmlns:a16="http://schemas.microsoft.com/office/drawing/2014/main" id="{A6C6EEDE-369C-10A4-498D-F4FEF4396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9" y="1340352"/>
            <a:ext cx="8646126" cy="5152296"/>
          </a:xfrm>
        </p:spPr>
      </p:pic>
    </p:spTree>
    <p:extLst>
      <p:ext uri="{BB962C8B-B14F-4D97-AF65-F5344CB8AC3E}">
        <p14:creationId xmlns:p14="http://schemas.microsoft.com/office/powerpoint/2010/main" val="141482341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107</Words>
  <Application>Microsoft Office PowerPoint</Application>
  <PresentationFormat>Široki zaslon</PresentationFormat>
  <Paragraphs>17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HNBTecajnicaExcel</vt:lpstr>
      <vt:lpstr>Koncept aplikacije</vt:lpstr>
      <vt:lpstr>Struktura aplikacije</vt:lpstr>
      <vt:lpstr>Apache POI</vt:lpstr>
      <vt:lpstr>XSSF</vt:lpstr>
      <vt:lpstr>Primjer generiranog dokumenta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HNBTecajnicaExcel</dc:title>
  <dc:creator>Damjan-Bartol Benjak</dc:creator>
  <cp:lastModifiedBy>Damjan-Bartol Benjak</cp:lastModifiedBy>
  <cp:revision>1</cp:revision>
  <dcterms:created xsi:type="dcterms:W3CDTF">2022-08-04T10:04:35Z</dcterms:created>
  <dcterms:modified xsi:type="dcterms:W3CDTF">2022-08-04T10:24:00Z</dcterms:modified>
</cp:coreProperties>
</file>