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8290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300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817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3329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557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7101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11835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325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195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657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2029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715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131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3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5101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0637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938B0-395A-484A-B533-31ED7A7D64E8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9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26AB41-63BD-82AB-62BA-16B4FB685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HNBTecajnica</a:t>
            </a:r>
            <a:r>
              <a:rPr lang="hr-HR" dirty="0"/>
              <a:t>(v3)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E5BDF3B-8A1A-785F-CFE3-098A1E67C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Web-aplikacija za prikaz tečajnih lista</a:t>
            </a:r>
          </a:p>
          <a:p>
            <a:r>
              <a:rPr lang="hr-HR" dirty="0"/>
              <a:t>~Damjan Bartol Benjak</a:t>
            </a:r>
          </a:p>
        </p:txBody>
      </p:sp>
    </p:spTree>
    <p:extLst>
      <p:ext uri="{BB962C8B-B14F-4D97-AF65-F5344CB8AC3E}">
        <p14:creationId xmlns:p14="http://schemas.microsoft.com/office/powerpoint/2010/main" val="293680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7E32FCE-B6D4-C5A7-323A-920CAA8A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Buduće mogućnosti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C5C5C1D-6AA8-42B6-1BAC-BDF45C31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Korištenje </a:t>
            </a:r>
            <a:r>
              <a:rPr lang="hr-HR" dirty="0" err="1"/>
              <a:t>remote</a:t>
            </a:r>
            <a:r>
              <a:rPr lang="hr-HR" dirty="0"/>
              <a:t> baze podataka</a:t>
            </a:r>
          </a:p>
          <a:p>
            <a:r>
              <a:rPr lang="hr-HR" dirty="0"/>
              <a:t>Unapređenje </a:t>
            </a:r>
            <a:r>
              <a:rPr lang="hr-HR" dirty="0" err="1"/>
              <a:t>user</a:t>
            </a:r>
            <a:r>
              <a:rPr lang="hr-HR" dirty="0"/>
              <a:t> interfacea</a:t>
            </a:r>
          </a:p>
          <a:p>
            <a:r>
              <a:rPr lang="hr-HR" dirty="0"/>
              <a:t>Primjena istog principa rada na druge vrste podataka</a:t>
            </a:r>
          </a:p>
        </p:txBody>
      </p:sp>
    </p:spTree>
    <p:extLst>
      <p:ext uri="{BB962C8B-B14F-4D97-AF65-F5344CB8AC3E}">
        <p14:creationId xmlns:p14="http://schemas.microsoft.com/office/powerpoint/2010/main" val="225876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7D93EFB-B203-EE2B-FA6F-B709B1B4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Koncept aplikacije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A4D1305-480C-EA19-A563-8A30AF99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Prikaz tečajnih lista na čitljiv način</a:t>
            </a:r>
          </a:p>
          <a:p>
            <a:r>
              <a:rPr lang="hr-HR" dirty="0"/>
              <a:t>Maksimalna automatizacija</a:t>
            </a:r>
          </a:p>
          <a:p>
            <a:r>
              <a:rPr lang="hr-HR" dirty="0"/>
              <a:t>Minimalan zahtjev za korisničkim inputom</a:t>
            </a:r>
          </a:p>
        </p:txBody>
      </p:sp>
    </p:spTree>
    <p:extLst>
      <p:ext uri="{BB962C8B-B14F-4D97-AF65-F5344CB8AC3E}">
        <p14:creationId xmlns:p14="http://schemas.microsoft.com/office/powerpoint/2010/main" val="341746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F56E0C-FD69-6EF6-1CE7-4AF94D62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Pokretanje aplikacije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B61A93F-FED8-77DE-F820-015409772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Aplikacija automatski otvara HTML formu koju ispunjava korisnik</a:t>
            </a:r>
          </a:p>
          <a:p>
            <a:r>
              <a:rPr lang="hr-HR" dirty="0"/>
              <a:t>Nakon ispunjenja forme nastavlja se izvođenje programa</a:t>
            </a:r>
          </a:p>
          <a:p>
            <a:r>
              <a:rPr lang="hr-HR" dirty="0"/>
              <a:t>Primijetiti URL: /</a:t>
            </a:r>
            <a:r>
              <a:rPr lang="hr-HR" dirty="0" err="1"/>
              <a:t>form</a:t>
            </a:r>
            <a:endParaRPr lang="hr-HR" dirty="0"/>
          </a:p>
          <a:p>
            <a:endParaRPr lang="hr-HR" dirty="0"/>
          </a:p>
        </p:txBody>
      </p:sp>
      <p:pic>
        <p:nvPicPr>
          <p:cNvPr id="5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13FDEAD1-5C5D-C5D4-5883-A20C85B48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130" y="2994100"/>
            <a:ext cx="5680872" cy="316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9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99BD39-1144-BA00-A2C9-0160B190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</p:spPr>
        <p:txBody>
          <a:bodyPr/>
          <a:lstStyle/>
          <a:p>
            <a:r>
              <a:rPr lang="hr-HR" dirty="0"/>
              <a:t>Podaci u bazi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DACC095-E9AB-1EC6-2809-FC04D00C6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35242"/>
            <a:ext cx="6909784" cy="4941721"/>
          </a:xfrm>
        </p:spPr>
        <p:txBody>
          <a:bodyPr/>
          <a:lstStyle/>
          <a:p>
            <a:r>
              <a:rPr lang="hr-HR" dirty="0"/>
              <a:t>Program sprema podatke sa stranice u bazu</a:t>
            </a:r>
          </a:p>
          <a:p>
            <a:r>
              <a:rPr lang="hr-HR" dirty="0"/>
              <a:t>Iz baze podataka se vade podaci i spremaju u šablonu </a:t>
            </a:r>
            <a:r>
              <a:rPr lang="hr-HR" dirty="0" err="1"/>
              <a:t>reporta</a:t>
            </a:r>
            <a:endParaRPr lang="hr-HR" dirty="0"/>
          </a:p>
          <a:p>
            <a:r>
              <a:rPr lang="hr-HR" dirty="0"/>
              <a:t>Prikazan isječak iz baze s proizvoljnim datumima početka i kraja</a:t>
            </a:r>
          </a:p>
        </p:txBody>
      </p:sp>
      <p:pic>
        <p:nvPicPr>
          <p:cNvPr id="6" name="Rezervirano mjesto sadržaja 5" descr="Slika na kojoj se prikazuje stol&#10;&#10;Opis je automatski generiran">
            <a:extLst>
              <a:ext uri="{FF2B5EF4-FFF2-40B4-BE49-F238E27FC236}">
                <a16:creationId xmlns:a16="http://schemas.microsoft.com/office/drawing/2014/main" id="{3DA970B9-D100-B227-EE52-87546AA9FB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709" y="1235242"/>
            <a:ext cx="3605816" cy="5406061"/>
          </a:xfrm>
        </p:spPr>
      </p:pic>
    </p:spTree>
    <p:extLst>
      <p:ext uri="{BB962C8B-B14F-4D97-AF65-F5344CB8AC3E}">
        <p14:creationId xmlns:p14="http://schemas.microsoft.com/office/powerpoint/2010/main" val="106051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90B377-6BAE-72A8-2A70-983E86F2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0126"/>
          </a:xfrm>
        </p:spPr>
        <p:txBody>
          <a:bodyPr/>
          <a:lstStyle/>
          <a:p>
            <a:r>
              <a:rPr lang="hr-HR" dirty="0" err="1"/>
              <a:t>JasperReports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7A8F856-5763-E513-EF3F-79CE521B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3475"/>
            <a:ext cx="8596668" cy="4717888"/>
          </a:xfrm>
        </p:spPr>
        <p:txBody>
          <a:bodyPr/>
          <a:lstStyle/>
          <a:p>
            <a:r>
              <a:rPr lang="hr-HR" dirty="0"/>
              <a:t>Alat za izradu šablone u koju se smještaju podaci iz baze</a:t>
            </a:r>
          </a:p>
          <a:p>
            <a:r>
              <a:rPr lang="hr-HR" dirty="0"/>
              <a:t>Glavne vrste objekata: </a:t>
            </a:r>
            <a:r>
              <a:rPr lang="hr-HR" dirty="0" err="1"/>
              <a:t>Fields</a:t>
            </a:r>
            <a:r>
              <a:rPr lang="hr-HR" dirty="0"/>
              <a:t>, </a:t>
            </a:r>
            <a:r>
              <a:rPr lang="hr-HR" dirty="0" err="1"/>
              <a:t>Parameters</a:t>
            </a:r>
            <a:endParaRPr lang="hr-HR" dirty="0"/>
          </a:p>
          <a:p>
            <a:r>
              <a:rPr lang="hr-HR" dirty="0"/>
              <a:t>Preko njih se prezentiraju podaci u generiranom dokumentu</a:t>
            </a:r>
          </a:p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B5FA46E-C505-46D9-E0E1-5EEDBBD17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74" y="3120690"/>
            <a:ext cx="4975787" cy="206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5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29D602-FAF5-99A5-BB9A-284510B2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853"/>
          </a:xfrm>
        </p:spPr>
        <p:txBody>
          <a:bodyPr/>
          <a:lstStyle/>
          <a:p>
            <a:r>
              <a:rPr lang="hr-HR" dirty="0" err="1"/>
              <a:t>Report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BA0B76F-69EB-7FFA-4F77-0CEF7B4CA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5453"/>
            <a:ext cx="8596668" cy="4725909"/>
          </a:xfrm>
        </p:spPr>
        <p:txBody>
          <a:bodyPr/>
          <a:lstStyle/>
          <a:p>
            <a:r>
              <a:rPr lang="hr-HR" dirty="0"/>
              <a:t>Glavna jedinica u samom programu</a:t>
            </a:r>
          </a:p>
          <a:p>
            <a:r>
              <a:rPr lang="hr-HR" dirty="0"/>
              <a:t>Predstavlja šablonu dokumenta kojeg želimo generirati</a:t>
            </a:r>
          </a:p>
          <a:p>
            <a:r>
              <a:rPr lang="hr-HR" dirty="0"/>
              <a:t>Moguće korištenje unaprijed definiranog ili prilagođenog </a:t>
            </a:r>
            <a:r>
              <a:rPr lang="hr-HR" dirty="0" err="1"/>
              <a:t>reporta</a:t>
            </a:r>
            <a:endParaRPr lang="hr-HR" dirty="0"/>
          </a:p>
          <a:p>
            <a:r>
              <a:rPr lang="hr-HR" dirty="0"/>
              <a:t>Prikazane unaprijed definirane mogućnosti koje nudi uređivač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B31FB61-ADDD-C346-542B-B1FACA111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94" y="2913173"/>
            <a:ext cx="6401481" cy="38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5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E38DA75-3FDA-1C25-1925-39BB021A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7832"/>
          </a:xfrm>
        </p:spPr>
        <p:txBody>
          <a:bodyPr/>
          <a:lstStyle/>
          <a:p>
            <a:r>
              <a:rPr lang="hr-HR" dirty="0" err="1"/>
              <a:t>Subreport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EFE4FA8-E5BA-4148-E01B-C1B60F825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71600"/>
            <a:ext cx="8659171" cy="4669761"/>
          </a:xfrm>
        </p:spPr>
        <p:txBody>
          <a:bodyPr/>
          <a:lstStyle/>
          <a:p>
            <a:r>
              <a:rPr lang="hr-HR" dirty="0"/>
              <a:t>Koncept „dokumenta u dokumentu”</a:t>
            </a:r>
          </a:p>
          <a:p>
            <a:r>
              <a:rPr lang="hr-HR" dirty="0"/>
              <a:t>Koristan kad želimo prikazati iste vrsta podataka s izmjenjujućim ulaznim parametrima</a:t>
            </a:r>
          </a:p>
          <a:p>
            <a:r>
              <a:rPr lang="hr-HR" dirty="0"/>
              <a:t>Jednostavna integracija u glavni </a:t>
            </a:r>
            <a:r>
              <a:rPr lang="hr-HR" dirty="0" err="1"/>
              <a:t>report</a:t>
            </a:r>
            <a:r>
              <a:rPr lang="hr-HR" dirty="0"/>
              <a:t>, potrebno samo specificirati ulazni </a:t>
            </a:r>
            <a:r>
              <a:rPr lang="hr-HR" dirty="0" err="1"/>
              <a:t>subreport</a:t>
            </a:r>
            <a:r>
              <a:rPr lang="hr-HR" dirty="0"/>
              <a:t> i eventualno parametre koje želimo u </a:t>
            </a:r>
            <a:r>
              <a:rPr lang="hr-HR" dirty="0" err="1"/>
              <a:t>subreportu</a:t>
            </a:r>
            <a:endParaRPr lang="hr-HR" dirty="0"/>
          </a:p>
          <a:p>
            <a:r>
              <a:rPr lang="hr-HR" dirty="0"/>
              <a:t>Prikazan primjer dizajna </a:t>
            </a:r>
            <a:r>
              <a:rPr lang="hr-HR" dirty="0" err="1"/>
              <a:t>subreporta</a:t>
            </a:r>
            <a:r>
              <a:rPr lang="hr-HR" dirty="0"/>
              <a:t> i glavnog </a:t>
            </a:r>
            <a:r>
              <a:rPr lang="hr-HR" dirty="0" err="1"/>
              <a:t>reporta</a:t>
            </a:r>
            <a:r>
              <a:rPr lang="hr-HR" dirty="0"/>
              <a:t> koji ga koristi</a:t>
            </a:r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5ABDD1A-8AD1-8E50-D394-ED83ED7F5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04017"/>
            <a:ext cx="4403083" cy="1882383"/>
          </a:xfrm>
          <a:prstGeom prst="rect">
            <a:avLst/>
          </a:prstGeom>
        </p:spPr>
      </p:pic>
      <p:pic>
        <p:nvPicPr>
          <p:cNvPr id="12" name="Slika 11" descr="Slika na kojoj se prikazuje stol&#10;&#10;Opis je automatski generiran">
            <a:extLst>
              <a:ext uri="{FF2B5EF4-FFF2-40B4-BE49-F238E27FC236}">
                <a16:creationId xmlns:a16="http://schemas.microsoft.com/office/drawing/2014/main" id="{2953960F-D6FB-4089-D2F4-5E0B29720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462" y="3604017"/>
            <a:ext cx="4403084" cy="31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7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6DBE076-1ED6-F3CB-A784-2EBF393E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</a:t>
            </a:r>
          </a:p>
        </p:txBody>
      </p:sp>
      <p:pic>
        <p:nvPicPr>
          <p:cNvPr id="6" name="Rezervirano mjesto sadržaja 5" descr="Slika na kojoj se prikazuje stol&#10;&#10;Opis je automatski generiran">
            <a:extLst>
              <a:ext uri="{FF2B5EF4-FFF2-40B4-BE49-F238E27FC236}">
                <a16:creationId xmlns:a16="http://schemas.microsoft.com/office/drawing/2014/main" id="{48768BCD-3AD9-7827-F6BA-9BF6A4FA1F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2510"/>
            <a:ext cx="4138504" cy="5417567"/>
          </a:xfrm>
        </p:spPr>
      </p:pic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37202C38-2DF4-7F82-F24A-9B136779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8250" y="1438275"/>
            <a:ext cx="7010400" cy="4738688"/>
          </a:xfrm>
        </p:spPr>
        <p:txBody>
          <a:bodyPr/>
          <a:lstStyle/>
          <a:p>
            <a:r>
              <a:rPr lang="hr-HR" dirty="0"/>
              <a:t>Program generira PDF dokument s podacima iz baze </a:t>
            </a:r>
          </a:p>
          <a:p>
            <a:r>
              <a:rPr lang="hr-HR" dirty="0"/>
              <a:t>Svi podaci iz baze, osim rednog broja i konstante koju generira sama šablona </a:t>
            </a:r>
            <a:r>
              <a:rPr lang="hr-HR" dirty="0" err="1"/>
              <a:t>reporta</a:t>
            </a:r>
            <a:endParaRPr lang="hr-HR" dirty="0"/>
          </a:p>
          <a:p>
            <a:r>
              <a:rPr lang="hr-HR" dirty="0"/>
              <a:t>Prikazan primjer generiranog dokumenta s proizvoljno unesenim datumima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3658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6E0D11-30B7-1A95-7BB5-198F2302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Kraj programa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45BA877-1154-6E3C-5D3C-60F1FB3D3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Pri završetku programa korisniku se u obliku nove HTML forma prikazuje poruka o uspjehu</a:t>
            </a:r>
          </a:p>
          <a:p>
            <a:r>
              <a:rPr lang="hr-HR" dirty="0"/>
              <a:t>Program se automatski sam zatvara</a:t>
            </a:r>
          </a:p>
          <a:p>
            <a:r>
              <a:rPr lang="hr-HR" dirty="0"/>
              <a:t>Primijetiti novi URL: /</a:t>
            </a:r>
            <a:r>
              <a:rPr lang="hr-HR" dirty="0" err="1"/>
              <a:t>success</a:t>
            </a:r>
            <a:endParaRPr lang="hr-HR" dirty="0"/>
          </a:p>
        </p:txBody>
      </p:sp>
      <p:pic>
        <p:nvPicPr>
          <p:cNvPr id="5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2ED9F194-E745-6BB0-C6CA-11B45E0B2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2" y="3944144"/>
            <a:ext cx="7787227" cy="175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96191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256</Words>
  <Application>Microsoft Office PowerPoint</Application>
  <PresentationFormat>Široki zaslon</PresentationFormat>
  <Paragraphs>41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Faseta</vt:lpstr>
      <vt:lpstr>HNBTecajnica(v3)</vt:lpstr>
      <vt:lpstr>Koncept aplikacije</vt:lpstr>
      <vt:lpstr>Pokretanje aplikacije</vt:lpstr>
      <vt:lpstr>Podaci u bazi</vt:lpstr>
      <vt:lpstr>JasperReports</vt:lpstr>
      <vt:lpstr>Report</vt:lpstr>
      <vt:lpstr>Subreport</vt:lpstr>
      <vt:lpstr>Rezultat</vt:lpstr>
      <vt:lpstr>Kraj programa</vt:lpstr>
      <vt:lpstr>Buduće mogućnosti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HNBTecajnica(v3)</dc:title>
  <dc:creator>Damjan-Bartol Benjak</dc:creator>
  <cp:lastModifiedBy>Damjan-Bartol Benjak</cp:lastModifiedBy>
  <cp:revision>2</cp:revision>
  <dcterms:created xsi:type="dcterms:W3CDTF">2022-07-18T13:34:52Z</dcterms:created>
  <dcterms:modified xsi:type="dcterms:W3CDTF">2022-07-19T10:11:10Z</dcterms:modified>
</cp:coreProperties>
</file>