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9" r:id="rId5"/>
    <p:sldId id="264" r:id="rId6"/>
    <p:sldId id="268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290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00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81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332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55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710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183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32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19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57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029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715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131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3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01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63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38B0-395A-484A-B533-31ED7A7D64E8}" type="datetimeFigureOut">
              <a:rPr lang="hr-HR" smtClean="0"/>
              <a:t>28.7.2022.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071445-DEC7-4469-BA18-942519761C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26AB41-63BD-82AB-62BA-16B4FB685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HNBTecajnica</a:t>
            </a:r>
            <a:r>
              <a:rPr lang="hr-HR" dirty="0"/>
              <a:t>(v4)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E5BDF3B-8A1A-785F-CFE3-098A1E67C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Web-aplikacija za prikaz tečajnih lista</a:t>
            </a:r>
          </a:p>
          <a:p>
            <a:r>
              <a:rPr lang="hr-HR" dirty="0"/>
              <a:t>~Damjan Bartol Benjak</a:t>
            </a:r>
          </a:p>
        </p:txBody>
      </p:sp>
    </p:spTree>
    <p:extLst>
      <p:ext uri="{BB962C8B-B14F-4D97-AF65-F5344CB8AC3E}">
        <p14:creationId xmlns:p14="http://schemas.microsoft.com/office/powerpoint/2010/main" val="293680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392CB12-968C-7AA4-19A6-6A0AABC6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789"/>
          </a:xfrm>
        </p:spPr>
        <p:txBody>
          <a:bodyPr/>
          <a:lstStyle/>
          <a:p>
            <a:r>
              <a:rPr lang="hr-HR" dirty="0"/>
              <a:t>Baza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551DA81-BD77-8E74-4C44-DBAFF6EF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389"/>
            <a:ext cx="8596668" cy="4749973"/>
          </a:xfrm>
        </p:spPr>
        <p:txBody>
          <a:bodyPr/>
          <a:lstStyle/>
          <a:p>
            <a:r>
              <a:rPr lang="hr-HR" dirty="0"/>
              <a:t>Koristi se H2 baza podataka</a:t>
            </a:r>
          </a:p>
          <a:p>
            <a:r>
              <a:rPr lang="hr-HR" dirty="0"/>
              <a:t>Koristi se u server načinu sa spremanjem podataka na disk</a:t>
            </a:r>
          </a:p>
          <a:p>
            <a:r>
              <a:rPr lang="hr-HR" dirty="0"/>
              <a:t>Može se koristi i u </a:t>
            </a:r>
            <a:r>
              <a:rPr lang="hr-HR" dirty="0" err="1"/>
              <a:t>embedded</a:t>
            </a:r>
            <a:r>
              <a:rPr lang="hr-HR" dirty="0"/>
              <a:t> načinu te kao </a:t>
            </a:r>
            <a:r>
              <a:rPr lang="hr-HR" dirty="0" err="1"/>
              <a:t>in-memory</a:t>
            </a:r>
            <a:r>
              <a:rPr lang="hr-HR" dirty="0"/>
              <a:t> baza</a:t>
            </a:r>
          </a:p>
          <a:p>
            <a:r>
              <a:rPr lang="hr-HR" dirty="0"/>
              <a:t>Baza se mora zasebno instalirati prije korištenja programa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8EBB278E-D5C6-8700-CB10-1D01A10E4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407" y="3429000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7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EB4085-4A33-353C-CF9C-C721EA0A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042"/>
          </a:xfrm>
        </p:spPr>
        <p:txBody>
          <a:bodyPr/>
          <a:lstStyle/>
          <a:p>
            <a:r>
              <a:rPr lang="hr-HR" dirty="0"/>
              <a:t>Pokretanje baze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90EACD3-BE79-4E0A-EF24-43B6943C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9937"/>
            <a:ext cx="8596668" cy="5221705"/>
          </a:xfrm>
        </p:spPr>
        <p:txBody>
          <a:bodyPr/>
          <a:lstStyle/>
          <a:p>
            <a:r>
              <a:rPr lang="hr-HR" dirty="0"/>
              <a:t>Baza se mora neovisno pokrenuti prije korištenja programa (samo u server načinu)</a:t>
            </a:r>
          </a:p>
          <a:p>
            <a:r>
              <a:rPr lang="hr-HR" dirty="0"/>
              <a:t>Baza se inicijalizira pokretanjem H2 konzole nakon instalacije programa za upravljanje bazom podataka</a:t>
            </a:r>
          </a:p>
          <a:p>
            <a:r>
              <a:rPr lang="hr-HR" dirty="0"/>
              <a:t>Nakon pokretanja konzole u browseru se automatski otvara stranica baze podataka preko koje se pristupa podacima</a:t>
            </a:r>
          </a:p>
        </p:txBody>
      </p:sp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8310E84D-5DBC-0806-BD92-2897C0DDA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497767"/>
            <a:ext cx="4153950" cy="3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99BD39-1144-BA00-A2C9-0160B190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hr-HR" dirty="0"/>
              <a:t>Podaci u bazi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DACC095-E9AB-1EC6-2809-FC04D00C6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5242"/>
            <a:ext cx="6909784" cy="4941721"/>
          </a:xfrm>
        </p:spPr>
        <p:txBody>
          <a:bodyPr/>
          <a:lstStyle/>
          <a:p>
            <a:r>
              <a:rPr lang="hr-HR" dirty="0"/>
              <a:t>Program sprema podatke sa stranice u bazu</a:t>
            </a:r>
          </a:p>
          <a:p>
            <a:r>
              <a:rPr lang="hr-HR" dirty="0"/>
              <a:t>U bazi se čuvaju podaci svih tečajnih lista za zadani interval</a:t>
            </a:r>
          </a:p>
          <a:p>
            <a:r>
              <a:rPr lang="hr-HR" dirty="0"/>
              <a:t>Prikazan isječak iz baze s proizvoljnim datumima početka i kraja</a:t>
            </a:r>
          </a:p>
        </p:txBody>
      </p:sp>
      <p:pic>
        <p:nvPicPr>
          <p:cNvPr id="6" name="Rezervirano mjesto sadržaja 5" descr="Slika na kojoj se prikazuje stol&#10;&#10;Opis je automatski generiran">
            <a:extLst>
              <a:ext uri="{FF2B5EF4-FFF2-40B4-BE49-F238E27FC236}">
                <a16:creationId xmlns:a16="http://schemas.microsoft.com/office/drawing/2014/main" id="{3DA970B9-D100-B227-EE52-87546AA9F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09" y="1235242"/>
            <a:ext cx="3605816" cy="5406061"/>
          </a:xfrm>
        </p:spPr>
      </p:pic>
    </p:spTree>
    <p:extLst>
      <p:ext uri="{BB962C8B-B14F-4D97-AF65-F5344CB8AC3E}">
        <p14:creationId xmlns:p14="http://schemas.microsoft.com/office/powerpoint/2010/main" val="106051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90B377-6BAE-72A8-2A70-983E86F2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126"/>
          </a:xfrm>
        </p:spPr>
        <p:txBody>
          <a:bodyPr/>
          <a:lstStyle/>
          <a:p>
            <a:r>
              <a:rPr lang="hr-HR" dirty="0" err="1"/>
              <a:t>JasperReports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A8F856-5763-E513-EF3F-79CE521B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475"/>
            <a:ext cx="8596668" cy="4717888"/>
          </a:xfrm>
        </p:spPr>
        <p:txBody>
          <a:bodyPr/>
          <a:lstStyle/>
          <a:p>
            <a:r>
              <a:rPr lang="hr-HR" dirty="0"/>
              <a:t>Alat za izradu šablone u koju se smještaju podaci iz baze</a:t>
            </a:r>
          </a:p>
          <a:p>
            <a:r>
              <a:rPr lang="hr-HR" dirty="0"/>
              <a:t>Glavne vrste objekata: </a:t>
            </a:r>
            <a:r>
              <a:rPr lang="hr-HR" dirty="0" err="1"/>
              <a:t>Fields</a:t>
            </a:r>
            <a:r>
              <a:rPr lang="hr-HR" dirty="0"/>
              <a:t>, </a:t>
            </a:r>
            <a:r>
              <a:rPr lang="hr-HR" dirty="0" err="1"/>
              <a:t>Parameters</a:t>
            </a:r>
            <a:endParaRPr lang="hr-HR" dirty="0"/>
          </a:p>
          <a:p>
            <a:r>
              <a:rPr lang="hr-HR" dirty="0"/>
              <a:t>Preko njih se prezentiraju podaci u generiranom dokumentu</a:t>
            </a:r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B5FA46E-C505-46D9-E0E1-5EEDBBD17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74" y="3120690"/>
            <a:ext cx="4975787" cy="20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5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56F2ED-9F63-BE4A-BADB-2C4C709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hr-HR" dirty="0"/>
              <a:t>Uređivač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403BC3-6537-776F-ECB2-BCE4F63C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8725"/>
            <a:ext cx="8596668" cy="4812637"/>
          </a:xfrm>
        </p:spPr>
        <p:txBody>
          <a:bodyPr/>
          <a:lstStyle/>
          <a:p>
            <a:r>
              <a:rPr lang="hr-HR" dirty="0"/>
              <a:t>Koristi se uređivač </a:t>
            </a:r>
            <a:r>
              <a:rPr lang="hr-HR" dirty="0" err="1"/>
              <a:t>Jaspersoft</a:t>
            </a:r>
            <a:r>
              <a:rPr lang="hr-HR" dirty="0"/>
              <a:t> Studio verzije 6.19.1 s </a:t>
            </a:r>
            <a:r>
              <a:rPr lang="hr-HR" dirty="0" err="1"/>
              <a:t>libraryjem</a:t>
            </a:r>
            <a:r>
              <a:rPr lang="hr-HR" dirty="0"/>
              <a:t> iste verzije</a:t>
            </a:r>
          </a:p>
          <a:p>
            <a:r>
              <a:rPr lang="hr-HR" dirty="0"/>
              <a:t>Direktna nadogradnja iReport Designera, kojem je podrška istekla 2015.</a:t>
            </a:r>
          </a:p>
          <a:p>
            <a:r>
              <a:rPr lang="hr-HR"/>
              <a:t>Šablone se izvoze u obliku PDF dokumenata</a:t>
            </a:r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0432483-53C5-8199-36BB-B26D29C3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5" y="3771815"/>
            <a:ext cx="2095585" cy="20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29D602-FAF5-99A5-BB9A-284510B2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853"/>
          </a:xfrm>
        </p:spPr>
        <p:txBody>
          <a:bodyPr/>
          <a:lstStyle/>
          <a:p>
            <a:r>
              <a:rPr lang="hr-HR" dirty="0" err="1"/>
              <a:t>Report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BA0B76F-69EB-7FFA-4F77-0CEF7B4C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453"/>
            <a:ext cx="8596668" cy="4725909"/>
          </a:xfrm>
        </p:spPr>
        <p:txBody>
          <a:bodyPr/>
          <a:lstStyle/>
          <a:p>
            <a:r>
              <a:rPr lang="hr-HR" dirty="0"/>
              <a:t>Glavna jedinica u samom programu</a:t>
            </a:r>
          </a:p>
          <a:p>
            <a:r>
              <a:rPr lang="hr-HR" dirty="0"/>
              <a:t>Predstavlja šablonu dokumenta kojeg želimo generirati</a:t>
            </a:r>
          </a:p>
          <a:p>
            <a:r>
              <a:rPr lang="hr-HR" dirty="0"/>
              <a:t>Moguće korištenje unaprijed definiranog ili prilagođenog </a:t>
            </a:r>
            <a:r>
              <a:rPr lang="hr-HR" dirty="0" err="1"/>
              <a:t>reporta</a:t>
            </a:r>
            <a:endParaRPr lang="hr-HR" dirty="0"/>
          </a:p>
          <a:p>
            <a:r>
              <a:rPr lang="hr-HR" dirty="0"/>
              <a:t>Prikazane unaprijed definirane mogućnosti koje nudi uređivač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B31FB61-ADDD-C346-542B-B1FACA11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94" y="2913173"/>
            <a:ext cx="6401481" cy="38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38DA75-3FDA-1C25-1925-39BB021A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832"/>
          </a:xfrm>
        </p:spPr>
        <p:txBody>
          <a:bodyPr/>
          <a:lstStyle/>
          <a:p>
            <a:r>
              <a:rPr lang="hr-HR" dirty="0" err="1"/>
              <a:t>Subreport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EFE4FA8-E5BA-4148-E01B-C1B60F825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71600"/>
            <a:ext cx="8659171" cy="4669761"/>
          </a:xfrm>
        </p:spPr>
        <p:txBody>
          <a:bodyPr/>
          <a:lstStyle/>
          <a:p>
            <a:r>
              <a:rPr lang="hr-HR" dirty="0"/>
              <a:t>Koncept „dokumenta u dokumentu”</a:t>
            </a:r>
          </a:p>
          <a:p>
            <a:r>
              <a:rPr lang="hr-HR" dirty="0"/>
              <a:t>Koristan kad želimo prikazati iste vrsta podataka s izmjenjujućim ulaznim parametrima</a:t>
            </a:r>
          </a:p>
          <a:p>
            <a:r>
              <a:rPr lang="hr-HR" dirty="0"/>
              <a:t>Jednostavna integracija u glavni </a:t>
            </a:r>
            <a:r>
              <a:rPr lang="hr-HR" dirty="0" err="1"/>
              <a:t>report</a:t>
            </a:r>
            <a:r>
              <a:rPr lang="hr-HR" dirty="0"/>
              <a:t>, potrebno samo specificirati ulazni </a:t>
            </a:r>
            <a:r>
              <a:rPr lang="hr-HR" dirty="0" err="1"/>
              <a:t>subreport</a:t>
            </a:r>
            <a:r>
              <a:rPr lang="hr-HR" dirty="0"/>
              <a:t> i eventualno parametre koje želimo u </a:t>
            </a:r>
            <a:r>
              <a:rPr lang="hr-HR" dirty="0" err="1"/>
              <a:t>subreportu</a:t>
            </a:r>
            <a:endParaRPr lang="hr-HR" dirty="0"/>
          </a:p>
          <a:p>
            <a:r>
              <a:rPr lang="hr-HR" dirty="0"/>
              <a:t>Prikazan primjer dizajna </a:t>
            </a:r>
            <a:r>
              <a:rPr lang="hr-HR" dirty="0" err="1"/>
              <a:t>subreporta</a:t>
            </a:r>
            <a:r>
              <a:rPr lang="hr-HR" dirty="0"/>
              <a:t> i glavnog </a:t>
            </a:r>
            <a:r>
              <a:rPr lang="hr-HR" dirty="0" err="1"/>
              <a:t>reporta</a:t>
            </a:r>
            <a:r>
              <a:rPr lang="hr-HR" dirty="0"/>
              <a:t> koji ga koristi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5ABDD1A-8AD1-8E50-D394-ED83ED7F5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04017"/>
            <a:ext cx="4403083" cy="1882383"/>
          </a:xfrm>
          <a:prstGeom prst="rect">
            <a:avLst/>
          </a:prstGeom>
        </p:spPr>
      </p:pic>
      <p:pic>
        <p:nvPicPr>
          <p:cNvPr id="12" name="Slika 11" descr="Slika na kojoj se prikazuje stol&#10;&#10;Opis je automatski generiran">
            <a:extLst>
              <a:ext uri="{FF2B5EF4-FFF2-40B4-BE49-F238E27FC236}">
                <a16:creationId xmlns:a16="http://schemas.microsoft.com/office/drawing/2014/main" id="{2953960F-D6FB-4089-D2F4-5E0B29720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62" y="3604017"/>
            <a:ext cx="4403084" cy="31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430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255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Faseta</vt:lpstr>
      <vt:lpstr>HNBTecajnica(v4)</vt:lpstr>
      <vt:lpstr>Baza podataka</vt:lpstr>
      <vt:lpstr>Pokretanje baze podataka</vt:lpstr>
      <vt:lpstr>Podaci u bazi</vt:lpstr>
      <vt:lpstr>JasperReports</vt:lpstr>
      <vt:lpstr>Uređivač</vt:lpstr>
      <vt:lpstr>Report</vt:lpstr>
      <vt:lpstr>Subreport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HNBTecajnica(v3)</dc:title>
  <dc:creator>Damjan-Bartol Benjak</dc:creator>
  <cp:lastModifiedBy>nikabenjak51@gmail.com</cp:lastModifiedBy>
  <cp:revision>4</cp:revision>
  <dcterms:created xsi:type="dcterms:W3CDTF">2022-07-18T13:34:52Z</dcterms:created>
  <dcterms:modified xsi:type="dcterms:W3CDTF">2022-07-28T09:00:45Z</dcterms:modified>
</cp:coreProperties>
</file>