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C7F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12E7-4115-4706-B2CB-DBF6D0988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9321F-0992-466A-B55C-E1FC23AB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ECCF-4F1B-4B56-8F9F-3DFD7C32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E959-CAF7-4637-B616-2D9938BF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6405-E792-4B34-A833-BA99CACA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79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7C64-35F5-47CF-A04F-CA415910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2B157-E03D-4779-973D-CE5491B4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5B6C-7CEC-40B5-BC2C-D6E3DCB5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66670-5FCB-4DB7-90A1-2C0BC5EB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746E-74F7-4E31-9BDA-660E851B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10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2C7BF-1C1D-4D70-8EC4-363B957C4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855EC-1378-4236-8F0D-F594B1B4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EF40-5B38-4D51-AFF6-B2BD881E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BECB-41BB-4250-9D6E-C794359F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21B9-C9F8-4644-8CA7-F07E4F7B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02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83A6-833D-4F8E-AA03-B70BB723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AC94-32DB-4868-A48A-B7DDBFBE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0F9B-F1C3-4027-B609-6772D531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73CD-A314-48B4-B68B-3B3103D4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233A-1C52-489D-9626-6F198413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4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12BF-9EE2-458E-9804-4878E9FB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3434-965E-4FD2-82F3-1D1A6D2CC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6749-7766-489B-9D76-3EE3340A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0752-995F-4909-8618-E695031F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6ED0C-F02B-4EC9-BA63-3AB85453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46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B703-4919-4F3B-ACB2-3350B696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71B8-930E-4556-BC31-84E63FE95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8AA3E-B5E2-40DC-9B94-96BCCD64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8D65-75E5-4A32-B436-88D14415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0AD1-48B7-4481-9467-D3661460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F0664-A11A-46A3-9FE0-7E4BB95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5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7544-49E3-4539-834B-D349E31D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0C28-C17F-4603-89BD-F4DE3617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59266-09A0-4546-BF91-257ADCCA3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A9ED0-2C81-4A5D-B7B6-4C097142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64AD2-9E28-49BC-9A48-1F88EFD34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4F10C-D10F-406F-82CD-529F7B02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0C732-4B6F-4320-A961-0AE5C76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BBD38-1F4D-4DEF-81F0-731A47B2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5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223A-3D85-4BA5-9764-0951808D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C5112-9EEB-4103-97FF-FDCF7783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DB50B-54EB-487A-9B41-C04A5363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DD734-8CCF-47C4-817A-05F16C6E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94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1FA25-DC82-4BCF-B3CF-AB4C599C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50DB2-8FB0-4FA1-A53C-E6BA350E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BAA2-1A5D-46EE-9A60-71EEA780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66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424-68DD-429E-87EC-7A752B7A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1382-4E02-400A-A7E5-3FC894951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79500-28B6-4BEE-9DBD-72BE8C682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B4CAB-F582-452E-B7ED-0B0CDBA3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ED9DF-2420-48EB-9BD4-D3CCDF52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D9F69-4473-402D-B847-708EB9E0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2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A6DF-01A7-4EB3-BF5F-14B87DDC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0D28E-970F-47A2-9E3C-44F2DA0F4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DAE6D-35C4-4BA3-AAF4-2ABA088CD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3D715-E147-4CB8-9125-8B83D3EF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53426-6B75-45D5-AD7F-D6AD4289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E6A1-3A34-49E3-871C-796581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07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857C2-D189-4CCF-B048-812C5BA6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3FA89-0A3B-4DC0-A3BE-F2F8398B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8E43-75A8-4DB0-BBB1-03557A1CF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9FC84-C600-44B9-8281-EB0A517E84BF}" type="datetimeFigureOut">
              <a:rPr lang="en-CA" smtClean="0"/>
              <a:t>2018-03-25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19F7-411B-4D0A-860A-B7F1B140F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DBE5-7CE5-4D39-85EA-FA5497448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3C9B-EF25-42CE-B682-7D38618B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70" y="4685122"/>
            <a:ext cx="9492792" cy="1857079"/>
          </a:xfrm>
        </p:spPr>
        <p:txBody>
          <a:bodyPr/>
          <a:lstStyle/>
          <a:p>
            <a:pPr marL="0" indent="0" algn="just">
              <a:buNone/>
            </a:pPr>
            <a:r>
              <a:rPr lang="en-CA" dirty="0"/>
              <a:t>						-  Vishwanath Sai </a:t>
            </a:r>
            <a:r>
              <a:rPr lang="en-CA" dirty="0" err="1"/>
              <a:t>Ravuri</a:t>
            </a:r>
            <a:endParaRPr lang="en-CA" dirty="0"/>
          </a:p>
          <a:p>
            <a:pPr marL="0" indent="0" algn="just">
              <a:buNone/>
            </a:pPr>
            <a:r>
              <a:rPr lang="en-CA" dirty="0"/>
              <a:t>						-  Disha </a:t>
            </a:r>
            <a:r>
              <a:rPr lang="en-CA" dirty="0" err="1"/>
              <a:t>Bhadauria</a:t>
            </a:r>
            <a:endParaRPr lang="en-CA" dirty="0"/>
          </a:p>
          <a:p>
            <a:pPr marL="0" indent="0" algn="just">
              <a:buNone/>
            </a:pPr>
            <a:r>
              <a:rPr lang="en-CA" dirty="0"/>
              <a:t>						- Drishya Sarah Mathew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475F5-35DA-4061-ACE1-3B76DBC740BE}"/>
              </a:ext>
            </a:extLst>
          </p:cNvPr>
          <p:cNvSpPr/>
          <p:nvPr/>
        </p:nvSpPr>
        <p:spPr>
          <a:xfrm>
            <a:off x="1131216" y="1140643"/>
            <a:ext cx="93608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ZONAL ENERGY </a:t>
            </a:r>
          </a:p>
          <a:p>
            <a:pPr algn="ctr"/>
            <a:r>
              <a:rPr lang="en-C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OF ONTARIO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AC133D3-2F04-45C7-B5EE-6F71FBAB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15" y="77003"/>
            <a:ext cx="10814785" cy="818146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Bruce</a:t>
            </a:r>
            <a:endParaRPr lang="en-C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6FBF2-4776-4F7F-A7D9-819F5BA700C4}"/>
              </a:ext>
            </a:extLst>
          </p:cNvPr>
          <p:cNvSpPr txBox="1"/>
          <p:nvPr/>
        </p:nvSpPr>
        <p:spPr>
          <a:xfrm>
            <a:off x="539015" y="5418968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Best fit : Logistic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FC9573-19DC-46F5-B23D-B2C387E39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" t="8201" r="2306" b="3068"/>
          <a:stretch/>
        </p:blipFill>
        <p:spPr>
          <a:xfrm>
            <a:off x="62082" y="1055246"/>
            <a:ext cx="7147188" cy="4203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A45ABD-1129-4493-8E34-109AA6E88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1" r="4438" b="4623"/>
          <a:stretch/>
        </p:blipFill>
        <p:spPr>
          <a:xfrm>
            <a:off x="7209270" y="1407457"/>
            <a:ext cx="4984966" cy="29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4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57B-5EDE-4954-A8E6-5C75ABBE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CCE55-E98A-475E-B679-11B212C49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14350"/>
              </p:ext>
            </p:extLst>
          </p:nvPr>
        </p:nvGraphicFramePr>
        <p:xfrm>
          <a:off x="326796" y="1946635"/>
          <a:ext cx="11538408" cy="44199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23068">
                  <a:extLst>
                    <a:ext uri="{9D8B030D-6E8A-4147-A177-3AD203B41FA5}">
                      <a16:colId xmlns:a16="http://schemas.microsoft.com/office/drawing/2014/main" val="2990628616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1347976009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502027411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87391002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4174713258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2026265"/>
                    </a:ext>
                  </a:extLst>
                </a:gridCol>
              </a:tblGrid>
              <a:tr h="88939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REGION</a:t>
                      </a:r>
                    </a:p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Ontario Demand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Toronto</a:t>
                      </a:r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Ottawa</a:t>
                      </a:r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Niagara</a:t>
                      </a:r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Bruce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69168"/>
                  </a:ext>
                </a:extLst>
              </a:tr>
              <a:tr h="51528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Holts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3.12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2.48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9C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0.935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1.062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9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94896"/>
                  </a:ext>
                </a:extLst>
              </a:tr>
              <a:tr h="51528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3.14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3.22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9C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1.053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79314"/>
                  </a:ext>
                </a:extLst>
              </a:tr>
              <a:tr h="51528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ARIMA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3.75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0.719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0.9746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573594"/>
                  </a:ext>
                </a:extLst>
              </a:tr>
              <a:tr h="51528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1.76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0.579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69783"/>
                  </a:ext>
                </a:extLst>
              </a:tr>
              <a:tr h="88939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1.80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1.64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1.70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0.601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691"/>
                  </a:ext>
                </a:extLst>
              </a:tr>
              <a:tr h="51528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BEST 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SVM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SVM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ARIMA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SVM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LOGISTIC REGRESSION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3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60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58EB-BF93-4AC4-AF1E-C9CB5CCD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37"/>
            <a:ext cx="10515600" cy="1008668"/>
          </a:xfrm>
        </p:spPr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F6BB-0DCC-4277-BD25-2B08E83A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05"/>
            <a:ext cx="10030906" cy="5401558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Zonal Demands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daily Zonal Demands for the 5 zones  in the province of Ontario are derived from     operational meters.</a:t>
            </a:r>
          </a:p>
          <a:p>
            <a:pPr marL="0" indent="0">
              <a:buNone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Zones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Ontario Demand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Ottawa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Niagara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</a:p>
          <a:p>
            <a:pPr marL="0" indent="0">
              <a:buNone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</a:t>
            </a:r>
          </a:p>
          <a:p>
            <a:pPr marL="0" indent="0">
              <a:buNone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2017 to 31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2017</a:t>
            </a:r>
          </a:p>
          <a:p>
            <a:pPr marL="0" indent="0">
              <a:buNone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: 1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2018 to 15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9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41E1-42D9-48C5-95AB-D2B75D9E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9561"/>
            <a:ext cx="10515600" cy="980387"/>
          </a:xfrm>
        </p:spPr>
        <p:txBody>
          <a:bodyPr>
            <a:norm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80AA5-11F4-410F-9EF6-A8C6EC326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44" y="855754"/>
            <a:ext cx="7396480" cy="6002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FE63D-E4A3-4F9B-AFA1-29807273C57D}"/>
              </a:ext>
            </a:extLst>
          </p:cNvPr>
          <p:cNvSpPr txBox="1"/>
          <p:nvPr/>
        </p:nvSpPr>
        <p:spPr>
          <a:xfrm>
            <a:off x="723900" y="1620078"/>
            <a:ext cx="38518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trend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Seasonality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outliers may be present </a:t>
            </a:r>
          </a:p>
        </p:txBody>
      </p:sp>
    </p:spTree>
    <p:extLst>
      <p:ext uri="{BB962C8B-B14F-4D97-AF65-F5344CB8AC3E}">
        <p14:creationId xmlns:p14="http://schemas.microsoft.com/office/powerpoint/2010/main" val="196252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7" y="-96252"/>
            <a:ext cx="10233930" cy="6867625"/>
          </a:xfrm>
        </p:spPr>
      </p:pic>
      <p:sp>
        <p:nvSpPr>
          <p:cNvPr id="9" name="TextBox 8"/>
          <p:cNvSpPr txBox="1"/>
          <p:nvPr/>
        </p:nvSpPr>
        <p:spPr>
          <a:xfrm>
            <a:off x="7074568" y="3744227"/>
            <a:ext cx="4071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Ontario Demand : No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	 : 3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Ottawa 	 : 5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Niagara 	 : 3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Bruce 		 : 11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01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 (Holts)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Trend Seasonality (ETS)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91" y="6311900"/>
            <a:ext cx="495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 Taking RMSE as reference to select best fit model</a:t>
            </a:r>
          </a:p>
        </p:txBody>
      </p:sp>
    </p:spTree>
    <p:extLst>
      <p:ext uri="{BB962C8B-B14F-4D97-AF65-F5344CB8AC3E}">
        <p14:creationId xmlns:p14="http://schemas.microsoft.com/office/powerpoint/2010/main" val="3045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004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Ontario Demand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257" y="5370897"/>
            <a:ext cx="260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Best fit : SVM</a:t>
            </a:r>
          </a:p>
          <a:p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515" y="1301829"/>
            <a:ext cx="3638737" cy="378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ED5DE7-104C-427E-9164-F3A78159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" t="8652" r="2176" b="3005"/>
          <a:stretch/>
        </p:blipFill>
        <p:spPr>
          <a:xfrm>
            <a:off x="89452" y="1017558"/>
            <a:ext cx="7444409" cy="43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1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15" y="77003"/>
            <a:ext cx="10814785" cy="818146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</a:t>
            </a:r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7212" y="5890034"/>
            <a:ext cx="144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Best fit : SVM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30" y="964109"/>
            <a:ext cx="3638737" cy="378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8E791-7505-4830-AD19-DD726DA13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" t="6837" r="1368" b="1594"/>
          <a:stretch/>
        </p:blipFill>
        <p:spPr>
          <a:xfrm>
            <a:off x="89452" y="895149"/>
            <a:ext cx="7496042" cy="45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15" y="77003"/>
            <a:ext cx="10814785" cy="818146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Ottawa</a:t>
            </a:r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39015" y="5266684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Best fit : ARIMA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330" y="895149"/>
            <a:ext cx="3638737" cy="378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52C602-CADA-4D5A-A367-4C9E04A01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443" r="1787" b="1997"/>
          <a:stretch/>
        </p:blipFill>
        <p:spPr>
          <a:xfrm>
            <a:off x="230898" y="804013"/>
            <a:ext cx="7484165" cy="44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15" y="77003"/>
            <a:ext cx="10814785" cy="818146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Niagara</a:t>
            </a:r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39015" y="5691251"/>
            <a:ext cx="144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Best fit : SVM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61" t="3311" r="3710" b="2414"/>
          <a:stretch/>
        </p:blipFill>
        <p:spPr>
          <a:xfrm>
            <a:off x="8130208" y="1096652"/>
            <a:ext cx="3756992" cy="3864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622F99-18D8-4F34-8102-490C0FE0A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" t="9056" r="2438" b="1795"/>
          <a:stretch/>
        </p:blipFill>
        <p:spPr>
          <a:xfrm>
            <a:off x="208721" y="1096652"/>
            <a:ext cx="7404653" cy="4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3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Words>186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Data Description</vt:lpstr>
      <vt:lpstr>Data Interpretation</vt:lpstr>
      <vt:lpstr>PowerPoint Presentation</vt:lpstr>
      <vt:lpstr>Implemented Models</vt:lpstr>
      <vt:lpstr>  Ontario Demand</vt:lpstr>
      <vt:lpstr> Toronto</vt:lpstr>
      <vt:lpstr> Ottawa</vt:lpstr>
      <vt:lpstr> Niagara</vt:lpstr>
      <vt:lpstr> Bruce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Drishya Mathew</dc:creator>
  <cp:lastModifiedBy>Drishya Mathew</cp:lastModifiedBy>
  <cp:revision>32</cp:revision>
  <dcterms:created xsi:type="dcterms:W3CDTF">2018-03-24T22:14:02Z</dcterms:created>
  <dcterms:modified xsi:type="dcterms:W3CDTF">2018-03-26T02:40:52Z</dcterms:modified>
</cp:coreProperties>
</file>