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9417-A8BC-4173-B3F0-0B4C6A3ABBB7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F33E-EA7D-4268-B9DC-710B77DE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117" y="858639"/>
            <a:ext cx="5464098" cy="47169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74885" y="763854"/>
            <a:ext cx="3718" cy="189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25370" y="763854"/>
            <a:ext cx="3718" cy="189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45975" y="858639"/>
            <a:ext cx="0" cy="256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5975" y="2141029"/>
            <a:ext cx="0" cy="241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45975" y="5196464"/>
            <a:ext cx="0" cy="379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47672" y="2103858"/>
            <a:ext cx="11152" cy="3471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58824" y="3546083"/>
            <a:ext cx="5203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94657" y="3679898"/>
            <a:ext cx="379142" cy="379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58826" y="3021975"/>
            <a:ext cx="516673" cy="5185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214941" y="4650053"/>
            <a:ext cx="289932" cy="304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207508" y="4256043"/>
            <a:ext cx="289932" cy="304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04326" y="7458759"/>
            <a:ext cx="379142" cy="1057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59908" y="3309122"/>
            <a:ext cx="156116" cy="156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51752" y="3309121"/>
            <a:ext cx="156116" cy="156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51752" y="3105613"/>
            <a:ext cx="156116" cy="156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59908" y="3113046"/>
            <a:ext cx="156116" cy="1561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058824" y="2103857"/>
            <a:ext cx="51667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18297" y="1649446"/>
            <a:ext cx="379142" cy="379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6853" y="986878"/>
            <a:ext cx="2118731" cy="662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77624" y="2233027"/>
            <a:ext cx="371707" cy="669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52651" y="1839015"/>
            <a:ext cx="330817" cy="14227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78924" y="3656660"/>
            <a:ext cx="903245" cy="1689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46714" y="6325981"/>
            <a:ext cx="315948" cy="2416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43500" y="4718814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16346" y="2835658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49599" y="3975400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49598" y="4718813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378924" y="3656660"/>
            <a:ext cx="900459" cy="1689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84495" y="3656660"/>
            <a:ext cx="883273" cy="1689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35865" y="1961680"/>
            <a:ext cx="816829" cy="747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020224" y="2835658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342571" y="3975400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94657" y="4138956"/>
            <a:ext cx="268092" cy="254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15117" y="5843234"/>
            <a:ext cx="5460382" cy="30665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15117" y="5848813"/>
            <a:ext cx="924621" cy="1198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1115117" y="6233986"/>
            <a:ext cx="924621" cy="10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115117" y="6667023"/>
            <a:ext cx="379142" cy="379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115116" y="7046164"/>
            <a:ext cx="2152651" cy="1863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98285" y="8611508"/>
            <a:ext cx="162159" cy="209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629931" y="7889935"/>
            <a:ext cx="341971" cy="328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771069" y="7543095"/>
            <a:ext cx="379142" cy="9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310155" y="6951379"/>
            <a:ext cx="3718" cy="189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60640" y="6951379"/>
            <a:ext cx="3718" cy="189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1949598" y="6446097"/>
            <a:ext cx="158906" cy="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954245" y="6763777"/>
            <a:ext cx="158906" cy="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927179" y="8599654"/>
            <a:ext cx="219768" cy="2090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215156" y="8318804"/>
            <a:ext cx="1661532" cy="489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296931" y="8504869"/>
            <a:ext cx="1468245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275574" y="7942394"/>
            <a:ext cx="168666" cy="7770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59908" y="6679575"/>
            <a:ext cx="215591" cy="10724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6496046" y="6082416"/>
            <a:ext cx="158906" cy="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6500693" y="6400096"/>
            <a:ext cx="158906" cy="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215156" y="6618709"/>
            <a:ext cx="1758177" cy="607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695119" y="7437858"/>
            <a:ext cx="816829" cy="747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694657" y="5575604"/>
            <a:ext cx="0" cy="26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19285" y="5575604"/>
            <a:ext cx="925" cy="26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694657" y="5639952"/>
            <a:ext cx="924628" cy="3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690943" y="5714295"/>
            <a:ext cx="924628" cy="3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709531" y="5777487"/>
            <a:ext cx="924628" cy="3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 descr="File:Jolly-roger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7" y="176328"/>
            <a:ext cx="757158" cy="473224"/>
          </a:xfrm>
          <a:prstGeom prst="rect">
            <a:avLst/>
          </a:prstGeom>
        </p:spPr>
      </p:pic>
      <p:pic>
        <p:nvPicPr>
          <p:cNvPr id="114" name="Picture 113" descr="File:Jolly-roger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31" y="151240"/>
            <a:ext cx="757158" cy="473224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817458" y="46924"/>
            <a:ext cx="3483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Impact" panose="020B0806030902050204" pitchFamily="34" charset="0"/>
              </a:rPr>
              <a:t>TREASURE MAP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-833984" y="4188621"/>
            <a:ext cx="2764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Impact" panose="020B0806030902050204" pitchFamily="34" charset="0"/>
              </a:rPr>
              <a:t>TOP SECRET</a:t>
            </a:r>
          </a:p>
        </p:txBody>
      </p:sp>
      <p:pic>
        <p:nvPicPr>
          <p:cNvPr id="117" name="Picture 116" descr="File:Jolly-roger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6" y="8436595"/>
            <a:ext cx="757158" cy="473224"/>
          </a:xfrm>
          <a:prstGeom prst="rect">
            <a:avLst/>
          </a:prstGeom>
        </p:spPr>
      </p:pic>
      <p:sp>
        <p:nvSpPr>
          <p:cNvPr id="118" name="5-Point Star 117"/>
          <p:cNvSpPr/>
          <p:nvPr/>
        </p:nvSpPr>
        <p:spPr>
          <a:xfrm>
            <a:off x="1304688" y="2004421"/>
            <a:ext cx="216983" cy="23138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5-Point Star 118"/>
          <p:cNvSpPr/>
          <p:nvPr/>
        </p:nvSpPr>
        <p:spPr>
          <a:xfrm>
            <a:off x="2850054" y="8118756"/>
            <a:ext cx="216983" cy="23138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5-Point Star 119"/>
          <p:cNvSpPr/>
          <p:nvPr/>
        </p:nvSpPr>
        <p:spPr>
          <a:xfrm>
            <a:off x="4494864" y="8360733"/>
            <a:ext cx="216983" cy="23138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5-Point Star 120"/>
          <p:cNvSpPr/>
          <p:nvPr/>
        </p:nvSpPr>
        <p:spPr>
          <a:xfrm>
            <a:off x="4769464" y="3751914"/>
            <a:ext cx="216983" cy="23138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</Words>
  <Application>Microsoft Office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Chase</dc:creator>
  <cp:lastModifiedBy>David Chase</cp:lastModifiedBy>
  <cp:revision>8</cp:revision>
  <cp:lastPrinted>2016-03-26T02:04:34Z</cp:lastPrinted>
  <dcterms:created xsi:type="dcterms:W3CDTF">2016-03-26T01:30:09Z</dcterms:created>
  <dcterms:modified xsi:type="dcterms:W3CDTF">2016-03-26T02:39:04Z</dcterms:modified>
</cp:coreProperties>
</file>