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AA6FD5-4072-A143-9689-1D3F559E54A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5A0CEA-7E4C-C247-863B-F9E4A4254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Helvetica Light" charset="0"/>
                <a:ea typeface="Helvetica Light" charset="0"/>
                <a:cs typeface="Helvetica Light" charset="0"/>
              </a:rPr>
              <a:t>Stream Analytics and Data Lakes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Helvetica Light" charset="0"/>
                <a:ea typeface="Helvetica Light" charset="0"/>
                <a:cs typeface="Helvetica Light" charset="0"/>
              </a:rPr>
              <a:t>Divyesh</a:t>
            </a:r>
            <a:r>
              <a:rPr lang="en-US" dirty="0">
                <a:solidFill>
                  <a:srgbClr val="00B0F0"/>
                </a:solidFill>
                <a:latin typeface="Helvetica Light" charset="0"/>
                <a:ea typeface="Helvetica Light" charset="0"/>
                <a:cs typeface="Helvetica Light" charset="0"/>
              </a:rPr>
              <a:t> B </a:t>
            </a:r>
            <a:r>
              <a:rPr lang="en-US" dirty="0" err="1">
                <a:solidFill>
                  <a:srgbClr val="00B0F0"/>
                </a:solidFill>
                <a:latin typeface="Helvetica Light" charset="0"/>
                <a:ea typeface="Helvetica Light" charset="0"/>
                <a:cs typeface="Helvetica Light" charset="0"/>
              </a:rPr>
              <a:t>Chudasama</a:t>
            </a:r>
            <a:endParaRPr lang="en-US" dirty="0">
              <a:solidFill>
                <a:srgbClr val="00B0F0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56" y="4967360"/>
            <a:ext cx="2269066" cy="22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92" y="0"/>
            <a:ext cx="10018713" cy="1752599"/>
          </a:xfrm>
        </p:spPr>
        <p:txBody>
          <a:bodyPr/>
          <a:lstStyle/>
          <a:p>
            <a:r>
              <a:rPr lang="en-GB" dirty="0" err="1">
                <a:solidFill>
                  <a:srgbClr val="00B0F0"/>
                </a:solidFill>
              </a:rPr>
              <a:t>Microsoft.Analytics.Samples.Formats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56" y="4967360"/>
            <a:ext cx="2269066" cy="2269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5028" y="1635853"/>
            <a:ext cx="9060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order to be able to achieve JSON Extraction from Data Lake we need to the above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Will make JSON Extraction a lot easier.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Currently working on getting this to work with my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https://github.com/Azure/usql/tree/master/Examples/DataFormats/Microsoft.Analytics.Samples.Formats</a:t>
            </a:r>
            <a:endParaRPr lang="en-GB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3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616" y="182218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Pipeline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56" y="4967360"/>
            <a:ext cx="2269066" cy="2269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3026" y="1802296"/>
            <a:ext cx="10151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Create a storage account (Blob storage) on Azure Portal and create a container.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Place the source file in the container and connect to Azure Blob account  (using the storage account name and key for the connection – configure this in the </a:t>
            </a:r>
            <a:r>
              <a:rPr lang="en-US" dirty="0" err="1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App.config</a:t>
            </a:r>
            <a:r>
              <a:rPr lang="en-US" dirty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 file of the project in Visual Studio).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Download the Blob and read it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Turn it into an object (used </a:t>
            </a:r>
            <a:r>
              <a:rPr lang="en-US" dirty="0" err="1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Newtonsoft.json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nugget package to </a:t>
            </a:r>
            <a:r>
              <a:rPr lang="en-US" dirty="0" err="1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deserialize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it as a list of type x).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Iterate over the list and send a message on an event hub once every .5 seconds.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Then use Azure Stream Analytics to pull events off event hub and push to Azure Data Lake.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In Azure Data Lake generate a set of metrics (U-SQL project in Visual Studio).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Visualise</a:t>
            </a:r>
            <a:r>
              <a:rPr lang="en-US" dirty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 the metrics using </a:t>
            </a:r>
            <a:r>
              <a:rPr lang="en-US" dirty="0" err="1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PowerBI</a:t>
            </a:r>
            <a:r>
              <a:rPr lang="en-US" dirty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B0F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Focus is on stages highlighted in red.</a:t>
            </a:r>
          </a:p>
        </p:txBody>
      </p:sp>
    </p:spTree>
    <p:extLst>
      <p:ext uri="{BB962C8B-B14F-4D97-AF65-F5344CB8AC3E}">
        <p14:creationId xmlns:p14="http://schemas.microsoft.com/office/powerpoint/2010/main" val="76595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338" y="0"/>
            <a:ext cx="10018713" cy="1752599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Newtonsoft.json</a:t>
            </a:r>
            <a:endParaRPr lang="en-US" b="1" dirty="0">
              <a:solidFill>
                <a:srgbClr val="00B0F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56" y="4967360"/>
            <a:ext cx="2269066" cy="2269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489" y="1437128"/>
            <a:ext cx="6838409" cy="46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98" y="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Iteration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09" y="1565966"/>
            <a:ext cx="7087489" cy="4225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56" y="4967360"/>
            <a:ext cx="2269066" cy="22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3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859" y="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Stream Analytics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56" y="4967360"/>
            <a:ext cx="2269066" cy="2269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31" y="1357615"/>
            <a:ext cx="6532768" cy="458654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533322" y="2040835"/>
            <a:ext cx="1470991" cy="1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2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363" y="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Data Lake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56" y="4967360"/>
            <a:ext cx="2269066" cy="2269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71" y="1405178"/>
            <a:ext cx="6462095" cy="457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6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624" y="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Query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56" y="4967360"/>
            <a:ext cx="2269066" cy="2269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553" y="1594125"/>
            <a:ext cx="7468853" cy="39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4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19" y="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56" y="4967360"/>
            <a:ext cx="2269066" cy="2269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75" y="1463244"/>
            <a:ext cx="7620000" cy="400109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533322" y="3048000"/>
            <a:ext cx="13252" cy="993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2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443" y="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U-SQL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56" y="4967360"/>
            <a:ext cx="2269066" cy="2269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7443" y="1752599"/>
            <a:ext cx="10018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B0F0"/>
                </a:solidFill>
                <a:latin typeface="Helvetica Light" charset="0"/>
                <a:ea typeface="Helvetica Light" charset="0"/>
                <a:cs typeface="Helvetica Light" charset="0"/>
              </a:rPr>
              <a:t>U-SQL is a language that combines the benefits of SQL with the expressive power of your own code to process data at any scale. 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B0F0"/>
              </a:solidFill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B0F0"/>
                </a:solidFill>
                <a:latin typeface="Helvetica Light" charset="0"/>
                <a:ea typeface="Helvetica Light" charset="0"/>
                <a:cs typeface="Helvetica Light" charset="0"/>
              </a:rPr>
              <a:t>U-SQL differs in some ways from ANSI SQL or T-SQL i.e. keywords such as SELECT must be in all-uppercase. </a:t>
            </a:r>
          </a:p>
          <a:p>
            <a:endParaRPr lang="en-US" dirty="0">
              <a:solidFill>
                <a:srgbClr val="00B0F0"/>
              </a:solidFill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B0F0"/>
                </a:solidFill>
                <a:latin typeface="Helvetica Light" charset="0"/>
                <a:ea typeface="Helvetica Light" charset="0"/>
                <a:cs typeface="Helvetica Light" charset="0"/>
              </a:rPr>
              <a:t>A Data Lake analytics Job using U-SQL can be run both via the Azure Portal or via a U-SQL Visual Studio Project.</a:t>
            </a:r>
          </a:p>
        </p:txBody>
      </p:sp>
    </p:spTree>
    <p:extLst>
      <p:ext uri="{BB962C8B-B14F-4D97-AF65-F5344CB8AC3E}">
        <p14:creationId xmlns:p14="http://schemas.microsoft.com/office/powerpoint/2010/main" val="929958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316</TotalTime>
  <Words>276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Helvetica</vt:lpstr>
      <vt:lpstr>Helvetica Light</vt:lpstr>
      <vt:lpstr>Parallax</vt:lpstr>
      <vt:lpstr>Stream Analytics and Data Lakes</vt:lpstr>
      <vt:lpstr>Pipeline Architecture</vt:lpstr>
      <vt:lpstr>Newtonsoft.json</vt:lpstr>
      <vt:lpstr>Iteration</vt:lpstr>
      <vt:lpstr>Stream Analytics</vt:lpstr>
      <vt:lpstr>Data Lake</vt:lpstr>
      <vt:lpstr>Query</vt:lpstr>
      <vt:lpstr>Output</vt:lpstr>
      <vt:lpstr>U-SQL</vt:lpstr>
      <vt:lpstr>Microsoft.Analytics.Samples.Formats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Portal Pipeline</dc:title>
  <dc:creator>Divyesh B Chudasama</dc:creator>
  <cp:lastModifiedBy>Divyesh B Chudasama</cp:lastModifiedBy>
  <cp:revision>25</cp:revision>
  <dcterms:created xsi:type="dcterms:W3CDTF">2017-05-04T20:19:35Z</dcterms:created>
  <dcterms:modified xsi:type="dcterms:W3CDTF">2017-05-05T11:56:09Z</dcterms:modified>
</cp:coreProperties>
</file>