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Lst>
  <p:sldSz cx="18288000" cy="10287000"/>
  <p:notesSz cx="6858000" cy="9144000"/>
  <p:embeddedFontLst>
    <p:embeddedFont>
      <p:font typeface="Montserrat Bold" charset="1" panose="00000800000000000000"/>
      <p:regular r:id="rId15"/>
    </p:embeddedFont>
    <p:embeddedFont>
      <p:font typeface="Montserrat" charset="1" panose="00000500000000000000"/>
      <p:regular r:id="rId16"/>
    </p:embeddedFont>
    <p:embeddedFont>
      <p:font typeface="Agrandir Bold" charset="1" panose="00000800000000000000"/>
      <p:regular r:id="rId17"/>
    </p:embeddedFont>
    <p:embeddedFont>
      <p:font typeface="Arial" charset="1" panose="020B0502020202020204"/>
      <p:regular r:id="rId1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8.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svg" Type="http://schemas.openxmlformats.org/officeDocument/2006/relationships/image"/><Relationship Id="rId4" Target="../media/image9.png" Type="http://schemas.openxmlformats.org/officeDocument/2006/relationships/image"/><Relationship Id="rId5" Target="../media/image3.png" Type="http://schemas.openxmlformats.org/officeDocument/2006/relationships/image"/><Relationship Id="rId6" Target="../media/image4.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10.png" Type="http://schemas.openxmlformats.org/officeDocument/2006/relationships/image"/><Relationship Id="rId5" Target="../media/image11.png" Type="http://schemas.openxmlformats.org/officeDocument/2006/relationships/image"/><Relationship Id="rId6" Target="../media/image12.png" Type="http://schemas.openxmlformats.org/officeDocument/2006/relationships/image"/><Relationship Id="rId7" Target="../media/image13.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14.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15.jpe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16.png" Type="http://schemas.openxmlformats.org/officeDocument/2006/relationships/image"/><Relationship Id="rId5" Target="../media/image17.png" Type="http://schemas.openxmlformats.org/officeDocument/2006/relationships/image"/><Relationship Id="rId6" Target="../media/image18.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9.png" Type="http://schemas.openxmlformats.org/officeDocument/2006/relationships/image"/><Relationship Id="rId3" Target="../media/image3.png" Type="http://schemas.openxmlformats.org/officeDocument/2006/relationships/image"/><Relationship Id="rId4" Target="../media/image4.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0.jpeg" Type="http://schemas.openxmlformats.org/officeDocument/2006/relationships/image"/><Relationship Id="rId3" Target="../media/image3.png" Type="http://schemas.openxmlformats.org/officeDocument/2006/relationships/image"/><Relationship Id="rId4" Target="../media/image4.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FF5F1"/>
        </a:solidFill>
      </p:bgPr>
    </p:bg>
    <p:spTree>
      <p:nvGrpSpPr>
        <p:cNvPr id="1" name=""/>
        <p:cNvGrpSpPr/>
        <p:nvPr/>
      </p:nvGrpSpPr>
      <p:grpSpPr>
        <a:xfrm>
          <a:off x="0" y="0"/>
          <a:ext cx="0" cy="0"/>
          <a:chOff x="0" y="0"/>
          <a:chExt cx="0" cy="0"/>
        </a:xfrm>
      </p:grpSpPr>
      <p:grpSp>
        <p:nvGrpSpPr>
          <p:cNvPr name="Group 2" id="2"/>
          <p:cNvGrpSpPr/>
          <p:nvPr/>
        </p:nvGrpSpPr>
        <p:grpSpPr>
          <a:xfrm rot="0">
            <a:off x="4540956" y="-888372"/>
            <a:ext cx="9463848" cy="2284102"/>
            <a:chOff x="0" y="0"/>
            <a:chExt cx="2492536" cy="601574"/>
          </a:xfrm>
        </p:grpSpPr>
        <p:sp>
          <p:nvSpPr>
            <p:cNvPr name="Freeform 3" id="3"/>
            <p:cNvSpPr/>
            <p:nvPr/>
          </p:nvSpPr>
          <p:spPr>
            <a:xfrm flipH="false" flipV="false" rot="0">
              <a:off x="0" y="0"/>
              <a:ext cx="2492536" cy="601574"/>
            </a:xfrm>
            <a:custGeom>
              <a:avLst/>
              <a:gdLst/>
              <a:ahLst/>
              <a:cxnLst/>
              <a:rect r="r" b="b" t="t" l="l"/>
              <a:pathLst>
                <a:path h="601574" w="2492536">
                  <a:moveTo>
                    <a:pt x="52355" y="0"/>
                  </a:moveTo>
                  <a:lnTo>
                    <a:pt x="2440181" y="0"/>
                  </a:lnTo>
                  <a:cubicBezTo>
                    <a:pt x="2469096" y="0"/>
                    <a:pt x="2492536" y="23440"/>
                    <a:pt x="2492536" y="52355"/>
                  </a:cubicBezTo>
                  <a:lnTo>
                    <a:pt x="2492536" y="549219"/>
                  </a:lnTo>
                  <a:cubicBezTo>
                    <a:pt x="2492536" y="578134"/>
                    <a:pt x="2469096" y="601574"/>
                    <a:pt x="2440181" y="601574"/>
                  </a:cubicBezTo>
                  <a:lnTo>
                    <a:pt x="52355" y="601574"/>
                  </a:lnTo>
                  <a:cubicBezTo>
                    <a:pt x="23440" y="601574"/>
                    <a:pt x="0" y="578134"/>
                    <a:pt x="0" y="549219"/>
                  </a:cubicBezTo>
                  <a:lnTo>
                    <a:pt x="0" y="52355"/>
                  </a:lnTo>
                  <a:cubicBezTo>
                    <a:pt x="0" y="23440"/>
                    <a:pt x="23440" y="0"/>
                    <a:pt x="52355" y="0"/>
                  </a:cubicBezTo>
                  <a:close/>
                </a:path>
              </a:pathLst>
            </a:custGeom>
            <a:solidFill>
              <a:srgbClr val="FFBF00"/>
            </a:solidFill>
          </p:spPr>
        </p:sp>
        <p:sp>
          <p:nvSpPr>
            <p:cNvPr name="TextBox 4" id="4"/>
            <p:cNvSpPr txBox="true"/>
            <p:nvPr/>
          </p:nvSpPr>
          <p:spPr>
            <a:xfrm>
              <a:off x="0" y="-38100"/>
              <a:ext cx="2492536" cy="639674"/>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1028700" y="7571131"/>
            <a:ext cx="16230600" cy="3801328"/>
            <a:chOff x="0" y="0"/>
            <a:chExt cx="4274726" cy="1001173"/>
          </a:xfrm>
        </p:grpSpPr>
        <p:sp>
          <p:nvSpPr>
            <p:cNvPr name="Freeform 6" id="6"/>
            <p:cNvSpPr/>
            <p:nvPr/>
          </p:nvSpPr>
          <p:spPr>
            <a:xfrm flipH="false" flipV="false" rot="0">
              <a:off x="0" y="0"/>
              <a:ext cx="4274726" cy="1001173"/>
            </a:xfrm>
            <a:custGeom>
              <a:avLst/>
              <a:gdLst/>
              <a:ahLst/>
              <a:cxnLst/>
              <a:rect r="r" b="b" t="t" l="l"/>
              <a:pathLst>
                <a:path h="1001173" w="4274726">
                  <a:moveTo>
                    <a:pt x="47700" y="0"/>
                  </a:moveTo>
                  <a:lnTo>
                    <a:pt x="4227026" y="0"/>
                  </a:lnTo>
                  <a:cubicBezTo>
                    <a:pt x="4239677" y="0"/>
                    <a:pt x="4251809" y="5025"/>
                    <a:pt x="4260755" y="13971"/>
                  </a:cubicBezTo>
                  <a:cubicBezTo>
                    <a:pt x="4269700" y="22916"/>
                    <a:pt x="4274726" y="35049"/>
                    <a:pt x="4274726" y="47700"/>
                  </a:cubicBezTo>
                  <a:lnTo>
                    <a:pt x="4274726" y="953473"/>
                  </a:lnTo>
                  <a:cubicBezTo>
                    <a:pt x="4274726" y="966124"/>
                    <a:pt x="4269700" y="978257"/>
                    <a:pt x="4260755" y="987202"/>
                  </a:cubicBezTo>
                  <a:cubicBezTo>
                    <a:pt x="4251809" y="996147"/>
                    <a:pt x="4239677" y="1001173"/>
                    <a:pt x="4227026" y="1001173"/>
                  </a:cubicBezTo>
                  <a:lnTo>
                    <a:pt x="47700" y="1001173"/>
                  </a:lnTo>
                  <a:cubicBezTo>
                    <a:pt x="35049" y="1001173"/>
                    <a:pt x="22916" y="996147"/>
                    <a:pt x="13971" y="987202"/>
                  </a:cubicBezTo>
                  <a:cubicBezTo>
                    <a:pt x="5025" y="978257"/>
                    <a:pt x="0" y="966124"/>
                    <a:pt x="0" y="953473"/>
                  </a:cubicBezTo>
                  <a:lnTo>
                    <a:pt x="0" y="47700"/>
                  </a:lnTo>
                  <a:cubicBezTo>
                    <a:pt x="0" y="35049"/>
                    <a:pt x="5025" y="22916"/>
                    <a:pt x="13971" y="13971"/>
                  </a:cubicBezTo>
                  <a:cubicBezTo>
                    <a:pt x="22916" y="5025"/>
                    <a:pt x="35049" y="0"/>
                    <a:pt x="47700" y="0"/>
                  </a:cubicBezTo>
                  <a:close/>
                </a:path>
              </a:pathLst>
            </a:custGeom>
            <a:solidFill>
              <a:srgbClr val="FFBF00"/>
            </a:solidFill>
          </p:spPr>
        </p:sp>
        <p:sp>
          <p:nvSpPr>
            <p:cNvPr name="TextBox 7" id="7"/>
            <p:cNvSpPr txBox="true"/>
            <p:nvPr/>
          </p:nvSpPr>
          <p:spPr>
            <a:xfrm>
              <a:off x="0" y="-38100"/>
              <a:ext cx="4274726" cy="1039273"/>
            </a:xfrm>
            <a:prstGeom prst="rect">
              <a:avLst/>
            </a:prstGeom>
          </p:spPr>
          <p:txBody>
            <a:bodyPr anchor="ctr" rtlCol="false" tIns="50800" lIns="50800" bIns="50800" rIns="50800"/>
            <a:lstStyle/>
            <a:p>
              <a:pPr algn="ctr">
                <a:lnSpc>
                  <a:spcPts val="2659"/>
                </a:lnSpc>
              </a:pPr>
            </a:p>
          </p:txBody>
        </p:sp>
      </p:grpSp>
      <p:sp>
        <p:nvSpPr>
          <p:cNvPr name="AutoShape 8" id="8"/>
          <p:cNvSpPr/>
          <p:nvPr/>
        </p:nvSpPr>
        <p:spPr>
          <a:xfrm>
            <a:off x="1876889" y="7001688"/>
            <a:ext cx="3315737" cy="0"/>
          </a:xfrm>
          <a:prstGeom prst="line">
            <a:avLst/>
          </a:prstGeom>
          <a:ln cap="rnd" w="866775">
            <a:solidFill>
              <a:srgbClr val="0F5741"/>
            </a:solidFill>
            <a:prstDash val="solid"/>
            <a:headEnd type="none" len="sm" w="sm"/>
            <a:tailEnd type="none" len="sm" w="sm"/>
          </a:ln>
        </p:spPr>
      </p:sp>
      <p:sp>
        <p:nvSpPr>
          <p:cNvPr name="Freeform 9" id="9"/>
          <p:cNvSpPr/>
          <p:nvPr/>
        </p:nvSpPr>
        <p:spPr>
          <a:xfrm flipH="false" flipV="false" rot="0">
            <a:off x="4333434" y="6676777"/>
            <a:ext cx="575232" cy="575232"/>
          </a:xfrm>
          <a:custGeom>
            <a:avLst/>
            <a:gdLst/>
            <a:ahLst/>
            <a:cxnLst/>
            <a:rect r="r" b="b" t="t" l="l"/>
            <a:pathLst>
              <a:path h="575232" w="575232">
                <a:moveTo>
                  <a:pt x="0" y="0"/>
                </a:moveTo>
                <a:lnTo>
                  <a:pt x="575231" y="0"/>
                </a:lnTo>
                <a:lnTo>
                  <a:pt x="575231" y="575231"/>
                </a:lnTo>
                <a:lnTo>
                  <a:pt x="0" y="57523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0" id="10"/>
          <p:cNvGrpSpPr/>
          <p:nvPr/>
        </p:nvGrpSpPr>
        <p:grpSpPr>
          <a:xfrm rot="0">
            <a:off x="15481179" y="462168"/>
            <a:ext cx="1919429" cy="566532"/>
            <a:chOff x="0" y="0"/>
            <a:chExt cx="505529" cy="149210"/>
          </a:xfrm>
        </p:grpSpPr>
        <p:sp>
          <p:nvSpPr>
            <p:cNvPr name="Freeform 11" id="11"/>
            <p:cNvSpPr/>
            <p:nvPr/>
          </p:nvSpPr>
          <p:spPr>
            <a:xfrm flipH="false" flipV="false" rot="0">
              <a:off x="0" y="0"/>
              <a:ext cx="505529" cy="149210"/>
            </a:xfrm>
            <a:custGeom>
              <a:avLst/>
              <a:gdLst/>
              <a:ahLst/>
              <a:cxnLst/>
              <a:rect r="r" b="b" t="t" l="l"/>
              <a:pathLst>
                <a:path h="149210" w="505529">
                  <a:moveTo>
                    <a:pt x="74605" y="0"/>
                  </a:moveTo>
                  <a:lnTo>
                    <a:pt x="430924" y="0"/>
                  </a:lnTo>
                  <a:cubicBezTo>
                    <a:pt x="472127" y="0"/>
                    <a:pt x="505529" y="33402"/>
                    <a:pt x="505529" y="74605"/>
                  </a:cubicBezTo>
                  <a:lnTo>
                    <a:pt x="505529" y="74605"/>
                  </a:lnTo>
                  <a:cubicBezTo>
                    <a:pt x="505529" y="115808"/>
                    <a:pt x="472127" y="149210"/>
                    <a:pt x="430924" y="149210"/>
                  </a:cubicBezTo>
                  <a:lnTo>
                    <a:pt x="74605" y="149210"/>
                  </a:lnTo>
                  <a:cubicBezTo>
                    <a:pt x="33402" y="149210"/>
                    <a:pt x="0" y="115808"/>
                    <a:pt x="0" y="74605"/>
                  </a:cubicBezTo>
                  <a:lnTo>
                    <a:pt x="0" y="74605"/>
                  </a:lnTo>
                  <a:cubicBezTo>
                    <a:pt x="0" y="33402"/>
                    <a:pt x="33402" y="0"/>
                    <a:pt x="74605" y="0"/>
                  </a:cubicBezTo>
                  <a:close/>
                </a:path>
              </a:pathLst>
            </a:custGeom>
            <a:solidFill>
              <a:srgbClr val="0F5741"/>
            </a:solidFill>
          </p:spPr>
        </p:sp>
        <p:sp>
          <p:nvSpPr>
            <p:cNvPr name="TextBox 12" id="12"/>
            <p:cNvSpPr txBox="true"/>
            <p:nvPr/>
          </p:nvSpPr>
          <p:spPr>
            <a:xfrm>
              <a:off x="0" y="-38100"/>
              <a:ext cx="505529" cy="187310"/>
            </a:xfrm>
            <a:prstGeom prst="rect">
              <a:avLst/>
            </a:prstGeom>
          </p:spPr>
          <p:txBody>
            <a:bodyPr anchor="ctr" rtlCol="false" tIns="50800" lIns="50800" bIns="50800" rIns="50800"/>
            <a:lstStyle/>
            <a:p>
              <a:pPr algn="ctr">
                <a:lnSpc>
                  <a:spcPts val="2659"/>
                </a:lnSpc>
              </a:pPr>
            </a:p>
          </p:txBody>
        </p:sp>
      </p:grpSp>
      <p:grpSp>
        <p:nvGrpSpPr>
          <p:cNvPr name="Group 13" id="13"/>
          <p:cNvGrpSpPr/>
          <p:nvPr/>
        </p:nvGrpSpPr>
        <p:grpSpPr>
          <a:xfrm rot="0">
            <a:off x="16886541" y="540914"/>
            <a:ext cx="406446" cy="409039"/>
            <a:chOff x="0" y="0"/>
            <a:chExt cx="107047" cy="107731"/>
          </a:xfrm>
        </p:grpSpPr>
        <p:sp>
          <p:nvSpPr>
            <p:cNvPr name="Freeform 14" id="14"/>
            <p:cNvSpPr/>
            <p:nvPr/>
          </p:nvSpPr>
          <p:spPr>
            <a:xfrm flipH="false" flipV="false" rot="0">
              <a:off x="0" y="0"/>
              <a:ext cx="107047" cy="107731"/>
            </a:xfrm>
            <a:custGeom>
              <a:avLst/>
              <a:gdLst/>
              <a:ahLst/>
              <a:cxnLst/>
              <a:rect r="r" b="b" t="t" l="l"/>
              <a:pathLst>
                <a:path h="107731" w="107047">
                  <a:moveTo>
                    <a:pt x="53524" y="0"/>
                  </a:moveTo>
                  <a:lnTo>
                    <a:pt x="53524" y="0"/>
                  </a:lnTo>
                  <a:cubicBezTo>
                    <a:pt x="67719" y="0"/>
                    <a:pt x="81333" y="5639"/>
                    <a:pt x="91371" y="15677"/>
                  </a:cubicBezTo>
                  <a:cubicBezTo>
                    <a:pt x="101408" y="25714"/>
                    <a:pt x="107047" y="39328"/>
                    <a:pt x="107047" y="53524"/>
                  </a:cubicBezTo>
                  <a:lnTo>
                    <a:pt x="107047" y="54207"/>
                  </a:lnTo>
                  <a:cubicBezTo>
                    <a:pt x="107047" y="68402"/>
                    <a:pt x="101408" y="82016"/>
                    <a:pt x="91371" y="92054"/>
                  </a:cubicBezTo>
                  <a:cubicBezTo>
                    <a:pt x="81333" y="102091"/>
                    <a:pt x="67719" y="107731"/>
                    <a:pt x="53524" y="107731"/>
                  </a:cubicBezTo>
                  <a:lnTo>
                    <a:pt x="53524" y="107731"/>
                  </a:lnTo>
                  <a:cubicBezTo>
                    <a:pt x="39328" y="107731"/>
                    <a:pt x="25714" y="102091"/>
                    <a:pt x="15677" y="92054"/>
                  </a:cubicBezTo>
                  <a:cubicBezTo>
                    <a:pt x="5639" y="82016"/>
                    <a:pt x="0" y="68402"/>
                    <a:pt x="0" y="54207"/>
                  </a:cubicBezTo>
                  <a:lnTo>
                    <a:pt x="0" y="53524"/>
                  </a:lnTo>
                  <a:cubicBezTo>
                    <a:pt x="0" y="39328"/>
                    <a:pt x="5639" y="25714"/>
                    <a:pt x="15677" y="15677"/>
                  </a:cubicBezTo>
                  <a:cubicBezTo>
                    <a:pt x="25714" y="5639"/>
                    <a:pt x="39328" y="0"/>
                    <a:pt x="53524" y="0"/>
                  </a:cubicBezTo>
                  <a:close/>
                </a:path>
              </a:pathLst>
            </a:custGeom>
            <a:solidFill>
              <a:srgbClr val="FFBF00"/>
            </a:solidFill>
          </p:spPr>
        </p:sp>
        <p:sp>
          <p:nvSpPr>
            <p:cNvPr name="TextBox 15" id="15"/>
            <p:cNvSpPr txBox="true"/>
            <p:nvPr/>
          </p:nvSpPr>
          <p:spPr>
            <a:xfrm>
              <a:off x="0" y="-38100"/>
              <a:ext cx="107047" cy="145831"/>
            </a:xfrm>
            <a:prstGeom prst="rect">
              <a:avLst/>
            </a:prstGeom>
          </p:spPr>
          <p:txBody>
            <a:bodyPr anchor="ctr" rtlCol="false" tIns="50800" lIns="50800" bIns="50800" rIns="50800"/>
            <a:lstStyle/>
            <a:p>
              <a:pPr algn="ctr">
                <a:lnSpc>
                  <a:spcPts val="2659"/>
                </a:lnSpc>
              </a:pPr>
            </a:p>
          </p:txBody>
        </p:sp>
      </p:grpSp>
      <p:sp>
        <p:nvSpPr>
          <p:cNvPr name="Freeform 16" id="16"/>
          <p:cNvSpPr/>
          <p:nvPr/>
        </p:nvSpPr>
        <p:spPr>
          <a:xfrm flipH="false" flipV="false" rot="0">
            <a:off x="17001684" y="648739"/>
            <a:ext cx="176161" cy="193390"/>
          </a:xfrm>
          <a:custGeom>
            <a:avLst/>
            <a:gdLst/>
            <a:ahLst/>
            <a:cxnLst/>
            <a:rect r="r" b="b" t="t" l="l"/>
            <a:pathLst>
              <a:path h="193390" w="176161">
                <a:moveTo>
                  <a:pt x="0" y="0"/>
                </a:moveTo>
                <a:lnTo>
                  <a:pt x="176160" y="0"/>
                </a:lnTo>
                <a:lnTo>
                  <a:pt x="176160" y="193390"/>
                </a:lnTo>
                <a:lnTo>
                  <a:pt x="0" y="19339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17" id="17"/>
          <p:cNvGrpSpPr>
            <a:grpSpLocks noChangeAspect="true"/>
          </p:cNvGrpSpPr>
          <p:nvPr/>
        </p:nvGrpSpPr>
        <p:grpSpPr>
          <a:xfrm rot="0">
            <a:off x="10873524" y="4628579"/>
            <a:ext cx="5242313" cy="10372817"/>
            <a:chOff x="0" y="0"/>
            <a:chExt cx="2620010" cy="5184140"/>
          </a:xfrm>
        </p:grpSpPr>
        <p:sp>
          <p:nvSpPr>
            <p:cNvPr name="Freeform 18" id="18"/>
            <p:cNvSpPr/>
            <p:nvPr/>
          </p:nvSpPr>
          <p:spPr>
            <a:xfrm flipH="false" flipV="false" rot="0">
              <a:off x="53340" y="25400"/>
              <a:ext cx="2513330" cy="5132070"/>
            </a:xfrm>
            <a:custGeom>
              <a:avLst/>
              <a:gdLst/>
              <a:ahLst/>
              <a:cxnLst/>
              <a:rect r="r" b="b" t="t" l="l"/>
              <a:pathLst>
                <a:path h="5132070" w="2513330">
                  <a:moveTo>
                    <a:pt x="2159000" y="0"/>
                  </a:moveTo>
                  <a:lnTo>
                    <a:pt x="354330" y="0"/>
                  </a:lnTo>
                  <a:cubicBezTo>
                    <a:pt x="158750" y="0"/>
                    <a:pt x="0" y="158750"/>
                    <a:pt x="0" y="354330"/>
                  </a:cubicBezTo>
                  <a:lnTo>
                    <a:pt x="0" y="4777740"/>
                  </a:lnTo>
                  <a:cubicBezTo>
                    <a:pt x="0" y="4973320"/>
                    <a:pt x="158750" y="5132070"/>
                    <a:pt x="354330" y="5132070"/>
                  </a:cubicBezTo>
                  <a:lnTo>
                    <a:pt x="2159000" y="5132070"/>
                  </a:lnTo>
                  <a:cubicBezTo>
                    <a:pt x="2354580" y="5132070"/>
                    <a:pt x="2513330" y="4973320"/>
                    <a:pt x="2513330" y="4777740"/>
                  </a:cubicBezTo>
                  <a:lnTo>
                    <a:pt x="2513330" y="354330"/>
                  </a:lnTo>
                  <a:cubicBezTo>
                    <a:pt x="2513330" y="158750"/>
                    <a:pt x="2354580" y="0"/>
                    <a:pt x="2159000" y="0"/>
                  </a:cubicBezTo>
                  <a:close/>
                  <a:moveTo>
                    <a:pt x="1558290" y="162560"/>
                  </a:moveTo>
                  <a:cubicBezTo>
                    <a:pt x="1576070" y="162560"/>
                    <a:pt x="1590040" y="176530"/>
                    <a:pt x="1590040" y="194310"/>
                  </a:cubicBezTo>
                  <a:cubicBezTo>
                    <a:pt x="1590040" y="212090"/>
                    <a:pt x="1576070" y="226060"/>
                    <a:pt x="1558290" y="226060"/>
                  </a:cubicBezTo>
                  <a:cubicBezTo>
                    <a:pt x="1540510" y="226060"/>
                    <a:pt x="1526540" y="212090"/>
                    <a:pt x="1526540" y="194310"/>
                  </a:cubicBezTo>
                  <a:cubicBezTo>
                    <a:pt x="1526540" y="176530"/>
                    <a:pt x="1541780" y="162560"/>
                    <a:pt x="1558290" y="162560"/>
                  </a:cubicBezTo>
                  <a:close/>
                  <a:moveTo>
                    <a:pt x="1089660" y="172720"/>
                  </a:moveTo>
                  <a:lnTo>
                    <a:pt x="1394460" y="172720"/>
                  </a:lnTo>
                  <a:cubicBezTo>
                    <a:pt x="1405890" y="172720"/>
                    <a:pt x="1416050" y="181610"/>
                    <a:pt x="1416050" y="194310"/>
                  </a:cubicBezTo>
                  <a:cubicBezTo>
                    <a:pt x="1416050" y="207010"/>
                    <a:pt x="1405890" y="215900"/>
                    <a:pt x="1394460" y="215900"/>
                  </a:cubicBezTo>
                  <a:lnTo>
                    <a:pt x="1089660" y="215900"/>
                  </a:lnTo>
                  <a:cubicBezTo>
                    <a:pt x="1078230" y="215900"/>
                    <a:pt x="1068070" y="207010"/>
                    <a:pt x="1068070" y="194310"/>
                  </a:cubicBezTo>
                  <a:cubicBezTo>
                    <a:pt x="1068070" y="181610"/>
                    <a:pt x="1078230" y="172720"/>
                    <a:pt x="1089660" y="172720"/>
                  </a:cubicBezTo>
                  <a:close/>
                  <a:moveTo>
                    <a:pt x="2383790" y="4798060"/>
                  </a:moveTo>
                  <a:cubicBezTo>
                    <a:pt x="2383790" y="4913630"/>
                    <a:pt x="2289810" y="5007610"/>
                    <a:pt x="2174240" y="5007610"/>
                  </a:cubicBezTo>
                  <a:lnTo>
                    <a:pt x="341630" y="5007610"/>
                  </a:lnTo>
                  <a:cubicBezTo>
                    <a:pt x="226060" y="5007610"/>
                    <a:pt x="132080" y="4913630"/>
                    <a:pt x="132080" y="4798060"/>
                  </a:cubicBezTo>
                  <a:lnTo>
                    <a:pt x="132080" y="340360"/>
                  </a:lnTo>
                  <a:cubicBezTo>
                    <a:pt x="132080" y="224790"/>
                    <a:pt x="226060" y="130810"/>
                    <a:pt x="341630" y="130810"/>
                  </a:cubicBezTo>
                  <a:lnTo>
                    <a:pt x="614680" y="130810"/>
                  </a:lnTo>
                  <a:lnTo>
                    <a:pt x="614680" y="187960"/>
                  </a:lnTo>
                  <a:cubicBezTo>
                    <a:pt x="614680" y="252730"/>
                    <a:pt x="668020" y="306070"/>
                    <a:pt x="732790" y="306070"/>
                  </a:cubicBezTo>
                  <a:lnTo>
                    <a:pt x="1783080" y="306070"/>
                  </a:lnTo>
                  <a:cubicBezTo>
                    <a:pt x="1847850" y="306070"/>
                    <a:pt x="1901190" y="252730"/>
                    <a:pt x="1901190" y="187960"/>
                  </a:cubicBezTo>
                  <a:lnTo>
                    <a:pt x="1901190" y="130810"/>
                  </a:lnTo>
                  <a:lnTo>
                    <a:pt x="2172970" y="130810"/>
                  </a:lnTo>
                  <a:cubicBezTo>
                    <a:pt x="2288540" y="130810"/>
                    <a:pt x="2382520" y="224790"/>
                    <a:pt x="2382520" y="340360"/>
                  </a:cubicBezTo>
                  <a:lnTo>
                    <a:pt x="2382520" y="4798060"/>
                  </a:lnTo>
                  <a:close/>
                </a:path>
              </a:pathLst>
            </a:custGeom>
            <a:solidFill>
              <a:srgbClr val="000000"/>
            </a:solidFill>
          </p:spPr>
        </p:sp>
        <p:sp>
          <p:nvSpPr>
            <p:cNvPr name="Freeform 19" id="19"/>
            <p:cNvSpPr/>
            <p:nvPr/>
          </p:nvSpPr>
          <p:spPr>
            <a:xfrm flipH="false" flipV="false" rot="0">
              <a:off x="185420" y="156210"/>
              <a:ext cx="2251710" cy="4876800"/>
            </a:xfrm>
            <a:custGeom>
              <a:avLst/>
              <a:gdLst/>
              <a:ahLst/>
              <a:cxnLst/>
              <a:rect r="r" b="b" t="t" l="l"/>
              <a:pathLst>
                <a:path h="4876800" w="2251710">
                  <a:moveTo>
                    <a:pt x="2040890" y="0"/>
                  </a:moveTo>
                  <a:lnTo>
                    <a:pt x="1769110" y="0"/>
                  </a:lnTo>
                  <a:lnTo>
                    <a:pt x="1769110" y="57150"/>
                  </a:lnTo>
                  <a:cubicBezTo>
                    <a:pt x="1769110" y="121920"/>
                    <a:pt x="1715770" y="175260"/>
                    <a:pt x="1651000" y="175260"/>
                  </a:cubicBezTo>
                  <a:lnTo>
                    <a:pt x="601980" y="175260"/>
                  </a:lnTo>
                  <a:cubicBezTo>
                    <a:pt x="537210" y="175260"/>
                    <a:pt x="483870" y="121920"/>
                    <a:pt x="483870" y="57150"/>
                  </a:cubicBezTo>
                  <a:lnTo>
                    <a:pt x="483870" y="0"/>
                  </a:lnTo>
                  <a:lnTo>
                    <a:pt x="209550" y="0"/>
                  </a:lnTo>
                  <a:cubicBezTo>
                    <a:pt x="93980" y="0"/>
                    <a:pt x="0" y="93980"/>
                    <a:pt x="0" y="209550"/>
                  </a:cubicBezTo>
                  <a:lnTo>
                    <a:pt x="0" y="4667250"/>
                  </a:lnTo>
                  <a:cubicBezTo>
                    <a:pt x="0" y="4782820"/>
                    <a:pt x="93980" y="4876800"/>
                    <a:pt x="209550" y="4876800"/>
                  </a:cubicBezTo>
                  <a:lnTo>
                    <a:pt x="2040890" y="4876800"/>
                  </a:lnTo>
                  <a:cubicBezTo>
                    <a:pt x="2156460" y="4876800"/>
                    <a:pt x="2250440" y="4782820"/>
                    <a:pt x="2250440" y="4667250"/>
                  </a:cubicBezTo>
                  <a:lnTo>
                    <a:pt x="2250440" y="209550"/>
                  </a:lnTo>
                  <a:cubicBezTo>
                    <a:pt x="2251710" y="93980"/>
                    <a:pt x="2157730" y="0"/>
                    <a:pt x="2040890" y="0"/>
                  </a:cubicBezTo>
                  <a:close/>
                </a:path>
              </a:pathLst>
            </a:custGeom>
            <a:blipFill>
              <a:blip r:embed="rId6"/>
              <a:stretch>
                <a:fillRect l="-52206" t="0" r="-52895" b="0"/>
              </a:stretch>
            </a:blipFill>
          </p:spPr>
        </p:sp>
        <p:sp>
          <p:nvSpPr>
            <p:cNvPr name="Freeform 20" id="20"/>
            <p:cNvSpPr/>
            <p:nvPr/>
          </p:nvSpPr>
          <p:spPr>
            <a:xfrm flipH="false" flipV="false" rot="0">
              <a:off x="1121410" y="198120"/>
              <a:ext cx="347980" cy="43180"/>
            </a:xfrm>
            <a:custGeom>
              <a:avLst/>
              <a:gdLst/>
              <a:ahLst/>
              <a:cxnLst/>
              <a:rect r="r" b="b" t="t" l="l"/>
              <a:pathLst>
                <a:path h="43180" w="347980">
                  <a:moveTo>
                    <a:pt x="326390" y="0"/>
                  </a:moveTo>
                  <a:lnTo>
                    <a:pt x="21590" y="0"/>
                  </a:lnTo>
                  <a:cubicBezTo>
                    <a:pt x="10160" y="0"/>
                    <a:pt x="0" y="8890"/>
                    <a:pt x="0" y="21590"/>
                  </a:cubicBezTo>
                  <a:cubicBezTo>
                    <a:pt x="0" y="34290"/>
                    <a:pt x="10160" y="43180"/>
                    <a:pt x="21590" y="43180"/>
                  </a:cubicBezTo>
                  <a:lnTo>
                    <a:pt x="326390" y="43180"/>
                  </a:lnTo>
                  <a:cubicBezTo>
                    <a:pt x="337820" y="43180"/>
                    <a:pt x="347980" y="34290"/>
                    <a:pt x="347980" y="21590"/>
                  </a:cubicBezTo>
                  <a:cubicBezTo>
                    <a:pt x="347980" y="8890"/>
                    <a:pt x="337820" y="0"/>
                    <a:pt x="326390" y="0"/>
                  </a:cubicBezTo>
                  <a:close/>
                </a:path>
              </a:pathLst>
            </a:custGeom>
            <a:solidFill>
              <a:srgbClr val="555555"/>
            </a:solidFill>
          </p:spPr>
        </p:sp>
        <p:sp>
          <p:nvSpPr>
            <p:cNvPr name="Freeform 21" id="21"/>
            <p:cNvSpPr/>
            <p:nvPr/>
          </p:nvSpPr>
          <p:spPr>
            <a:xfrm flipH="false" flipV="false" rot="0">
              <a:off x="1578312" y="187909"/>
              <a:ext cx="66636" cy="63602"/>
            </a:xfrm>
            <a:custGeom>
              <a:avLst/>
              <a:gdLst/>
              <a:ahLst/>
              <a:cxnLst/>
              <a:rect r="r" b="b" t="t" l="l"/>
              <a:pathLst>
                <a:path h="63602" w="66636">
                  <a:moveTo>
                    <a:pt x="33318" y="51"/>
                  </a:moveTo>
                  <a:cubicBezTo>
                    <a:pt x="21941" y="0"/>
                    <a:pt x="11406" y="6040"/>
                    <a:pt x="5703" y="15885"/>
                  </a:cubicBezTo>
                  <a:cubicBezTo>
                    <a:pt x="0" y="25729"/>
                    <a:pt x="0" y="37873"/>
                    <a:pt x="5703" y="47717"/>
                  </a:cubicBezTo>
                  <a:cubicBezTo>
                    <a:pt x="11406" y="57562"/>
                    <a:pt x="21941" y="63602"/>
                    <a:pt x="33318" y="63551"/>
                  </a:cubicBezTo>
                  <a:cubicBezTo>
                    <a:pt x="44695" y="63602"/>
                    <a:pt x="55230" y="57562"/>
                    <a:pt x="60933" y="47717"/>
                  </a:cubicBezTo>
                  <a:cubicBezTo>
                    <a:pt x="66636" y="37873"/>
                    <a:pt x="66636" y="25729"/>
                    <a:pt x="60933" y="15885"/>
                  </a:cubicBezTo>
                  <a:cubicBezTo>
                    <a:pt x="55230" y="6040"/>
                    <a:pt x="44695" y="0"/>
                    <a:pt x="33318" y="51"/>
                  </a:cubicBezTo>
                  <a:close/>
                </a:path>
              </a:pathLst>
            </a:custGeom>
            <a:solidFill>
              <a:srgbClr val="555555"/>
            </a:solidFill>
          </p:spPr>
        </p:sp>
        <p:sp>
          <p:nvSpPr>
            <p:cNvPr name="Freeform 22" id="22"/>
            <p:cNvSpPr/>
            <p:nvPr/>
          </p:nvSpPr>
          <p:spPr>
            <a:xfrm flipH="false" flipV="false" rot="0">
              <a:off x="0" y="685800"/>
              <a:ext cx="27940" cy="213360"/>
            </a:xfrm>
            <a:custGeom>
              <a:avLst/>
              <a:gdLst/>
              <a:ahLst/>
              <a:cxnLst/>
              <a:rect r="r" b="b" t="t" l="l"/>
              <a:pathLst>
                <a:path h="213360" w="27940">
                  <a:moveTo>
                    <a:pt x="0" y="26670"/>
                  </a:moveTo>
                  <a:lnTo>
                    <a:pt x="0" y="185420"/>
                  </a:lnTo>
                  <a:cubicBezTo>
                    <a:pt x="0" y="200660"/>
                    <a:pt x="12700" y="213360"/>
                    <a:pt x="27940" y="213360"/>
                  </a:cubicBezTo>
                  <a:lnTo>
                    <a:pt x="27940" y="0"/>
                  </a:lnTo>
                  <a:cubicBezTo>
                    <a:pt x="12700" y="0"/>
                    <a:pt x="0" y="11430"/>
                    <a:pt x="0" y="26670"/>
                  </a:cubicBezTo>
                  <a:close/>
                </a:path>
              </a:pathLst>
            </a:custGeom>
            <a:solidFill>
              <a:srgbClr val="2E2E2E"/>
            </a:solidFill>
          </p:spPr>
        </p:sp>
        <p:sp>
          <p:nvSpPr>
            <p:cNvPr name="Freeform 23" id="23"/>
            <p:cNvSpPr/>
            <p:nvPr/>
          </p:nvSpPr>
          <p:spPr>
            <a:xfrm flipH="false" flipV="false" rot="0">
              <a:off x="0" y="1057910"/>
              <a:ext cx="27940" cy="384810"/>
            </a:xfrm>
            <a:custGeom>
              <a:avLst/>
              <a:gdLst/>
              <a:ahLst/>
              <a:cxnLst/>
              <a:rect r="r" b="b" t="t" l="l"/>
              <a:pathLst>
                <a:path h="384810" w="27940">
                  <a:moveTo>
                    <a:pt x="0" y="26670"/>
                  </a:moveTo>
                  <a:lnTo>
                    <a:pt x="0" y="356870"/>
                  </a:lnTo>
                  <a:cubicBezTo>
                    <a:pt x="0" y="372110"/>
                    <a:pt x="12700" y="384810"/>
                    <a:pt x="27940" y="384810"/>
                  </a:cubicBezTo>
                  <a:lnTo>
                    <a:pt x="27940" y="0"/>
                  </a:lnTo>
                  <a:cubicBezTo>
                    <a:pt x="12700" y="0"/>
                    <a:pt x="0" y="11430"/>
                    <a:pt x="0" y="26670"/>
                  </a:cubicBezTo>
                  <a:close/>
                </a:path>
              </a:pathLst>
            </a:custGeom>
            <a:solidFill>
              <a:srgbClr val="2E2E2E"/>
            </a:solidFill>
          </p:spPr>
        </p:sp>
        <p:sp>
          <p:nvSpPr>
            <p:cNvPr name="Freeform 24" id="24"/>
            <p:cNvSpPr/>
            <p:nvPr/>
          </p:nvSpPr>
          <p:spPr>
            <a:xfrm flipH="false" flipV="false" rot="0">
              <a:off x="0" y="1526540"/>
              <a:ext cx="27940" cy="386080"/>
            </a:xfrm>
            <a:custGeom>
              <a:avLst/>
              <a:gdLst/>
              <a:ahLst/>
              <a:cxnLst/>
              <a:rect r="r" b="b" t="t" l="l"/>
              <a:pathLst>
                <a:path h="386080" w="27940">
                  <a:moveTo>
                    <a:pt x="0" y="27940"/>
                  </a:moveTo>
                  <a:lnTo>
                    <a:pt x="0" y="358140"/>
                  </a:lnTo>
                  <a:cubicBezTo>
                    <a:pt x="0" y="373380"/>
                    <a:pt x="12700" y="386080"/>
                    <a:pt x="27940" y="386080"/>
                  </a:cubicBezTo>
                  <a:lnTo>
                    <a:pt x="27940" y="0"/>
                  </a:lnTo>
                  <a:cubicBezTo>
                    <a:pt x="12700" y="0"/>
                    <a:pt x="0" y="12700"/>
                    <a:pt x="0" y="27940"/>
                  </a:cubicBezTo>
                  <a:close/>
                </a:path>
              </a:pathLst>
            </a:custGeom>
            <a:solidFill>
              <a:srgbClr val="2E2E2E"/>
            </a:solidFill>
          </p:spPr>
        </p:sp>
        <p:sp>
          <p:nvSpPr>
            <p:cNvPr name="Freeform 25" id="25"/>
            <p:cNvSpPr/>
            <p:nvPr/>
          </p:nvSpPr>
          <p:spPr>
            <a:xfrm flipH="false" flipV="false" rot="0">
              <a:off x="2592070" y="1184910"/>
              <a:ext cx="27940" cy="618490"/>
            </a:xfrm>
            <a:custGeom>
              <a:avLst/>
              <a:gdLst/>
              <a:ahLst/>
              <a:cxnLst/>
              <a:rect r="r" b="b" t="t" l="l"/>
              <a:pathLst>
                <a:path h="618490" w="27940">
                  <a:moveTo>
                    <a:pt x="0" y="0"/>
                  </a:moveTo>
                  <a:lnTo>
                    <a:pt x="0" y="618490"/>
                  </a:lnTo>
                  <a:cubicBezTo>
                    <a:pt x="15240" y="618490"/>
                    <a:pt x="27940" y="605790"/>
                    <a:pt x="27940" y="590550"/>
                  </a:cubicBezTo>
                  <a:lnTo>
                    <a:pt x="27940" y="27940"/>
                  </a:lnTo>
                  <a:cubicBezTo>
                    <a:pt x="27940" y="12700"/>
                    <a:pt x="15240" y="0"/>
                    <a:pt x="0" y="0"/>
                  </a:cubicBezTo>
                  <a:close/>
                </a:path>
              </a:pathLst>
            </a:custGeom>
            <a:solidFill>
              <a:srgbClr val="2E2E2E"/>
            </a:solidFill>
          </p:spPr>
        </p:sp>
        <p:sp>
          <p:nvSpPr>
            <p:cNvPr name="Freeform 26" id="26"/>
            <p:cNvSpPr/>
            <p:nvPr/>
          </p:nvSpPr>
          <p:spPr>
            <a:xfrm flipH="false" flipV="false" rot="0">
              <a:off x="27940" y="0"/>
              <a:ext cx="2564130" cy="5182870"/>
            </a:xfrm>
            <a:custGeom>
              <a:avLst/>
              <a:gdLst/>
              <a:ahLst/>
              <a:cxnLst/>
              <a:rect r="r" b="b" t="t" l="l"/>
              <a:pathLst>
                <a:path h="5182870" w="2564130">
                  <a:moveTo>
                    <a:pt x="2564130" y="1184910"/>
                  </a:moveTo>
                  <a:lnTo>
                    <a:pt x="2564130" y="379730"/>
                  </a:lnTo>
                  <a:cubicBezTo>
                    <a:pt x="2564130" y="353060"/>
                    <a:pt x="2561590" y="327660"/>
                    <a:pt x="2556510" y="303530"/>
                  </a:cubicBezTo>
                  <a:cubicBezTo>
                    <a:pt x="2553970" y="290830"/>
                    <a:pt x="2551430" y="279400"/>
                    <a:pt x="2547620" y="266700"/>
                  </a:cubicBezTo>
                  <a:cubicBezTo>
                    <a:pt x="2542540" y="248920"/>
                    <a:pt x="2534920" y="231140"/>
                    <a:pt x="2527300" y="214630"/>
                  </a:cubicBezTo>
                  <a:cubicBezTo>
                    <a:pt x="2522220" y="203200"/>
                    <a:pt x="2515870" y="193040"/>
                    <a:pt x="2509520" y="182880"/>
                  </a:cubicBezTo>
                  <a:cubicBezTo>
                    <a:pt x="2503170" y="172720"/>
                    <a:pt x="2496820" y="162560"/>
                    <a:pt x="2489200" y="152400"/>
                  </a:cubicBezTo>
                  <a:cubicBezTo>
                    <a:pt x="2477770" y="137160"/>
                    <a:pt x="2466340" y="124460"/>
                    <a:pt x="2453640" y="110490"/>
                  </a:cubicBezTo>
                  <a:cubicBezTo>
                    <a:pt x="2444750" y="101600"/>
                    <a:pt x="2435860" y="93980"/>
                    <a:pt x="2426970" y="86360"/>
                  </a:cubicBezTo>
                  <a:cubicBezTo>
                    <a:pt x="2360930" y="31750"/>
                    <a:pt x="2277110" y="0"/>
                    <a:pt x="2185670" y="0"/>
                  </a:cubicBezTo>
                  <a:lnTo>
                    <a:pt x="379730" y="0"/>
                  </a:lnTo>
                  <a:cubicBezTo>
                    <a:pt x="288290" y="0"/>
                    <a:pt x="203200" y="33020"/>
                    <a:pt x="138430" y="86360"/>
                  </a:cubicBezTo>
                  <a:cubicBezTo>
                    <a:pt x="129540" y="93980"/>
                    <a:pt x="120650" y="102870"/>
                    <a:pt x="111760" y="110490"/>
                  </a:cubicBezTo>
                  <a:cubicBezTo>
                    <a:pt x="99060" y="123190"/>
                    <a:pt x="86360" y="137160"/>
                    <a:pt x="76200" y="152400"/>
                  </a:cubicBezTo>
                  <a:cubicBezTo>
                    <a:pt x="68580" y="162560"/>
                    <a:pt x="62230" y="172720"/>
                    <a:pt x="55880" y="182880"/>
                  </a:cubicBezTo>
                  <a:cubicBezTo>
                    <a:pt x="49530" y="193040"/>
                    <a:pt x="43180" y="204470"/>
                    <a:pt x="38100" y="214630"/>
                  </a:cubicBezTo>
                  <a:cubicBezTo>
                    <a:pt x="29210" y="232410"/>
                    <a:pt x="22860" y="248920"/>
                    <a:pt x="16510" y="266700"/>
                  </a:cubicBezTo>
                  <a:cubicBezTo>
                    <a:pt x="12700" y="279400"/>
                    <a:pt x="10160" y="290830"/>
                    <a:pt x="7620" y="303530"/>
                  </a:cubicBezTo>
                  <a:cubicBezTo>
                    <a:pt x="2540" y="327660"/>
                    <a:pt x="0" y="354330"/>
                    <a:pt x="0" y="379730"/>
                  </a:cubicBezTo>
                  <a:lnTo>
                    <a:pt x="0" y="4803140"/>
                  </a:lnTo>
                  <a:cubicBezTo>
                    <a:pt x="0" y="5012690"/>
                    <a:pt x="170180" y="5182870"/>
                    <a:pt x="379730" y="5182870"/>
                  </a:cubicBezTo>
                  <a:lnTo>
                    <a:pt x="2184400" y="5182870"/>
                  </a:lnTo>
                  <a:cubicBezTo>
                    <a:pt x="2393950" y="5182870"/>
                    <a:pt x="2564130" y="5012690"/>
                    <a:pt x="2564130" y="4803140"/>
                  </a:cubicBezTo>
                  <a:lnTo>
                    <a:pt x="2564130" y="1184910"/>
                  </a:lnTo>
                  <a:close/>
                  <a:moveTo>
                    <a:pt x="2538730" y="1184910"/>
                  </a:moveTo>
                  <a:lnTo>
                    <a:pt x="2538730" y="4804410"/>
                  </a:lnTo>
                  <a:cubicBezTo>
                    <a:pt x="2538730" y="4999990"/>
                    <a:pt x="2379980" y="5158740"/>
                    <a:pt x="2184400" y="5158740"/>
                  </a:cubicBezTo>
                  <a:lnTo>
                    <a:pt x="379730" y="5158740"/>
                  </a:lnTo>
                  <a:cubicBezTo>
                    <a:pt x="184150" y="5158740"/>
                    <a:pt x="25400" y="4999990"/>
                    <a:pt x="25400" y="4804410"/>
                  </a:cubicBezTo>
                  <a:lnTo>
                    <a:pt x="25400" y="381000"/>
                  </a:lnTo>
                  <a:cubicBezTo>
                    <a:pt x="25400" y="184150"/>
                    <a:pt x="184150" y="25400"/>
                    <a:pt x="379730" y="25400"/>
                  </a:cubicBezTo>
                  <a:lnTo>
                    <a:pt x="2184400" y="25400"/>
                  </a:lnTo>
                  <a:cubicBezTo>
                    <a:pt x="2379980" y="25400"/>
                    <a:pt x="2538730" y="184150"/>
                    <a:pt x="2538730" y="379730"/>
                  </a:cubicBezTo>
                  <a:lnTo>
                    <a:pt x="2538730" y="1184910"/>
                  </a:lnTo>
                  <a:close/>
                </a:path>
              </a:pathLst>
            </a:custGeom>
            <a:solidFill>
              <a:srgbClr val="555555"/>
            </a:solidFill>
          </p:spPr>
        </p:sp>
      </p:grpSp>
      <p:sp>
        <p:nvSpPr>
          <p:cNvPr name="TextBox 27" id="27"/>
          <p:cNvSpPr txBox="true"/>
          <p:nvPr/>
        </p:nvSpPr>
        <p:spPr>
          <a:xfrm rot="0">
            <a:off x="4874500" y="486186"/>
            <a:ext cx="1662550" cy="413986"/>
          </a:xfrm>
          <a:prstGeom prst="rect">
            <a:avLst/>
          </a:prstGeom>
        </p:spPr>
        <p:txBody>
          <a:bodyPr anchor="t" rtlCol="false" tIns="0" lIns="0" bIns="0" rIns="0">
            <a:spAutoFit/>
          </a:bodyPr>
          <a:lstStyle/>
          <a:p>
            <a:pPr algn="ctr" marL="0" indent="0" lvl="0">
              <a:lnSpc>
                <a:spcPts val="3431"/>
              </a:lnSpc>
              <a:spcBef>
                <a:spcPct val="0"/>
              </a:spcBef>
            </a:pPr>
            <a:r>
              <a:rPr lang="en-US" b="true" sz="2451">
                <a:solidFill>
                  <a:srgbClr val="0F5741"/>
                </a:solidFill>
                <a:latin typeface="Montserrat Bold"/>
                <a:ea typeface="Montserrat Bold"/>
                <a:cs typeface="Montserrat Bold"/>
                <a:sym typeface="Montserrat Bold"/>
              </a:rPr>
              <a:t>Menu</a:t>
            </a:r>
          </a:p>
        </p:txBody>
      </p:sp>
      <p:sp>
        <p:nvSpPr>
          <p:cNvPr name="TextBox 28" id="28"/>
          <p:cNvSpPr txBox="true"/>
          <p:nvPr/>
        </p:nvSpPr>
        <p:spPr>
          <a:xfrm rot="0">
            <a:off x="7138622" y="488399"/>
            <a:ext cx="1907082" cy="413986"/>
          </a:xfrm>
          <a:prstGeom prst="rect">
            <a:avLst/>
          </a:prstGeom>
        </p:spPr>
        <p:txBody>
          <a:bodyPr anchor="t" rtlCol="false" tIns="0" lIns="0" bIns="0" rIns="0">
            <a:spAutoFit/>
          </a:bodyPr>
          <a:lstStyle/>
          <a:p>
            <a:pPr algn="ctr" marL="0" indent="0" lvl="0">
              <a:lnSpc>
                <a:spcPts val="3431"/>
              </a:lnSpc>
              <a:spcBef>
                <a:spcPct val="0"/>
              </a:spcBef>
            </a:pPr>
            <a:r>
              <a:rPr lang="en-US" sz="2451">
                <a:solidFill>
                  <a:srgbClr val="0F5741"/>
                </a:solidFill>
                <a:latin typeface="Montserrat"/>
                <a:ea typeface="Montserrat"/>
                <a:cs typeface="Montserrat"/>
                <a:sym typeface="Montserrat"/>
              </a:rPr>
              <a:t>Projet</a:t>
            </a:r>
          </a:p>
        </p:txBody>
      </p:sp>
      <p:sp>
        <p:nvSpPr>
          <p:cNvPr name="TextBox 29" id="29"/>
          <p:cNvSpPr txBox="true"/>
          <p:nvPr/>
        </p:nvSpPr>
        <p:spPr>
          <a:xfrm rot="0">
            <a:off x="9846245" y="488399"/>
            <a:ext cx="1589190" cy="413986"/>
          </a:xfrm>
          <a:prstGeom prst="rect">
            <a:avLst/>
          </a:prstGeom>
        </p:spPr>
        <p:txBody>
          <a:bodyPr anchor="t" rtlCol="false" tIns="0" lIns="0" bIns="0" rIns="0">
            <a:spAutoFit/>
          </a:bodyPr>
          <a:lstStyle/>
          <a:p>
            <a:pPr algn="ctr" marL="0" indent="0" lvl="0">
              <a:lnSpc>
                <a:spcPts val="3431"/>
              </a:lnSpc>
              <a:spcBef>
                <a:spcPct val="0"/>
              </a:spcBef>
            </a:pPr>
            <a:r>
              <a:rPr lang="en-US" sz="2451">
                <a:solidFill>
                  <a:srgbClr val="0F5741"/>
                </a:solidFill>
                <a:latin typeface="Montserrat"/>
                <a:ea typeface="Montserrat"/>
                <a:cs typeface="Montserrat"/>
                <a:sym typeface="Montserrat"/>
              </a:rPr>
              <a:t>Contenu</a:t>
            </a:r>
          </a:p>
        </p:txBody>
      </p:sp>
      <p:sp>
        <p:nvSpPr>
          <p:cNvPr name="TextBox 30" id="30"/>
          <p:cNvSpPr txBox="true"/>
          <p:nvPr/>
        </p:nvSpPr>
        <p:spPr>
          <a:xfrm rot="0">
            <a:off x="11779829" y="486186"/>
            <a:ext cx="2224975" cy="413986"/>
          </a:xfrm>
          <a:prstGeom prst="rect">
            <a:avLst/>
          </a:prstGeom>
        </p:spPr>
        <p:txBody>
          <a:bodyPr anchor="t" rtlCol="false" tIns="0" lIns="0" bIns="0" rIns="0">
            <a:spAutoFit/>
          </a:bodyPr>
          <a:lstStyle/>
          <a:p>
            <a:pPr algn="ctr" marL="0" indent="0" lvl="0">
              <a:lnSpc>
                <a:spcPts val="3431"/>
              </a:lnSpc>
              <a:spcBef>
                <a:spcPct val="0"/>
              </a:spcBef>
            </a:pPr>
            <a:r>
              <a:rPr lang="en-US" sz="2451">
                <a:solidFill>
                  <a:srgbClr val="0F5741"/>
                </a:solidFill>
                <a:latin typeface="Montserrat"/>
                <a:ea typeface="Montserrat"/>
                <a:cs typeface="Montserrat"/>
                <a:sym typeface="Montserrat"/>
              </a:rPr>
              <a:t>Autres</a:t>
            </a:r>
          </a:p>
        </p:txBody>
      </p:sp>
      <p:sp>
        <p:nvSpPr>
          <p:cNvPr name="TextBox 31" id="31"/>
          <p:cNvSpPr txBox="true"/>
          <p:nvPr/>
        </p:nvSpPr>
        <p:spPr>
          <a:xfrm rot="0">
            <a:off x="1470356" y="2435125"/>
            <a:ext cx="8216569" cy="1639574"/>
          </a:xfrm>
          <a:prstGeom prst="rect">
            <a:avLst/>
          </a:prstGeom>
        </p:spPr>
        <p:txBody>
          <a:bodyPr anchor="t" rtlCol="false" tIns="0" lIns="0" bIns="0" rIns="0">
            <a:spAutoFit/>
          </a:bodyPr>
          <a:lstStyle/>
          <a:p>
            <a:pPr algn="l" marL="0" indent="0" lvl="0">
              <a:lnSpc>
                <a:spcPts val="11479"/>
              </a:lnSpc>
              <a:spcBef>
                <a:spcPct val="0"/>
              </a:spcBef>
            </a:pPr>
            <a:r>
              <a:rPr lang="en-US" b="true" sz="8199">
                <a:solidFill>
                  <a:srgbClr val="0F5741"/>
                </a:solidFill>
                <a:latin typeface="Agrandir Bold"/>
                <a:ea typeface="Agrandir Bold"/>
                <a:cs typeface="Agrandir Bold"/>
                <a:sym typeface="Agrandir Bold"/>
              </a:rPr>
              <a:t>Bernard &amp; Co</a:t>
            </a:r>
          </a:p>
        </p:txBody>
      </p:sp>
      <p:sp>
        <p:nvSpPr>
          <p:cNvPr name="TextBox 32" id="32"/>
          <p:cNvSpPr txBox="true"/>
          <p:nvPr/>
        </p:nvSpPr>
        <p:spPr>
          <a:xfrm rot="0">
            <a:off x="2051276" y="6806214"/>
            <a:ext cx="2282158" cy="333798"/>
          </a:xfrm>
          <a:prstGeom prst="rect">
            <a:avLst/>
          </a:prstGeom>
        </p:spPr>
        <p:txBody>
          <a:bodyPr anchor="t" rtlCol="false" tIns="0" lIns="0" bIns="0" rIns="0">
            <a:spAutoFit/>
          </a:bodyPr>
          <a:lstStyle/>
          <a:p>
            <a:pPr algn="ctr">
              <a:lnSpc>
                <a:spcPts val="2265"/>
              </a:lnSpc>
            </a:pPr>
            <a:r>
              <a:rPr lang="en-US" sz="1827" b="true">
                <a:solidFill>
                  <a:srgbClr val="FFFFFF"/>
                </a:solidFill>
                <a:latin typeface="Agrandir Bold"/>
                <a:ea typeface="Agrandir Bold"/>
                <a:cs typeface="Agrandir Bold"/>
                <a:sym typeface="Agrandir Bold"/>
              </a:rPr>
              <a:t>Le commencement</a:t>
            </a:r>
          </a:p>
        </p:txBody>
      </p:sp>
      <p:sp>
        <p:nvSpPr>
          <p:cNvPr name="TextBox 33" id="33"/>
          <p:cNvSpPr txBox="true"/>
          <p:nvPr/>
        </p:nvSpPr>
        <p:spPr>
          <a:xfrm rot="0">
            <a:off x="1876889" y="4481893"/>
            <a:ext cx="6630391" cy="1544319"/>
          </a:xfrm>
          <a:prstGeom prst="rect">
            <a:avLst/>
          </a:prstGeom>
        </p:spPr>
        <p:txBody>
          <a:bodyPr anchor="t" rtlCol="false" tIns="0" lIns="0" bIns="0" rIns="0">
            <a:spAutoFit/>
          </a:bodyPr>
          <a:lstStyle/>
          <a:p>
            <a:pPr algn="just">
              <a:lnSpc>
                <a:spcPts val="3080"/>
              </a:lnSpc>
            </a:pPr>
            <a:r>
              <a:rPr lang="en-US" sz="2200">
                <a:solidFill>
                  <a:srgbClr val="0F5741"/>
                </a:solidFill>
                <a:latin typeface="Montserrat"/>
                <a:ea typeface="Montserrat"/>
                <a:cs typeface="Montserrat"/>
                <a:sym typeface="Montserrat"/>
              </a:rPr>
              <a:t>Une application qui permet de commander dans divers restaurant, on peut créer notre commande en sélectionnant des menus ou même des éléments individuels.</a:t>
            </a:r>
          </a:p>
        </p:txBody>
      </p:sp>
      <p:sp>
        <p:nvSpPr>
          <p:cNvPr name="TextBox 34" id="34"/>
          <p:cNvSpPr txBox="true"/>
          <p:nvPr/>
        </p:nvSpPr>
        <p:spPr>
          <a:xfrm rot="0">
            <a:off x="4367828" y="6711585"/>
            <a:ext cx="506444" cy="494481"/>
          </a:xfrm>
          <a:prstGeom prst="rect">
            <a:avLst/>
          </a:prstGeom>
        </p:spPr>
        <p:txBody>
          <a:bodyPr anchor="t" rtlCol="false" tIns="0" lIns="0" bIns="0" rIns="0">
            <a:spAutoFit/>
          </a:bodyPr>
          <a:lstStyle/>
          <a:p>
            <a:pPr algn="ctr">
              <a:lnSpc>
                <a:spcPts val="3398"/>
              </a:lnSpc>
            </a:pPr>
            <a:r>
              <a:rPr lang="en-US" sz="2740" b="true">
                <a:solidFill>
                  <a:srgbClr val="FFFFFF"/>
                </a:solidFill>
                <a:latin typeface="Agrandir Bold"/>
                <a:ea typeface="Agrandir Bold"/>
                <a:cs typeface="Agrandir Bold"/>
                <a:sym typeface="Agrandir Bold"/>
              </a:rPr>
              <a:t>&gt;</a:t>
            </a:r>
          </a:p>
        </p:txBody>
      </p:sp>
      <p:sp>
        <p:nvSpPr>
          <p:cNvPr name="TextBox 35" id="35"/>
          <p:cNvSpPr txBox="true"/>
          <p:nvPr/>
        </p:nvSpPr>
        <p:spPr>
          <a:xfrm rot="0">
            <a:off x="730923" y="572595"/>
            <a:ext cx="2665839" cy="330200"/>
          </a:xfrm>
          <a:prstGeom prst="rect">
            <a:avLst/>
          </a:prstGeom>
        </p:spPr>
        <p:txBody>
          <a:bodyPr anchor="t" rtlCol="false" tIns="0" lIns="0" bIns="0" rIns="0">
            <a:spAutoFit/>
          </a:bodyPr>
          <a:lstStyle/>
          <a:p>
            <a:pPr algn="ctr">
              <a:lnSpc>
                <a:spcPts val="2799"/>
              </a:lnSpc>
              <a:spcBef>
                <a:spcPct val="0"/>
              </a:spcBef>
            </a:pPr>
            <a:r>
              <a:rPr lang="en-US" b="true" sz="1999">
                <a:solidFill>
                  <a:srgbClr val="FFFFFF"/>
                </a:solidFill>
                <a:latin typeface="Montserrat Bold"/>
                <a:ea typeface="Montserrat Bold"/>
                <a:cs typeface="Montserrat Bold"/>
                <a:sym typeface="Montserrat Bold"/>
              </a:rPr>
              <a:t>Projet 2</a:t>
            </a:r>
          </a:p>
        </p:txBody>
      </p:sp>
      <p:sp>
        <p:nvSpPr>
          <p:cNvPr name="TextBox 36" id="36"/>
          <p:cNvSpPr txBox="true"/>
          <p:nvPr/>
        </p:nvSpPr>
        <p:spPr>
          <a:xfrm rot="0">
            <a:off x="15634787" y="599067"/>
            <a:ext cx="1366897" cy="264160"/>
          </a:xfrm>
          <a:prstGeom prst="rect">
            <a:avLst/>
          </a:prstGeom>
        </p:spPr>
        <p:txBody>
          <a:bodyPr anchor="t" rtlCol="false" tIns="0" lIns="0" bIns="0" rIns="0">
            <a:spAutoFit/>
          </a:bodyPr>
          <a:lstStyle/>
          <a:p>
            <a:pPr algn="l">
              <a:lnSpc>
                <a:spcPts val="2240"/>
              </a:lnSpc>
              <a:spcBef>
                <a:spcPct val="0"/>
              </a:spcBef>
            </a:pPr>
            <a:r>
              <a:rPr lang="en-US" sz="1600">
                <a:solidFill>
                  <a:srgbClr val="FFFFFF"/>
                </a:solidFill>
                <a:latin typeface="Montserrat"/>
                <a:ea typeface="Montserrat"/>
                <a:cs typeface="Montserrat"/>
                <a:sym typeface="Montserrat"/>
              </a:rPr>
              <a:t>Recherche</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FF5F1"/>
        </a:solidFill>
      </p:bgPr>
    </p:bg>
    <p:spTree>
      <p:nvGrpSpPr>
        <p:cNvPr id="1" name=""/>
        <p:cNvGrpSpPr/>
        <p:nvPr/>
      </p:nvGrpSpPr>
      <p:grpSpPr>
        <a:xfrm>
          <a:off x="0" y="0"/>
          <a:ext cx="0" cy="0"/>
          <a:chOff x="0" y="0"/>
          <a:chExt cx="0" cy="0"/>
        </a:xfrm>
      </p:grpSpPr>
      <p:sp>
        <p:nvSpPr>
          <p:cNvPr name="Freeform 2" id="2"/>
          <p:cNvSpPr/>
          <p:nvPr/>
        </p:nvSpPr>
        <p:spPr>
          <a:xfrm flipH="false" flipV="false" rot="0">
            <a:off x="0" y="8127000"/>
            <a:ext cx="4544608" cy="2209878"/>
          </a:xfrm>
          <a:custGeom>
            <a:avLst/>
            <a:gdLst/>
            <a:ahLst/>
            <a:cxnLst/>
            <a:rect r="r" b="b" t="t" l="l"/>
            <a:pathLst>
              <a:path h="2209878" w="4544608">
                <a:moveTo>
                  <a:pt x="0" y="0"/>
                </a:moveTo>
                <a:lnTo>
                  <a:pt x="4544608" y="0"/>
                </a:lnTo>
                <a:lnTo>
                  <a:pt x="4544608" y="2209877"/>
                </a:lnTo>
                <a:lnTo>
                  <a:pt x="0" y="2209877"/>
                </a:lnTo>
                <a:lnTo>
                  <a:pt x="0" y="0"/>
                </a:lnTo>
                <a:close/>
              </a:path>
            </a:pathLst>
          </a:custGeom>
          <a:blipFill>
            <a:blip r:embed="rId2">
              <a:extLst>
                <a:ext uri="{96DAC541-7B7A-43D3-8B79-37D633B846F1}">
                  <asvg:svgBlip xmlns:asvg="http://schemas.microsoft.com/office/drawing/2016/SVG/main" r:embed="rId3"/>
                </a:ext>
              </a:extLst>
            </a:blip>
            <a:stretch>
              <a:fillRect l="0" t="0" r="0" b="-105649"/>
            </a:stretch>
          </a:blipFill>
        </p:spPr>
      </p:sp>
      <p:sp>
        <p:nvSpPr>
          <p:cNvPr name="Freeform 3" id="3"/>
          <p:cNvSpPr/>
          <p:nvPr/>
        </p:nvSpPr>
        <p:spPr>
          <a:xfrm flipH="false" flipV="false" rot="0">
            <a:off x="4579640" y="8127000"/>
            <a:ext cx="4544608" cy="2209878"/>
          </a:xfrm>
          <a:custGeom>
            <a:avLst/>
            <a:gdLst/>
            <a:ahLst/>
            <a:cxnLst/>
            <a:rect r="r" b="b" t="t" l="l"/>
            <a:pathLst>
              <a:path h="2209878" w="4544608">
                <a:moveTo>
                  <a:pt x="0" y="0"/>
                </a:moveTo>
                <a:lnTo>
                  <a:pt x="4544608" y="0"/>
                </a:lnTo>
                <a:lnTo>
                  <a:pt x="4544608" y="2209877"/>
                </a:lnTo>
                <a:lnTo>
                  <a:pt x="0" y="2209877"/>
                </a:lnTo>
                <a:lnTo>
                  <a:pt x="0" y="0"/>
                </a:lnTo>
                <a:close/>
              </a:path>
            </a:pathLst>
          </a:custGeom>
          <a:blipFill>
            <a:blip r:embed="rId2">
              <a:extLst>
                <a:ext uri="{96DAC541-7B7A-43D3-8B79-37D633B846F1}">
                  <asvg:svgBlip xmlns:asvg="http://schemas.microsoft.com/office/drawing/2016/SVG/main" r:embed="rId3"/>
                </a:ext>
              </a:extLst>
            </a:blip>
            <a:stretch>
              <a:fillRect l="0" t="0" r="0" b="-105649"/>
            </a:stretch>
          </a:blipFill>
        </p:spPr>
      </p:sp>
      <p:sp>
        <p:nvSpPr>
          <p:cNvPr name="Freeform 4" id="4"/>
          <p:cNvSpPr/>
          <p:nvPr/>
        </p:nvSpPr>
        <p:spPr>
          <a:xfrm flipH="false" flipV="false" rot="0">
            <a:off x="9159753" y="8127000"/>
            <a:ext cx="4544608" cy="2209878"/>
          </a:xfrm>
          <a:custGeom>
            <a:avLst/>
            <a:gdLst/>
            <a:ahLst/>
            <a:cxnLst/>
            <a:rect r="r" b="b" t="t" l="l"/>
            <a:pathLst>
              <a:path h="2209878" w="4544608">
                <a:moveTo>
                  <a:pt x="0" y="0"/>
                </a:moveTo>
                <a:lnTo>
                  <a:pt x="4544608" y="0"/>
                </a:lnTo>
                <a:lnTo>
                  <a:pt x="4544608" y="2209877"/>
                </a:lnTo>
                <a:lnTo>
                  <a:pt x="0" y="2209877"/>
                </a:lnTo>
                <a:lnTo>
                  <a:pt x="0" y="0"/>
                </a:lnTo>
                <a:close/>
              </a:path>
            </a:pathLst>
          </a:custGeom>
          <a:blipFill>
            <a:blip r:embed="rId2">
              <a:extLst>
                <a:ext uri="{96DAC541-7B7A-43D3-8B79-37D633B846F1}">
                  <asvg:svgBlip xmlns:asvg="http://schemas.microsoft.com/office/drawing/2016/SVG/main" r:embed="rId3"/>
                </a:ext>
              </a:extLst>
            </a:blip>
            <a:stretch>
              <a:fillRect l="0" t="0" r="0" b="-105649"/>
            </a:stretch>
          </a:blipFill>
        </p:spPr>
      </p:sp>
      <p:sp>
        <p:nvSpPr>
          <p:cNvPr name="Freeform 5" id="5"/>
          <p:cNvSpPr/>
          <p:nvPr/>
        </p:nvSpPr>
        <p:spPr>
          <a:xfrm flipH="false" flipV="false" rot="0">
            <a:off x="13743392" y="8127000"/>
            <a:ext cx="4544608" cy="2209878"/>
          </a:xfrm>
          <a:custGeom>
            <a:avLst/>
            <a:gdLst/>
            <a:ahLst/>
            <a:cxnLst/>
            <a:rect r="r" b="b" t="t" l="l"/>
            <a:pathLst>
              <a:path h="2209878" w="4544608">
                <a:moveTo>
                  <a:pt x="0" y="0"/>
                </a:moveTo>
                <a:lnTo>
                  <a:pt x="4544608" y="0"/>
                </a:lnTo>
                <a:lnTo>
                  <a:pt x="4544608" y="2209877"/>
                </a:lnTo>
                <a:lnTo>
                  <a:pt x="0" y="2209877"/>
                </a:lnTo>
                <a:lnTo>
                  <a:pt x="0" y="0"/>
                </a:lnTo>
                <a:close/>
              </a:path>
            </a:pathLst>
          </a:custGeom>
          <a:blipFill>
            <a:blip r:embed="rId2">
              <a:extLst>
                <a:ext uri="{96DAC541-7B7A-43D3-8B79-37D633B846F1}">
                  <asvg:svgBlip xmlns:asvg="http://schemas.microsoft.com/office/drawing/2016/SVG/main" r:embed="rId3"/>
                </a:ext>
              </a:extLst>
            </a:blip>
            <a:stretch>
              <a:fillRect l="0" t="0" r="0" b="-105649"/>
            </a:stretch>
          </a:blipFill>
        </p:spPr>
      </p:sp>
      <p:grpSp>
        <p:nvGrpSpPr>
          <p:cNvPr name="Group 6" id="6"/>
          <p:cNvGrpSpPr/>
          <p:nvPr/>
        </p:nvGrpSpPr>
        <p:grpSpPr>
          <a:xfrm rot="0">
            <a:off x="4540956" y="-888372"/>
            <a:ext cx="9463848" cy="2284102"/>
            <a:chOff x="0" y="0"/>
            <a:chExt cx="2492536" cy="601574"/>
          </a:xfrm>
        </p:grpSpPr>
        <p:sp>
          <p:nvSpPr>
            <p:cNvPr name="Freeform 7" id="7"/>
            <p:cNvSpPr/>
            <p:nvPr/>
          </p:nvSpPr>
          <p:spPr>
            <a:xfrm flipH="false" flipV="false" rot="0">
              <a:off x="0" y="0"/>
              <a:ext cx="2492536" cy="601574"/>
            </a:xfrm>
            <a:custGeom>
              <a:avLst/>
              <a:gdLst/>
              <a:ahLst/>
              <a:cxnLst/>
              <a:rect r="r" b="b" t="t" l="l"/>
              <a:pathLst>
                <a:path h="601574" w="2492536">
                  <a:moveTo>
                    <a:pt x="52355" y="0"/>
                  </a:moveTo>
                  <a:lnTo>
                    <a:pt x="2440181" y="0"/>
                  </a:lnTo>
                  <a:cubicBezTo>
                    <a:pt x="2469096" y="0"/>
                    <a:pt x="2492536" y="23440"/>
                    <a:pt x="2492536" y="52355"/>
                  </a:cubicBezTo>
                  <a:lnTo>
                    <a:pt x="2492536" y="549219"/>
                  </a:lnTo>
                  <a:cubicBezTo>
                    <a:pt x="2492536" y="578134"/>
                    <a:pt x="2469096" y="601574"/>
                    <a:pt x="2440181" y="601574"/>
                  </a:cubicBezTo>
                  <a:lnTo>
                    <a:pt x="52355" y="601574"/>
                  </a:lnTo>
                  <a:cubicBezTo>
                    <a:pt x="23440" y="601574"/>
                    <a:pt x="0" y="578134"/>
                    <a:pt x="0" y="549219"/>
                  </a:cubicBezTo>
                  <a:lnTo>
                    <a:pt x="0" y="52355"/>
                  </a:lnTo>
                  <a:cubicBezTo>
                    <a:pt x="0" y="23440"/>
                    <a:pt x="23440" y="0"/>
                    <a:pt x="52355" y="0"/>
                  </a:cubicBezTo>
                  <a:close/>
                </a:path>
              </a:pathLst>
            </a:custGeom>
            <a:solidFill>
              <a:srgbClr val="FFBF00"/>
            </a:solidFill>
          </p:spPr>
        </p:sp>
        <p:sp>
          <p:nvSpPr>
            <p:cNvPr name="TextBox 8" id="8"/>
            <p:cNvSpPr txBox="true"/>
            <p:nvPr/>
          </p:nvSpPr>
          <p:spPr>
            <a:xfrm>
              <a:off x="0" y="-38100"/>
              <a:ext cx="2492536" cy="639674"/>
            </a:xfrm>
            <a:prstGeom prst="rect">
              <a:avLst/>
            </a:prstGeom>
          </p:spPr>
          <p:txBody>
            <a:bodyPr anchor="ctr" rtlCol="false" tIns="50800" lIns="50800" bIns="50800" rIns="50800"/>
            <a:lstStyle/>
            <a:p>
              <a:pPr algn="ctr">
                <a:lnSpc>
                  <a:spcPts val="2659"/>
                </a:lnSpc>
              </a:pPr>
            </a:p>
          </p:txBody>
        </p:sp>
      </p:grpSp>
      <p:grpSp>
        <p:nvGrpSpPr>
          <p:cNvPr name="Group 9" id="9"/>
          <p:cNvGrpSpPr/>
          <p:nvPr/>
        </p:nvGrpSpPr>
        <p:grpSpPr>
          <a:xfrm rot="0">
            <a:off x="15481179" y="462168"/>
            <a:ext cx="1919429" cy="566532"/>
            <a:chOff x="0" y="0"/>
            <a:chExt cx="505529" cy="149210"/>
          </a:xfrm>
        </p:grpSpPr>
        <p:sp>
          <p:nvSpPr>
            <p:cNvPr name="Freeform 10" id="10"/>
            <p:cNvSpPr/>
            <p:nvPr/>
          </p:nvSpPr>
          <p:spPr>
            <a:xfrm flipH="false" flipV="false" rot="0">
              <a:off x="0" y="0"/>
              <a:ext cx="505529" cy="149210"/>
            </a:xfrm>
            <a:custGeom>
              <a:avLst/>
              <a:gdLst/>
              <a:ahLst/>
              <a:cxnLst/>
              <a:rect r="r" b="b" t="t" l="l"/>
              <a:pathLst>
                <a:path h="149210" w="505529">
                  <a:moveTo>
                    <a:pt x="74605" y="0"/>
                  </a:moveTo>
                  <a:lnTo>
                    <a:pt x="430924" y="0"/>
                  </a:lnTo>
                  <a:cubicBezTo>
                    <a:pt x="472127" y="0"/>
                    <a:pt x="505529" y="33402"/>
                    <a:pt x="505529" y="74605"/>
                  </a:cubicBezTo>
                  <a:lnTo>
                    <a:pt x="505529" y="74605"/>
                  </a:lnTo>
                  <a:cubicBezTo>
                    <a:pt x="505529" y="115808"/>
                    <a:pt x="472127" y="149210"/>
                    <a:pt x="430924" y="149210"/>
                  </a:cubicBezTo>
                  <a:lnTo>
                    <a:pt x="74605" y="149210"/>
                  </a:lnTo>
                  <a:cubicBezTo>
                    <a:pt x="33402" y="149210"/>
                    <a:pt x="0" y="115808"/>
                    <a:pt x="0" y="74605"/>
                  </a:cubicBezTo>
                  <a:lnTo>
                    <a:pt x="0" y="74605"/>
                  </a:lnTo>
                  <a:cubicBezTo>
                    <a:pt x="0" y="33402"/>
                    <a:pt x="33402" y="0"/>
                    <a:pt x="74605" y="0"/>
                  </a:cubicBezTo>
                  <a:close/>
                </a:path>
              </a:pathLst>
            </a:custGeom>
            <a:solidFill>
              <a:srgbClr val="0F5741"/>
            </a:solidFill>
          </p:spPr>
        </p:sp>
        <p:sp>
          <p:nvSpPr>
            <p:cNvPr name="TextBox 11" id="11"/>
            <p:cNvSpPr txBox="true"/>
            <p:nvPr/>
          </p:nvSpPr>
          <p:spPr>
            <a:xfrm>
              <a:off x="0" y="-38100"/>
              <a:ext cx="505529" cy="187310"/>
            </a:xfrm>
            <a:prstGeom prst="rect">
              <a:avLst/>
            </a:prstGeom>
          </p:spPr>
          <p:txBody>
            <a:bodyPr anchor="ctr" rtlCol="false" tIns="50800" lIns="50800" bIns="50800" rIns="50800"/>
            <a:lstStyle/>
            <a:p>
              <a:pPr algn="ctr">
                <a:lnSpc>
                  <a:spcPts val="2659"/>
                </a:lnSpc>
              </a:pPr>
            </a:p>
          </p:txBody>
        </p:sp>
      </p:grpSp>
      <p:grpSp>
        <p:nvGrpSpPr>
          <p:cNvPr name="Group 12" id="12"/>
          <p:cNvGrpSpPr/>
          <p:nvPr/>
        </p:nvGrpSpPr>
        <p:grpSpPr>
          <a:xfrm rot="0">
            <a:off x="16886541" y="540914"/>
            <a:ext cx="406446" cy="409039"/>
            <a:chOff x="0" y="0"/>
            <a:chExt cx="107047" cy="107731"/>
          </a:xfrm>
        </p:grpSpPr>
        <p:sp>
          <p:nvSpPr>
            <p:cNvPr name="Freeform 13" id="13"/>
            <p:cNvSpPr/>
            <p:nvPr/>
          </p:nvSpPr>
          <p:spPr>
            <a:xfrm flipH="false" flipV="false" rot="0">
              <a:off x="0" y="0"/>
              <a:ext cx="107047" cy="107731"/>
            </a:xfrm>
            <a:custGeom>
              <a:avLst/>
              <a:gdLst/>
              <a:ahLst/>
              <a:cxnLst/>
              <a:rect r="r" b="b" t="t" l="l"/>
              <a:pathLst>
                <a:path h="107731" w="107047">
                  <a:moveTo>
                    <a:pt x="53524" y="0"/>
                  </a:moveTo>
                  <a:lnTo>
                    <a:pt x="53524" y="0"/>
                  </a:lnTo>
                  <a:cubicBezTo>
                    <a:pt x="67719" y="0"/>
                    <a:pt x="81333" y="5639"/>
                    <a:pt x="91371" y="15677"/>
                  </a:cubicBezTo>
                  <a:cubicBezTo>
                    <a:pt x="101408" y="25714"/>
                    <a:pt x="107047" y="39328"/>
                    <a:pt x="107047" y="53524"/>
                  </a:cubicBezTo>
                  <a:lnTo>
                    <a:pt x="107047" y="54207"/>
                  </a:lnTo>
                  <a:cubicBezTo>
                    <a:pt x="107047" y="68402"/>
                    <a:pt x="101408" y="82016"/>
                    <a:pt x="91371" y="92054"/>
                  </a:cubicBezTo>
                  <a:cubicBezTo>
                    <a:pt x="81333" y="102091"/>
                    <a:pt x="67719" y="107731"/>
                    <a:pt x="53524" y="107731"/>
                  </a:cubicBezTo>
                  <a:lnTo>
                    <a:pt x="53524" y="107731"/>
                  </a:lnTo>
                  <a:cubicBezTo>
                    <a:pt x="39328" y="107731"/>
                    <a:pt x="25714" y="102091"/>
                    <a:pt x="15677" y="92054"/>
                  </a:cubicBezTo>
                  <a:cubicBezTo>
                    <a:pt x="5639" y="82016"/>
                    <a:pt x="0" y="68402"/>
                    <a:pt x="0" y="54207"/>
                  </a:cubicBezTo>
                  <a:lnTo>
                    <a:pt x="0" y="53524"/>
                  </a:lnTo>
                  <a:cubicBezTo>
                    <a:pt x="0" y="39328"/>
                    <a:pt x="5639" y="25714"/>
                    <a:pt x="15677" y="15677"/>
                  </a:cubicBezTo>
                  <a:cubicBezTo>
                    <a:pt x="25714" y="5639"/>
                    <a:pt x="39328" y="0"/>
                    <a:pt x="53524" y="0"/>
                  </a:cubicBezTo>
                  <a:close/>
                </a:path>
              </a:pathLst>
            </a:custGeom>
            <a:solidFill>
              <a:srgbClr val="FFBF00"/>
            </a:solidFill>
          </p:spPr>
        </p:sp>
        <p:sp>
          <p:nvSpPr>
            <p:cNvPr name="TextBox 14" id="14"/>
            <p:cNvSpPr txBox="true"/>
            <p:nvPr/>
          </p:nvSpPr>
          <p:spPr>
            <a:xfrm>
              <a:off x="0" y="-38100"/>
              <a:ext cx="107047" cy="145831"/>
            </a:xfrm>
            <a:prstGeom prst="rect">
              <a:avLst/>
            </a:prstGeom>
          </p:spPr>
          <p:txBody>
            <a:bodyPr anchor="ctr" rtlCol="false" tIns="50800" lIns="50800" bIns="50800" rIns="50800"/>
            <a:lstStyle/>
            <a:p>
              <a:pPr algn="ctr">
                <a:lnSpc>
                  <a:spcPts val="2659"/>
                </a:lnSpc>
              </a:pPr>
            </a:p>
          </p:txBody>
        </p:sp>
      </p:grpSp>
      <p:sp>
        <p:nvSpPr>
          <p:cNvPr name="Freeform 15" id="15"/>
          <p:cNvSpPr/>
          <p:nvPr/>
        </p:nvSpPr>
        <p:spPr>
          <a:xfrm flipH="false" flipV="false" rot="0">
            <a:off x="17001684" y="648739"/>
            <a:ext cx="176161" cy="193390"/>
          </a:xfrm>
          <a:custGeom>
            <a:avLst/>
            <a:gdLst/>
            <a:ahLst/>
            <a:cxnLst/>
            <a:rect r="r" b="b" t="t" l="l"/>
            <a:pathLst>
              <a:path h="193390" w="176161">
                <a:moveTo>
                  <a:pt x="0" y="0"/>
                </a:moveTo>
                <a:lnTo>
                  <a:pt x="176160" y="0"/>
                </a:lnTo>
                <a:lnTo>
                  <a:pt x="176160" y="193390"/>
                </a:lnTo>
                <a:lnTo>
                  <a:pt x="0" y="19339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16" id="16"/>
          <p:cNvGrpSpPr/>
          <p:nvPr/>
        </p:nvGrpSpPr>
        <p:grpSpPr>
          <a:xfrm rot="0">
            <a:off x="10640840" y="1761699"/>
            <a:ext cx="6985724" cy="5999332"/>
            <a:chOff x="0" y="0"/>
            <a:chExt cx="866494" cy="744144"/>
          </a:xfrm>
        </p:grpSpPr>
        <p:sp>
          <p:nvSpPr>
            <p:cNvPr name="Freeform 17" id="17"/>
            <p:cNvSpPr/>
            <p:nvPr/>
          </p:nvSpPr>
          <p:spPr>
            <a:xfrm flipH="false" flipV="false" rot="0">
              <a:off x="0" y="0"/>
              <a:ext cx="866494" cy="744144"/>
            </a:xfrm>
            <a:custGeom>
              <a:avLst/>
              <a:gdLst/>
              <a:ahLst/>
              <a:cxnLst/>
              <a:rect r="r" b="b" t="t" l="l"/>
              <a:pathLst>
                <a:path h="744144" w="866494">
                  <a:moveTo>
                    <a:pt x="91985" y="0"/>
                  </a:moveTo>
                  <a:lnTo>
                    <a:pt x="774510" y="0"/>
                  </a:lnTo>
                  <a:cubicBezTo>
                    <a:pt x="825311" y="0"/>
                    <a:pt x="866494" y="41183"/>
                    <a:pt x="866494" y="91985"/>
                  </a:cubicBezTo>
                  <a:lnTo>
                    <a:pt x="866494" y="652160"/>
                  </a:lnTo>
                  <a:cubicBezTo>
                    <a:pt x="866494" y="676555"/>
                    <a:pt x="856803" y="699952"/>
                    <a:pt x="839553" y="717203"/>
                  </a:cubicBezTo>
                  <a:cubicBezTo>
                    <a:pt x="822302" y="734453"/>
                    <a:pt x="798905" y="744144"/>
                    <a:pt x="774510" y="744144"/>
                  </a:cubicBezTo>
                  <a:lnTo>
                    <a:pt x="91985" y="744144"/>
                  </a:lnTo>
                  <a:cubicBezTo>
                    <a:pt x="41183" y="744144"/>
                    <a:pt x="0" y="702961"/>
                    <a:pt x="0" y="652160"/>
                  </a:cubicBezTo>
                  <a:lnTo>
                    <a:pt x="0" y="91985"/>
                  </a:lnTo>
                  <a:cubicBezTo>
                    <a:pt x="0" y="67589"/>
                    <a:pt x="9691" y="44192"/>
                    <a:pt x="26942" y="26942"/>
                  </a:cubicBezTo>
                  <a:cubicBezTo>
                    <a:pt x="44192" y="9691"/>
                    <a:pt x="67589" y="0"/>
                    <a:pt x="91985" y="0"/>
                  </a:cubicBezTo>
                  <a:close/>
                </a:path>
              </a:pathLst>
            </a:custGeom>
            <a:blipFill>
              <a:blip r:embed="rId6"/>
              <a:stretch>
                <a:fillRect l="-38118" t="0" r="-39871" b="0"/>
              </a:stretch>
            </a:blipFill>
            <a:ln w="266700" cap="rnd">
              <a:solidFill>
                <a:srgbClr val="0F5741"/>
              </a:solidFill>
              <a:prstDash val="solid"/>
              <a:round/>
            </a:ln>
          </p:spPr>
        </p:sp>
      </p:grpSp>
      <p:sp>
        <p:nvSpPr>
          <p:cNvPr name="TextBox 18" id="18"/>
          <p:cNvSpPr txBox="true"/>
          <p:nvPr/>
        </p:nvSpPr>
        <p:spPr>
          <a:xfrm rot="0">
            <a:off x="4874500" y="486186"/>
            <a:ext cx="1662550" cy="413986"/>
          </a:xfrm>
          <a:prstGeom prst="rect">
            <a:avLst/>
          </a:prstGeom>
        </p:spPr>
        <p:txBody>
          <a:bodyPr anchor="t" rtlCol="false" tIns="0" lIns="0" bIns="0" rIns="0">
            <a:spAutoFit/>
          </a:bodyPr>
          <a:lstStyle/>
          <a:p>
            <a:pPr algn="ctr">
              <a:lnSpc>
                <a:spcPts val="3431"/>
              </a:lnSpc>
            </a:pPr>
            <a:r>
              <a:rPr lang="en-US" sz="2451">
                <a:solidFill>
                  <a:srgbClr val="0F5741"/>
                </a:solidFill>
                <a:latin typeface="Montserrat"/>
                <a:ea typeface="Montserrat"/>
                <a:cs typeface="Montserrat"/>
                <a:sym typeface="Montserrat"/>
              </a:rPr>
              <a:t>Menu</a:t>
            </a:r>
          </a:p>
        </p:txBody>
      </p:sp>
      <p:sp>
        <p:nvSpPr>
          <p:cNvPr name="TextBox 19" id="19"/>
          <p:cNvSpPr txBox="true"/>
          <p:nvPr/>
        </p:nvSpPr>
        <p:spPr>
          <a:xfrm rot="0">
            <a:off x="7138622" y="488399"/>
            <a:ext cx="1907082" cy="413986"/>
          </a:xfrm>
          <a:prstGeom prst="rect">
            <a:avLst/>
          </a:prstGeom>
        </p:spPr>
        <p:txBody>
          <a:bodyPr anchor="t" rtlCol="false" tIns="0" lIns="0" bIns="0" rIns="0">
            <a:spAutoFit/>
          </a:bodyPr>
          <a:lstStyle/>
          <a:p>
            <a:pPr algn="ctr" marL="0" indent="0" lvl="0">
              <a:lnSpc>
                <a:spcPts val="3431"/>
              </a:lnSpc>
              <a:spcBef>
                <a:spcPct val="0"/>
              </a:spcBef>
            </a:pPr>
            <a:r>
              <a:rPr lang="en-US" b="true" sz="2451">
                <a:solidFill>
                  <a:srgbClr val="0F5741"/>
                </a:solidFill>
                <a:latin typeface="Montserrat Bold"/>
                <a:ea typeface="Montserrat Bold"/>
                <a:cs typeface="Montserrat Bold"/>
                <a:sym typeface="Montserrat Bold"/>
              </a:rPr>
              <a:t>Projet</a:t>
            </a:r>
          </a:p>
        </p:txBody>
      </p:sp>
      <p:sp>
        <p:nvSpPr>
          <p:cNvPr name="TextBox 20" id="20"/>
          <p:cNvSpPr txBox="true"/>
          <p:nvPr/>
        </p:nvSpPr>
        <p:spPr>
          <a:xfrm rot="0">
            <a:off x="9846245" y="488399"/>
            <a:ext cx="1589190" cy="413986"/>
          </a:xfrm>
          <a:prstGeom prst="rect">
            <a:avLst/>
          </a:prstGeom>
        </p:spPr>
        <p:txBody>
          <a:bodyPr anchor="t" rtlCol="false" tIns="0" lIns="0" bIns="0" rIns="0">
            <a:spAutoFit/>
          </a:bodyPr>
          <a:lstStyle/>
          <a:p>
            <a:pPr algn="ctr" marL="0" indent="0" lvl="0">
              <a:lnSpc>
                <a:spcPts val="3431"/>
              </a:lnSpc>
              <a:spcBef>
                <a:spcPct val="0"/>
              </a:spcBef>
            </a:pPr>
            <a:r>
              <a:rPr lang="en-US" sz="2451">
                <a:solidFill>
                  <a:srgbClr val="0F5741"/>
                </a:solidFill>
                <a:latin typeface="Montserrat"/>
                <a:ea typeface="Montserrat"/>
                <a:cs typeface="Montserrat"/>
                <a:sym typeface="Montserrat"/>
              </a:rPr>
              <a:t>Contenu</a:t>
            </a:r>
          </a:p>
        </p:txBody>
      </p:sp>
      <p:sp>
        <p:nvSpPr>
          <p:cNvPr name="TextBox 21" id="21"/>
          <p:cNvSpPr txBox="true"/>
          <p:nvPr/>
        </p:nvSpPr>
        <p:spPr>
          <a:xfrm rot="0">
            <a:off x="11779829" y="486186"/>
            <a:ext cx="2224975" cy="413986"/>
          </a:xfrm>
          <a:prstGeom prst="rect">
            <a:avLst/>
          </a:prstGeom>
        </p:spPr>
        <p:txBody>
          <a:bodyPr anchor="t" rtlCol="false" tIns="0" lIns="0" bIns="0" rIns="0">
            <a:spAutoFit/>
          </a:bodyPr>
          <a:lstStyle/>
          <a:p>
            <a:pPr algn="ctr" marL="0" indent="0" lvl="0">
              <a:lnSpc>
                <a:spcPts val="3431"/>
              </a:lnSpc>
              <a:spcBef>
                <a:spcPct val="0"/>
              </a:spcBef>
            </a:pPr>
            <a:r>
              <a:rPr lang="en-US" sz="2451">
                <a:solidFill>
                  <a:srgbClr val="0F5741"/>
                </a:solidFill>
                <a:latin typeface="Montserrat"/>
                <a:ea typeface="Montserrat"/>
                <a:cs typeface="Montserrat"/>
                <a:sym typeface="Montserrat"/>
              </a:rPr>
              <a:t>Autre</a:t>
            </a:r>
          </a:p>
        </p:txBody>
      </p:sp>
      <p:sp>
        <p:nvSpPr>
          <p:cNvPr name="TextBox 22" id="22"/>
          <p:cNvSpPr txBox="true"/>
          <p:nvPr/>
        </p:nvSpPr>
        <p:spPr>
          <a:xfrm rot="0">
            <a:off x="730923" y="572595"/>
            <a:ext cx="2665839" cy="330200"/>
          </a:xfrm>
          <a:prstGeom prst="rect">
            <a:avLst/>
          </a:prstGeom>
        </p:spPr>
        <p:txBody>
          <a:bodyPr anchor="t" rtlCol="false" tIns="0" lIns="0" bIns="0" rIns="0">
            <a:spAutoFit/>
          </a:bodyPr>
          <a:lstStyle/>
          <a:p>
            <a:pPr algn="ctr">
              <a:lnSpc>
                <a:spcPts val="2799"/>
              </a:lnSpc>
              <a:spcBef>
                <a:spcPct val="0"/>
              </a:spcBef>
            </a:pPr>
            <a:r>
              <a:rPr lang="en-US" b="true" sz="1999">
                <a:solidFill>
                  <a:srgbClr val="FFFFFF"/>
                </a:solidFill>
                <a:latin typeface="Montserrat Bold"/>
                <a:ea typeface="Montserrat Bold"/>
                <a:cs typeface="Montserrat Bold"/>
                <a:sym typeface="Montserrat Bold"/>
              </a:rPr>
              <a:t>Projet 2</a:t>
            </a:r>
          </a:p>
        </p:txBody>
      </p:sp>
      <p:sp>
        <p:nvSpPr>
          <p:cNvPr name="TextBox 23" id="23"/>
          <p:cNvSpPr txBox="true"/>
          <p:nvPr/>
        </p:nvSpPr>
        <p:spPr>
          <a:xfrm rot="0">
            <a:off x="15708184" y="556650"/>
            <a:ext cx="1178358" cy="285479"/>
          </a:xfrm>
          <a:prstGeom prst="rect">
            <a:avLst/>
          </a:prstGeom>
        </p:spPr>
        <p:txBody>
          <a:bodyPr anchor="t" rtlCol="false" tIns="0" lIns="0" bIns="0" rIns="0">
            <a:spAutoFit/>
          </a:bodyPr>
          <a:lstStyle/>
          <a:p>
            <a:pPr algn="l">
              <a:lnSpc>
                <a:spcPts val="2360"/>
              </a:lnSpc>
              <a:spcBef>
                <a:spcPct val="0"/>
              </a:spcBef>
            </a:pPr>
            <a:r>
              <a:rPr lang="en-US" sz="1685">
                <a:solidFill>
                  <a:srgbClr val="FFFFFF"/>
                </a:solidFill>
                <a:latin typeface="Montserrat"/>
                <a:ea typeface="Montserrat"/>
                <a:cs typeface="Montserrat"/>
                <a:sym typeface="Montserrat"/>
              </a:rPr>
              <a:t>Recherche</a:t>
            </a:r>
          </a:p>
        </p:txBody>
      </p:sp>
      <p:sp>
        <p:nvSpPr>
          <p:cNvPr name="TextBox 24" id="24"/>
          <p:cNvSpPr txBox="true"/>
          <p:nvPr/>
        </p:nvSpPr>
        <p:spPr>
          <a:xfrm rot="0">
            <a:off x="1319384" y="1593631"/>
            <a:ext cx="8526861" cy="1927860"/>
          </a:xfrm>
          <a:prstGeom prst="rect">
            <a:avLst/>
          </a:prstGeom>
        </p:spPr>
        <p:txBody>
          <a:bodyPr anchor="t" rtlCol="false" tIns="0" lIns="0" bIns="0" rIns="0">
            <a:spAutoFit/>
          </a:bodyPr>
          <a:lstStyle/>
          <a:p>
            <a:pPr algn="l" marL="0" indent="0" lvl="0">
              <a:lnSpc>
                <a:spcPts val="7140"/>
              </a:lnSpc>
            </a:pPr>
            <a:r>
              <a:rPr lang="en-US" b="true" sz="5100">
                <a:solidFill>
                  <a:srgbClr val="0F5741"/>
                </a:solidFill>
                <a:latin typeface="Agrandir Bold"/>
                <a:ea typeface="Agrandir Bold"/>
                <a:cs typeface="Agrandir Bold"/>
                <a:sym typeface="Agrandir Bold"/>
              </a:rPr>
              <a:t>Bienvenue dans le restaurant de votre choix </a:t>
            </a:r>
          </a:p>
        </p:txBody>
      </p:sp>
      <p:sp>
        <p:nvSpPr>
          <p:cNvPr name="TextBox 25" id="25"/>
          <p:cNvSpPr txBox="true"/>
          <p:nvPr/>
        </p:nvSpPr>
        <p:spPr>
          <a:xfrm rot="0">
            <a:off x="1319384" y="4131091"/>
            <a:ext cx="8526861" cy="3149600"/>
          </a:xfrm>
          <a:prstGeom prst="rect">
            <a:avLst/>
          </a:prstGeom>
        </p:spPr>
        <p:txBody>
          <a:bodyPr anchor="t" rtlCol="false" tIns="0" lIns="0" bIns="0" rIns="0">
            <a:spAutoFit/>
          </a:bodyPr>
          <a:lstStyle/>
          <a:p>
            <a:pPr algn="just" marL="431799" indent="-215899" lvl="1">
              <a:lnSpc>
                <a:spcPts val="2799"/>
              </a:lnSpc>
              <a:buFont typeface="Arial"/>
              <a:buChar char="•"/>
            </a:pPr>
            <a:r>
              <a:rPr lang="en-US" sz="1999">
                <a:solidFill>
                  <a:srgbClr val="0F5741"/>
                </a:solidFill>
                <a:latin typeface="Montserrat"/>
                <a:ea typeface="Montserrat"/>
                <a:cs typeface="Montserrat"/>
                <a:sym typeface="Montserrat"/>
              </a:rPr>
              <a:t>Chaque restaurant propose 3 menus différents contenant chacun un choix de plats obligatoire, un choix de dessert ou de boisson ou les deux. (fonction check_if_the_menu_not_empty)</a:t>
            </a:r>
          </a:p>
          <a:p>
            <a:pPr algn="just">
              <a:lnSpc>
                <a:spcPts val="2799"/>
              </a:lnSpc>
            </a:pPr>
          </a:p>
          <a:p>
            <a:pPr algn="just" marL="431799" indent="-215899" lvl="1">
              <a:lnSpc>
                <a:spcPts val="2799"/>
              </a:lnSpc>
              <a:buFont typeface="Arial"/>
              <a:buChar char="•"/>
            </a:pPr>
            <a:r>
              <a:rPr lang="en-US" sz="1999">
                <a:solidFill>
                  <a:srgbClr val="0F5741"/>
                </a:solidFill>
                <a:latin typeface="Montserrat"/>
                <a:ea typeface="Montserrat"/>
                <a:cs typeface="Montserrat"/>
                <a:sym typeface="Montserrat"/>
              </a:rPr>
              <a:t>Pour ceux qui ne souhaiteraient pas commander de menu complet, la page “Petite faim” regroupe l’ensemble des articles du restaurant en question .</a:t>
            </a:r>
          </a:p>
          <a:p>
            <a:pPr algn="just">
              <a:lnSpc>
                <a:spcPts val="2799"/>
              </a:lnSpc>
            </a:pPr>
          </a:p>
          <a:p>
            <a:pPr algn="just" marL="431799" indent="-215899" lvl="1">
              <a:lnSpc>
                <a:spcPts val="2799"/>
              </a:lnSpc>
              <a:buFont typeface="Arial"/>
              <a:buChar char="•"/>
            </a:pPr>
            <a:r>
              <a:rPr lang="en-US" sz="1999">
                <a:solidFill>
                  <a:srgbClr val="0F5741"/>
                </a:solidFill>
                <a:latin typeface="Montserrat"/>
                <a:ea typeface="Montserrat"/>
                <a:cs typeface="Montserrat"/>
                <a:sym typeface="Montserrat"/>
              </a:rPr>
              <a:t>Les prix sont systématiquement affichés à coté de l’article </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FF5F1"/>
        </a:solidFill>
      </p:bgPr>
    </p:bg>
    <p:spTree>
      <p:nvGrpSpPr>
        <p:cNvPr id="1" name=""/>
        <p:cNvGrpSpPr/>
        <p:nvPr/>
      </p:nvGrpSpPr>
      <p:grpSpPr>
        <a:xfrm>
          <a:off x="0" y="0"/>
          <a:ext cx="0" cy="0"/>
          <a:chOff x="0" y="0"/>
          <a:chExt cx="0" cy="0"/>
        </a:xfrm>
      </p:grpSpPr>
      <p:sp>
        <p:nvSpPr>
          <p:cNvPr name="Freeform 2" id="2"/>
          <p:cNvSpPr/>
          <p:nvPr/>
        </p:nvSpPr>
        <p:spPr>
          <a:xfrm flipH="false" flipV="false" rot="0">
            <a:off x="0" y="8127000"/>
            <a:ext cx="4544608" cy="2209878"/>
          </a:xfrm>
          <a:custGeom>
            <a:avLst/>
            <a:gdLst/>
            <a:ahLst/>
            <a:cxnLst/>
            <a:rect r="r" b="b" t="t" l="l"/>
            <a:pathLst>
              <a:path h="2209878" w="4544608">
                <a:moveTo>
                  <a:pt x="0" y="0"/>
                </a:moveTo>
                <a:lnTo>
                  <a:pt x="4544608" y="0"/>
                </a:lnTo>
                <a:lnTo>
                  <a:pt x="4544608" y="2209877"/>
                </a:lnTo>
                <a:lnTo>
                  <a:pt x="0" y="2209877"/>
                </a:lnTo>
                <a:lnTo>
                  <a:pt x="0" y="0"/>
                </a:lnTo>
                <a:close/>
              </a:path>
            </a:pathLst>
          </a:custGeom>
          <a:blipFill>
            <a:blip r:embed="rId2">
              <a:extLst>
                <a:ext uri="{96DAC541-7B7A-43D3-8B79-37D633B846F1}">
                  <asvg:svgBlip xmlns:asvg="http://schemas.microsoft.com/office/drawing/2016/SVG/main" r:embed="rId3"/>
                </a:ext>
              </a:extLst>
            </a:blip>
            <a:stretch>
              <a:fillRect l="0" t="0" r="0" b="-105649"/>
            </a:stretch>
          </a:blipFill>
        </p:spPr>
      </p:sp>
      <p:sp>
        <p:nvSpPr>
          <p:cNvPr name="Freeform 3" id="3"/>
          <p:cNvSpPr/>
          <p:nvPr/>
        </p:nvSpPr>
        <p:spPr>
          <a:xfrm flipH="false" flipV="false" rot="0">
            <a:off x="4579640" y="8127000"/>
            <a:ext cx="4544608" cy="2209878"/>
          </a:xfrm>
          <a:custGeom>
            <a:avLst/>
            <a:gdLst/>
            <a:ahLst/>
            <a:cxnLst/>
            <a:rect r="r" b="b" t="t" l="l"/>
            <a:pathLst>
              <a:path h="2209878" w="4544608">
                <a:moveTo>
                  <a:pt x="0" y="0"/>
                </a:moveTo>
                <a:lnTo>
                  <a:pt x="4544608" y="0"/>
                </a:lnTo>
                <a:lnTo>
                  <a:pt x="4544608" y="2209877"/>
                </a:lnTo>
                <a:lnTo>
                  <a:pt x="0" y="2209877"/>
                </a:lnTo>
                <a:lnTo>
                  <a:pt x="0" y="0"/>
                </a:lnTo>
                <a:close/>
              </a:path>
            </a:pathLst>
          </a:custGeom>
          <a:blipFill>
            <a:blip r:embed="rId2">
              <a:extLst>
                <a:ext uri="{96DAC541-7B7A-43D3-8B79-37D633B846F1}">
                  <asvg:svgBlip xmlns:asvg="http://schemas.microsoft.com/office/drawing/2016/SVG/main" r:embed="rId3"/>
                </a:ext>
              </a:extLst>
            </a:blip>
            <a:stretch>
              <a:fillRect l="0" t="0" r="0" b="-105649"/>
            </a:stretch>
          </a:blipFill>
        </p:spPr>
      </p:sp>
      <p:sp>
        <p:nvSpPr>
          <p:cNvPr name="Freeform 4" id="4"/>
          <p:cNvSpPr/>
          <p:nvPr/>
        </p:nvSpPr>
        <p:spPr>
          <a:xfrm flipH="false" flipV="false" rot="0">
            <a:off x="9159753" y="8127000"/>
            <a:ext cx="4544608" cy="2209878"/>
          </a:xfrm>
          <a:custGeom>
            <a:avLst/>
            <a:gdLst/>
            <a:ahLst/>
            <a:cxnLst/>
            <a:rect r="r" b="b" t="t" l="l"/>
            <a:pathLst>
              <a:path h="2209878" w="4544608">
                <a:moveTo>
                  <a:pt x="0" y="0"/>
                </a:moveTo>
                <a:lnTo>
                  <a:pt x="4544608" y="0"/>
                </a:lnTo>
                <a:lnTo>
                  <a:pt x="4544608" y="2209877"/>
                </a:lnTo>
                <a:lnTo>
                  <a:pt x="0" y="2209877"/>
                </a:lnTo>
                <a:lnTo>
                  <a:pt x="0" y="0"/>
                </a:lnTo>
                <a:close/>
              </a:path>
            </a:pathLst>
          </a:custGeom>
          <a:blipFill>
            <a:blip r:embed="rId2">
              <a:extLst>
                <a:ext uri="{96DAC541-7B7A-43D3-8B79-37D633B846F1}">
                  <asvg:svgBlip xmlns:asvg="http://schemas.microsoft.com/office/drawing/2016/SVG/main" r:embed="rId3"/>
                </a:ext>
              </a:extLst>
            </a:blip>
            <a:stretch>
              <a:fillRect l="0" t="0" r="0" b="-105649"/>
            </a:stretch>
          </a:blipFill>
        </p:spPr>
      </p:sp>
      <p:sp>
        <p:nvSpPr>
          <p:cNvPr name="Freeform 5" id="5"/>
          <p:cNvSpPr/>
          <p:nvPr/>
        </p:nvSpPr>
        <p:spPr>
          <a:xfrm flipH="false" flipV="false" rot="0">
            <a:off x="13743392" y="8127000"/>
            <a:ext cx="4544608" cy="2209878"/>
          </a:xfrm>
          <a:custGeom>
            <a:avLst/>
            <a:gdLst/>
            <a:ahLst/>
            <a:cxnLst/>
            <a:rect r="r" b="b" t="t" l="l"/>
            <a:pathLst>
              <a:path h="2209878" w="4544608">
                <a:moveTo>
                  <a:pt x="0" y="0"/>
                </a:moveTo>
                <a:lnTo>
                  <a:pt x="4544608" y="0"/>
                </a:lnTo>
                <a:lnTo>
                  <a:pt x="4544608" y="2209877"/>
                </a:lnTo>
                <a:lnTo>
                  <a:pt x="0" y="2209877"/>
                </a:lnTo>
                <a:lnTo>
                  <a:pt x="0" y="0"/>
                </a:lnTo>
                <a:close/>
              </a:path>
            </a:pathLst>
          </a:custGeom>
          <a:blipFill>
            <a:blip r:embed="rId2">
              <a:extLst>
                <a:ext uri="{96DAC541-7B7A-43D3-8B79-37D633B846F1}">
                  <asvg:svgBlip xmlns:asvg="http://schemas.microsoft.com/office/drawing/2016/SVG/main" r:embed="rId3"/>
                </a:ext>
              </a:extLst>
            </a:blip>
            <a:stretch>
              <a:fillRect l="0" t="0" r="0" b="-105649"/>
            </a:stretch>
          </a:blipFill>
        </p:spPr>
      </p:sp>
      <p:grpSp>
        <p:nvGrpSpPr>
          <p:cNvPr name="Group 6" id="6"/>
          <p:cNvGrpSpPr/>
          <p:nvPr/>
        </p:nvGrpSpPr>
        <p:grpSpPr>
          <a:xfrm rot="0">
            <a:off x="1322002" y="2355486"/>
            <a:ext cx="6515276" cy="6659338"/>
            <a:chOff x="0" y="0"/>
            <a:chExt cx="1009387" cy="1031706"/>
          </a:xfrm>
        </p:grpSpPr>
        <p:sp>
          <p:nvSpPr>
            <p:cNvPr name="Freeform 7" id="7"/>
            <p:cNvSpPr/>
            <p:nvPr/>
          </p:nvSpPr>
          <p:spPr>
            <a:xfrm flipH="false" flipV="false" rot="0">
              <a:off x="0" y="0"/>
              <a:ext cx="1009387" cy="1031706"/>
            </a:xfrm>
            <a:custGeom>
              <a:avLst/>
              <a:gdLst/>
              <a:ahLst/>
              <a:cxnLst/>
              <a:rect r="r" b="b" t="t" l="l"/>
              <a:pathLst>
                <a:path h="1031706" w="1009387">
                  <a:moveTo>
                    <a:pt x="98627" y="0"/>
                  </a:moveTo>
                  <a:lnTo>
                    <a:pt x="910760" y="0"/>
                  </a:lnTo>
                  <a:cubicBezTo>
                    <a:pt x="936918" y="0"/>
                    <a:pt x="962004" y="10391"/>
                    <a:pt x="980500" y="28887"/>
                  </a:cubicBezTo>
                  <a:cubicBezTo>
                    <a:pt x="998996" y="47383"/>
                    <a:pt x="1009387" y="72469"/>
                    <a:pt x="1009387" y="98627"/>
                  </a:cubicBezTo>
                  <a:lnTo>
                    <a:pt x="1009387" y="933079"/>
                  </a:lnTo>
                  <a:cubicBezTo>
                    <a:pt x="1009387" y="987549"/>
                    <a:pt x="965230" y="1031706"/>
                    <a:pt x="910760" y="1031706"/>
                  </a:cubicBezTo>
                  <a:lnTo>
                    <a:pt x="98627" y="1031706"/>
                  </a:lnTo>
                  <a:cubicBezTo>
                    <a:pt x="44157" y="1031706"/>
                    <a:pt x="0" y="987549"/>
                    <a:pt x="0" y="933079"/>
                  </a:cubicBezTo>
                  <a:lnTo>
                    <a:pt x="0" y="98627"/>
                  </a:lnTo>
                  <a:cubicBezTo>
                    <a:pt x="0" y="44157"/>
                    <a:pt x="44157" y="0"/>
                    <a:pt x="98627" y="0"/>
                  </a:cubicBezTo>
                  <a:close/>
                </a:path>
              </a:pathLst>
            </a:custGeom>
            <a:blipFill>
              <a:blip r:embed="rId4"/>
              <a:stretch>
                <a:fillRect l="-45694" t="0" r="-41849" b="0"/>
              </a:stretch>
            </a:blipFill>
            <a:ln w="266700" cap="rnd">
              <a:solidFill>
                <a:srgbClr val="0F5741"/>
              </a:solidFill>
              <a:prstDash val="solid"/>
              <a:round/>
            </a:ln>
          </p:spPr>
        </p:sp>
      </p:grpSp>
      <p:grpSp>
        <p:nvGrpSpPr>
          <p:cNvPr name="Group 8" id="8"/>
          <p:cNvGrpSpPr/>
          <p:nvPr/>
        </p:nvGrpSpPr>
        <p:grpSpPr>
          <a:xfrm rot="0">
            <a:off x="730923" y="-888372"/>
            <a:ext cx="16669686" cy="2284102"/>
            <a:chOff x="0" y="0"/>
            <a:chExt cx="22226248" cy="3045470"/>
          </a:xfrm>
        </p:grpSpPr>
        <p:grpSp>
          <p:nvGrpSpPr>
            <p:cNvPr name="Group 9" id="9"/>
            <p:cNvGrpSpPr/>
            <p:nvPr/>
          </p:nvGrpSpPr>
          <p:grpSpPr>
            <a:xfrm rot="0">
              <a:off x="5080044" y="0"/>
              <a:ext cx="12618464" cy="3045470"/>
              <a:chOff x="0" y="0"/>
              <a:chExt cx="2492536" cy="601574"/>
            </a:xfrm>
          </p:grpSpPr>
          <p:sp>
            <p:nvSpPr>
              <p:cNvPr name="Freeform 10" id="10"/>
              <p:cNvSpPr/>
              <p:nvPr/>
            </p:nvSpPr>
            <p:spPr>
              <a:xfrm flipH="false" flipV="false" rot="0">
                <a:off x="0" y="0"/>
                <a:ext cx="2492536" cy="601574"/>
              </a:xfrm>
              <a:custGeom>
                <a:avLst/>
                <a:gdLst/>
                <a:ahLst/>
                <a:cxnLst/>
                <a:rect r="r" b="b" t="t" l="l"/>
                <a:pathLst>
                  <a:path h="601574" w="2492536">
                    <a:moveTo>
                      <a:pt x="52355" y="0"/>
                    </a:moveTo>
                    <a:lnTo>
                      <a:pt x="2440181" y="0"/>
                    </a:lnTo>
                    <a:cubicBezTo>
                      <a:pt x="2469096" y="0"/>
                      <a:pt x="2492536" y="23440"/>
                      <a:pt x="2492536" y="52355"/>
                    </a:cubicBezTo>
                    <a:lnTo>
                      <a:pt x="2492536" y="549219"/>
                    </a:lnTo>
                    <a:cubicBezTo>
                      <a:pt x="2492536" y="578134"/>
                      <a:pt x="2469096" y="601574"/>
                      <a:pt x="2440181" y="601574"/>
                    </a:cubicBezTo>
                    <a:lnTo>
                      <a:pt x="52355" y="601574"/>
                    </a:lnTo>
                    <a:cubicBezTo>
                      <a:pt x="23440" y="601574"/>
                      <a:pt x="0" y="578134"/>
                      <a:pt x="0" y="549219"/>
                    </a:cubicBezTo>
                    <a:lnTo>
                      <a:pt x="0" y="52355"/>
                    </a:lnTo>
                    <a:cubicBezTo>
                      <a:pt x="0" y="23440"/>
                      <a:pt x="23440" y="0"/>
                      <a:pt x="52355" y="0"/>
                    </a:cubicBezTo>
                    <a:close/>
                  </a:path>
                </a:pathLst>
              </a:custGeom>
              <a:solidFill>
                <a:srgbClr val="FFBF00"/>
              </a:solidFill>
            </p:spPr>
          </p:sp>
          <p:sp>
            <p:nvSpPr>
              <p:cNvPr name="TextBox 11" id="11"/>
              <p:cNvSpPr txBox="true"/>
              <p:nvPr/>
            </p:nvSpPr>
            <p:spPr>
              <a:xfrm>
                <a:off x="0" y="-38100"/>
                <a:ext cx="2492536" cy="639674"/>
              </a:xfrm>
              <a:prstGeom prst="rect">
                <a:avLst/>
              </a:prstGeom>
            </p:spPr>
            <p:txBody>
              <a:bodyPr anchor="ctr" rtlCol="false" tIns="50800" lIns="50800" bIns="50800" rIns="50800"/>
              <a:lstStyle/>
              <a:p>
                <a:pPr algn="ctr">
                  <a:lnSpc>
                    <a:spcPts val="2659"/>
                  </a:lnSpc>
                </a:pPr>
              </a:p>
            </p:txBody>
          </p:sp>
        </p:grpSp>
        <p:grpSp>
          <p:nvGrpSpPr>
            <p:cNvPr name="Group 12" id="12"/>
            <p:cNvGrpSpPr/>
            <p:nvPr/>
          </p:nvGrpSpPr>
          <p:grpSpPr>
            <a:xfrm rot="0">
              <a:off x="19667009" y="1800720"/>
              <a:ext cx="2559239" cy="755376"/>
              <a:chOff x="0" y="0"/>
              <a:chExt cx="505529" cy="149210"/>
            </a:xfrm>
          </p:grpSpPr>
          <p:sp>
            <p:nvSpPr>
              <p:cNvPr name="Freeform 13" id="13"/>
              <p:cNvSpPr/>
              <p:nvPr/>
            </p:nvSpPr>
            <p:spPr>
              <a:xfrm flipH="false" flipV="false" rot="0">
                <a:off x="0" y="0"/>
                <a:ext cx="505529" cy="149210"/>
              </a:xfrm>
              <a:custGeom>
                <a:avLst/>
                <a:gdLst/>
                <a:ahLst/>
                <a:cxnLst/>
                <a:rect r="r" b="b" t="t" l="l"/>
                <a:pathLst>
                  <a:path h="149210" w="505529">
                    <a:moveTo>
                      <a:pt x="74605" y="0"/>
                    </a:moveTo>
                    <a:lnTo>
                      <a:pt x="430924" y="0"/>
                    </a:lnTo>
                    <a:cubicBezTo>
                      <a:pt x="472127" y="0"/>
                      <a:pt x="505529" y="33402"/>
                      <a:pt x="505529" y="74605"/>
                    </a:cubicBezTo>
                    <a:lnTo>
                      <a:pt x="505529" y="74605"/>
                    </a:lnTo>
                    <a:cubicBezTo>
                      <a:pt x="505529" y="115808"/>
                      <a:pt x="472127" y="149210"/>
                      <a:pt x="430924" y="149210"/>
                    </a:cubicBezTo>
                    <a:lnTo>
                      <a:pt x="74605" y="149210"/>
                    </a:lnTo>
                    <a:cubicBezTo>
                      <a:pt x="33402" y="149210"/>
                      <a:pt x="0" y="115808"/>
                      <a:pt x="0" y="74605"/>
                    </a:cubicBezTo>
                    <a:lnTo>
                      <a:pt x="0" y="74605"/>
                    </a:lnTo>
                    <a:cubicBezTo>
                      <a:pt x="0" y="33402"/>
                      <a:pt x="33402" y="0"/>
                      <a:pt x="74605" y="0"/>
                    </a:cubicBezTo>
                    <a:close/>
                  </a:path>
                </a:pathLst>
              </a:custGeom>
              <a:solidFill>
                <a:srgbClr val="0F5741"/>
              </a:solidFill>
            </p:spPr>
          </p:sp>
          <p:sp>
            <p:nvSpPr>
              <p:cNvPr name="TextBox 14" id="14"/>
              <p:cNvSpPr txBox="true"/>
              <p:nvPr/>
            </p:nvSpPr>
            <p:spPr>
              <a:xfrm>
                <a:off x="0" y="-38100"/>
                <a:ext cx="505529" cy="187310"/>
              </a:xfrm>
              <a:prstGeom prst="rect">
                <a:avLst/>
              </a:prstGeom>
            </p:spPr>
            <p:txBody>
              <a:bodyPr anchor="ctr" rtlCol="false" tIns="50800" lIns="50800" bIns="50800" rIns="50800"/>
              <a:lstStyle/>
              <a:p>
                <a:pPr algn="ctr">
                  <a:lnSpc>
                    <a:spcPts val="2659"/>
                  </a:lnSpc>
                </a:pPr>
              </a:p>
            </p:txBody>
          </p:sp>
        </p:grpSp>
        <p:grpSp>
          <p:nvGrpSpPr>
            <p:cNvPr name="Group 15" id="15"/>
            <p:cNvGrpSpPr/>
            <p:nvPr/>
          </p:nvGrpSpPr>
          <p:grpSpPr>
            <a:xfrm rot="0">
              <a:off x="21540825" y="1905715"/>
              <a:ext cx="541927" cy="545386"/>
              <a:chOff x="0" y="0"/>
              <a:chExt cx="107047" cy="107731"/>
            </a:xfrm>
          </p:grpSpPr>
          <p:sp>
            <p:nvSpPr>
              <p:cNvPr name="Freeform 16" id="16"/>
              <p:cNvSpPr/>
              <p:nvPr/>
            </p:nvSpPr>
            <p:spPr>
              <a:xfrm flipH="false" flipV="false" rot="0">
                <a:off x="0" y="0"/>
                <a:ext cx="107047" cy="107731"/>
              </a:xfrm>
              <a:custGeom>
                <a:avLst/>
                <a:gdLst/>
                <a:ahLst/>
                <a:cxnLst/>
                <a:rect r="r" b="b" t="t" l="l"/>
                <a:pathLst>
                  <a:path h="107731" w="107047">
                    <a:moveTo>
                      <a:pt x="53524" y="0"/>
                    </a:moveTo>
                    <a:lnTo>
                      <a:pt x="53524" y="0"/>
                    </a:lnTo>
                    <a:cubicBezTo>
                      <a:pt x="67719" y="0"/>
                      <a:pt x="81333" y="5639"/>
                      <a:pt x="91371" y="15677"/>
                    </a:cubicBezTo>
                    <a:cubicBezTo>
                      <a:pt x="101408" y="25714"/>
                      <a:pt x="107047" y="39328"/>
                      <a:pt x="107047" y="53524"/>
                    </a:cubicBezTo>
                    <a:lnTo>
                      <a:pt x="107047" y="54207"/>
                    </a:lnTo>
                    <a:cubicBezTo>
                      <a:pt x="107047" y="68402"/>
                      <a:pt x="101408" y="82016"/>
                      <a:pt x="91371" y="92054"/>
                    </a:cubicBezTo>
                    <a:cubicBezTo>
                      <a:pt x="81333" y="102091"/>
                      <a:pt x="67719" y="107731"/>
                      <a:pt x="53524" y="107731"/>
                    </a:cubicBezTo>
                    <a:lnTo>
                      <a:pt x="53524" y="107731"/>
                    </a:lnTo>
                    <a:cubicBezTo>
                      <a:pt x="39328" y="107731"/>
                      <a:pt x="25714" y="102091"/>
                      <a:pt x="15677" y="92054"/>
                    </a:cubicBezTo>
                    <a:cubicBezTo>
                      <a:pt x="5639" y="82016"/>
                      <a:pt x="0" y="68402"/>
                      <a:pt x="0" y="54207"/>
                    </a:cubicBezTo>
                    <a:lnTo>
                      <a:pt x="0" y="53524"/>
                    </a:lnTo>
                    <a:cubicBezTo>
                      <a:pt x="0" y="39328"/>
                      <a:pt x="5639" y="25714"/>
                      <a:pt x="15677" y="15677"/>
                    </a:cubicBezTo>
                    <a:cubicBezTo>
                      <a:pt x="25714" y="5639"/>
                      <a:pt x="39328" y="0"/>
                      <a:pt x="53524" y="0"/>
                    </a:cubicBezTo>
                    <a:close/>
                  </a:path>
                </a:pathLst>
              </a:custGeom>
              <a:solidFill>
                <a:srgbClr val="FFBF00"/>
              </a:solidFill>
            </p:spPr>
          </p:sp>
          <p:sp>
            <p:nvSpPr>
              <p:cNvPr name="TextBox 17" id="17"/>
              <p:cNvSpPr txBox="true"/>
              <p:nvPr/>
            </p:nvSpPr>
            <p:spPr>
              <a:xfrm>
                <a:off x="0" y="-38100"/>
                <a:ext cx="107047" cy="145831"/>
              </a:xfrm>
              <a:prstGeom prst="rect">
                <a:avLst/>
              </a:prstGeom>
            </p:spPr>
            <p:txBody>
              <a:bodyPr anchor="ctr" rtlCol="false" tIns="50800" lIns="50800" bIns="50800" rIns="50800"/>
              <a:lstStyle/>
              <a:p>
                <a:pPr algn="ctr">
                  <a:lnSpc>
                    <a:spcPts val="2659"/>
                  </a:lnSpc>
                </a:pPr>
              </a:p>
            </p:txBody>
          </p:sp>
        </p:grpSp>
        <p:sp>
          <p:nvSpPr>
            <p:cNvPr name="Freeform 18" id="18"/>
            <p:cNvSpPr/>
            <p:nvPr/>
          </p:nvSpPr>
          <p:spPr>
            <a:xfrm flipH="false" flipV="false" rot="0">
              <a:off x="21694348" y="2049482"/>
              <a:ext cx="234881" cy="257853"/>
            </a:xfrm>
            <a:custGeom>
              <a:avLst/>
              <a:gdLst/>
              <a:ahLst/>
              <a:cxnLst/>
              <a:rect r="r" b="b" t="t" l="l"/>
              <a:pathLst>
                <a:path h="257853" w="234881">
                  <a:moveTo>
                    <a:pt x="0" y="0"/>
                  </a:moveTo>
                  <a:lnTo>
                    <a:pt x="234881" y="0"/>
                  </a:lnTo>
                  <a:lnTo>
                    <a:pt x="234881" y="257853"/>
                  </a:lnTo>
                  <a:lnTo>
                    <a:pt x="0" y="257853"/>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19" id="19"/>
            <p:cNvSpPr txBox="true"/>
            <p:nvPr/>
          </p:nvSpPr>
          <p:spPr>
            <a:xfrm rot="0">
              <a:off x="5524769" y="1848619"/>
              <a:ext cx="2216733" cy="536106"/>
            </a:xfrm>
            <a:prstGeom prst="rect">
              <a:avLst/>
            </a:prstGeom>
          </p:spPr>
          <p:txBody>
            <a:bodyPr anchor="t" rtlCol="false" tIns="0" lIns="0" bIns="0" rIns="0">
              <a:spAutoFit/>
            </a:bodyPr>
            <a:lstStyle/>
            <a:p>
              <a:pPr algn="ctr">
                <a:lnSpc>
                  <a:spcPts val="3431"/>
                </a:lnSpc>
              </a:pPr>
              <a:r>
                <a:rPr lang="en-US" sz="2451">
                  <a:solidFill>
                    <a:srgbClr val="0F5741"/>
                  </a:solidFill>
                  <a:latin typeface="Montserrat"/>
                  <a:ea typeface="Montserrat"/>
                  <a:cs typeface="Montserrat"/>
                  <a:sym typeface="Montserrat"/>
                </a:rPr>
                <a:t>Menu</a:t>
              </a:r>
            </a:p>
          </p:txBody>
        </p:sp>
        <p:sp>
          <p:nvSpPr>
            <p:cNvPr name="TextBox 20" id="20"/>
            <p:cNvSpPr txBox="true"/>
            <p:nvPr/>
          </p:nvSpPr>
          <p:spPr>
            <a:xfrm rot="0">
              <a:off x="8543599" y="1851570"/>
              <a:ext cx="2542777" cy="536106"/>
            </a:xfrm>
            <a:prstGeom prst="rect">
              <a:avLst/>
            </a:prstGeom>
          </p:spPr>
          <p:txBody>
            <a:bodyPr anchor="t" rtlCol="false" tIns="0" lIns="0" bIns="0" rIns="0">
              <a:spAutoFit/>
            </a:bodyPr>
            <a:lstStyle/>
            <a:p>
              <a:pPr algn="ctr" marL="0" indent="0" lvl="0">
                <a:lnSpc>
                  <a:spcPts val="3431"/>
                </a:lnSpc>
                <a:spcBef>
                  <a:spcPct val="0"/>
                </a:spcBef>
              </a:pPr>
              <a:r>
                <a:rPr lang="en-US" b="true" sz="2451">
                  <a:solidFill>
                    <a:srgbClr val="0F5741"/>
                  </a:solidFill>
                  <a:latin typeface="Montserrat Bold"/>
                  <a:ea typeface="Montserrat Bold"/>
                  <a:cs typeface="Montserrat Bold"/>
                  <a:sym typeface="Montserrat Bold"/>
                </a:rPr>
                <a:t>Projet</a:t>
              </a:r>
            </a:p>
          </p:txBody>
        </p:sp>
        <p:sp>
          <p:nvSpPr>
            <p:cNvPr name="TextBox 21" id="21"/>
            <p:cNvSpPr txBox="true"/>
            <p:nvPr/>
          </p:nvSpPr>
          <p:spPr>
            <a:xfrm rot="0">
              <a:off x="12153762" y="1851570"/>
              <a:ext cx="2118920" cy="536106"/>
            </a:xfrm>
            <a:prstGeom prst="rect">
              <a:avLst/>
            </a:prstGeom>
          </p:spPr>
          <p:txBody>
            <a:bodyPr anchor="t" rtlCol="false" tIns="0" lIns="0" bIns="0" rIns="0">
              <a:spAutoFit/>
            </a:bodyPr>
            <a:lstStyle/>
            <a:p>
              <a:pPr algn="ctr" marL="0" indent="0" lvl="0">
                <a:lnSpc>
                  <a:spcPts val="3431"/>
                </a:lnSpc>
                <a:spcBef>
                  <a:spcPct val="0"/>
                </a:spcBef>
              </a:pPr>
              <a:r>
                <a:rPr lang="en-US" sz="2451">
                  <a:solidFill>
                    <a:srgbClr val="0F5741"/>
                  </a:solidFill>
                  <a:latin typeface="Montserrat"/>
                  <a:ea typeface="Montserrat"/>
                  <a:cs typeface="Montserrat"/>
                  <a:sym typeface="Montserrat"/>
                </a:rPr>
                <a:t>Contenu</a:t>
              </a:r>
            </a:p>
          </p:txBody>
        </p:sp>
        <p:sp>
          <p:nvSpPr>
            <p:cNvPr name="TextBox 22" id="22"/>
            <p:cNvSpPr txBox="true"/>
            <p:nvPr/>
          </p:nvSpPr>
          <p:spPr>
            <a:xfrm rot="0">
              <a:off x="14731875" y="1848619"/>
              <a:ext cx="2966633" cy="536106"/>
            </a:xfrm>
            <a:prstGeom prst="rect">
              <a:avLst/>
            </a:prstGeom>
          </p:spPr>
          <p:txBody>
            <a:bodyPr anchor="t" rtlCol="false" tIns="0" lIns="0" bIns="0" rIns="0">
              <a:spAutoFit/>
            </a:bodyPr>
            <a:lstStyle/>
            <a:p>
              <a:pPr algn="ctr" marL="0" indent="0" lvl="0">
                <a:lnSpc>
                  <a:spcPts val="3431"/>
                </a:lnSpc>
                <a:spcBef>
                  <a:spcPct val="0"/>
                </a:spcBef>
              </a:pPr>
              <a:r>
                <a:rPr lang="en-US" sz="2451">
                  <a:solidFill>
                    <a:srgbClr val="0F5741"/>
                  </a:solidFill>
                  <a:latin typeface="Montserrat"/>
                  <a:ea typeface="Montserrat"/>
                  <a:cs typeface="Montserrat"/>
                  <a:sym typeface="Montserrat"/>
                </a:rPr>
                <a:t>Autres</a:t>
              </a:r>
            </a:p>
          </p:txBody>
        </p:sp>
        <p:sp>
          <p:nvSpPr>
            <p:cNvPr name="TextBox 23" id="23"/>
            <p:cNvSpPr txBox="true"/>
            <p:nvPr/>
          </p:nvSpPr>
          <p:spPr>
            <a:xfrm rot="0">
              <a:off x="0" y="1957481"/>
              <a:ext cx="3554452" cy="430742"/>
            </a:xfrm>
            <a:prstGeom prst="rect">
              <a:avLst/>
            </a:prstGeom>
          </p:spPr>
          <p:txBody>
            <a:bodyPr anchor="t" rtlCol="false" tIns="0" lIns="0" bIns="0" rIns="0">
              <a:spAutoFit/>
            </a:bodyPr>
            <a:lstStyle/>
            <a:p>
              <a:pPr algn="ctr">
                <a:lnSpc>
                  <a:spcPts val="2799"/>
                </a:lnSpc>
                <a:spcBef>
                  <a:spcPct val="0"/>
                </a:spcBef>
              </a:pPr>
              <a:r>
                <a:rPr lang="en-US" b="true" sz="1999">
                  <a:solidFill>
                    <a:srgbClr val="FFFFFF"/>
                  </a:solidFill>
                  <a:latin typeface="Montserrat Bold"/>
                  <a:ea typeface="Montserrat Bold"/>
                  <a:cs typeface="Montserrat Bold"/>
                  <a:sym typeface="Montserrat Bold"/>
                </a:rPr>
                <a:t>Projet 2</a:t>
              </a:r>
            </a:p>
          </p:txBody>
        </p:sp>
        <p:sp>
          <p:nvSpPr>
            <p:cNvPr name="TextBox 24" id="24"/>
            <p:cNvSpPr txBox="true"/>
            <p:nvPr/>
          </p:nvSpPr>
          <p:spPr>
            <a:xfrm rot="0">
              <a:off x="19955624" y="1949984"/>
              <a:ext cx="1398043" cy="342900"/>
            </a:xfrm>
            <a:prstGeom prst="rect">
              <a:avLst/>
            </a:prstGeom>
          </p:spPr>
          <p:txBody>
            <a:bodyPr anchor="t" rtlCol="false" tIns="0" lIns="0" bIns="0" rIns="0">
              <a:spAutoFit/>
            </a:bodyPr>
            <a:lstStyle/>
            <a:p>
              <a:pPr algn="l">
                <a:lnSpc>
                  <a:spcPts val="2100"/>
                </a:lnSpc>
                <a:spcBef>
                  <a:spcPct val="0"/>
                </a:spcBef>
              </a:pPr>
              <a:r>
                <a:rPr lang="en-US" sz="1500">
                  <a:solidFill>
                    <a:srgbClr val="FFFFFF"/>
                  </a:solidFill>
                  <a:latin typeface="Montserrat"/>
                  <a:ea typeface="Montserrat"/>
                  <a:cs typeface="Montserrat"/>
                  <a:sym typeface="Montserrat"/>
                </a:rPr>
                <a:t>Recherche</a:t>
              </a:r>
            </a:p>
          </p:txBody>
        </p:sp>
      </p:grpSp>
      <p:sp>
        <p:nvSpPr>
          <p:cNvPr name="TextBox 25" id="25"/>
          <p:cNvSpPr txBox="true"/>
          <p:nvPr/>
        </p:nvSpPr>
        <p:spPr>
          <a:xfrm rot="0">
            <a:off x="9541382" y="3902153"/>
            <a:ext cx="4644305" cy="398780"/>
          </a:xfrm>
          <a:prstGeom prst="rect">
            <a:avLst/>
          </a:prstGeom>
        </p:spPr>
        <p:txBody>
          <a:bodyPr anchor="t" rtlCol="false" tIns="0" lIns="0" bIns="0" rIns="0">
            <a:spAutoFit/>
          </a:bodyPr>
          <a:lstStyle/>
          <a:p>
            <a:pPr algn="l">
              <a:lnSpc>
                <a:spcPts val="3189"/>
              </a:lnSpc>
            </a:pPr>
            <a:r>
              <a:rPr lang="en-US" sz="2899" b="true">
                <a:solidFill>
                  <a:srgbClr val="0F5741"/>
                </a:solidFill>
                <a:latin typeface="Montserrat Bold"/>
                <a:ea typeface="Montserrat Bold"/>
                <a:cs typeface="Montserrat Bold"/>
                <a:sym typeface="Montserrat Bold"/>
              </a:rPr>
              <a:t>Les modifications</a:t>
            </a:r>
          </a:p>
        </p:txBody>
      </p:sp>
      <p:sp>
        <p:nvSpPr>
          <p:cNvPr name="AutoShape 26" id="26"/>
          <p:cNvSpPr/>
          <p:nvPr/>
        </p:nvSpPr>
        <p:spPr>
          <a:xfrm flipH="true" flipV="true">
            <a:off x="7437120" y="4040605"/>
            <a:ext cx="2104262" cy="41887"/>
          </a:xfrm>
          <a:prstGeom prst="line">
            <a:avLst/>
          </a:prstGeom>
          <a:ln cap="flat" w="57150">
            <a:solidFill>
              <a:srgbClr val="FFBF00"/>
            </a:solidFill>
            <a:prstDash val="solid"/>
            <a:headEnd type="none" len="sm" w="sm"/>
            <a:tailEnd type="arrow" len="sm" w="med"/>
          </a:ln>
        </p:spPr>
      </p:sp>
      <p:sp>
        <p:nvSpPr>
          <p:cNvPr name="TextBox 27" id="27"/>
          <p:cNvSpPr txBox="true"/>
          <p:nvPr/>
        </p:nvSpPr>
        <p:spPr>
          <a:xfrm rot="0">
            <a:off x="9541382" y="2021133"/>
            <a:ext cx="8404021" cy="1666367"/>
          </a:xfrm>
          <a:prstGeom prst="rect">
            <a:avLst/>
          </a:prstGeom>
        </p:spPr>
        <p:txBody>
          <a:bodyPr anchor="t" rtlCol="false" tIns="0" lIns="0" bIns="0" rIns="0">
            <a:spAutoFit/>
          </a:bodyPr>
          <a:lstStyle/>
          <a:p>
            <a:pPr algn="l" marL="0" indent="0" lvl="0">
              <a:lnSpc>
                <a:spcPts val="5824"/>
              </a:lnSpc>
            </a:pPr>
            <a:r>
              <a:rPr lang="en-US" b="true" sz="5600">
                <a:solidFill>
                  <a:srgbClr val="0F5741"/>
                </a:solidFill>
                <a:latin typeface="Agrandir Bold"/>
                <a:ea typeface="Agrandir Bold"/>
                <a:cs typeface="Agrandir Bold"/>
                <a:sym typeface="Agrandir Bold"/>
              </a:rPr>
              <a:t>Au moment de composer son menu </a:t>
            </a:r>
          </a:p>
        </p:txBody>
      </p:sp>
      <p:sp>
        <p:nvSpPr>
          <p:cNvPr name="TextBox 28" id="28"/>
          <p:cNvSpPr txBox="true"/>
          <p:nvPr/>
        </p:nvSpPr>
        <p:spPr>
          <a:xfrm rot="0">
            <a:off x="9541382" y="4443808"/>
            <a:ext cx="7859227" cy="3159124"/>
          </a:xfrm>
          <a:prstGeom prst="rect">
            <a:avLst/>
          </a:prstGeom>
        </p:spPr>
        <p:txBody>
          <a:bodyPr anchor="t" rtlCol="false" tIns="0" lIns="0" bIns="0" rIns="0">
            <a:spAutoFit/>
          </a:bodyPr>
          <a:lstStyle/>
          <a:p>
            <a:pPr algn="just" marL="431805" indent="-215903" lvl="1">
              <a:lnSpc>
                <a:spcPts val="2800"/>
              </a:lnSpc>
              <a:buFont typeface="Arial"/>
              <a:buChar char="•"/>
            </a:pPr>
            <a:r>
              <a:rPr lang="en-US" sz="2000">
                <a:solidFill>
                  <a:srgbClr val="0F5741"/>
                </a:solidFill>
                <a:latin typeface="Montserrat"/>
                <a:ea typeface="Montserrat"/>
                <a:cs typeface="Montserrat"/>
                <a:sym typeface="Montserrat"/>
              </a:rPr>
              <a:t>Pour choisir un élément, il suffit simplement de cliquer dessus pour le sélectionner </a:t>
            </a:r>
          </a:p>
          <a:p>
            <a:pPr algn="just" marL="431805" indent="-215903" lvl="1">
              <a:lnSpc>
                <a:spcPts val="2800"/>
              </a:lnSpc>
              <a:buFont typeface="Arial"/>
              <a:buChar char="•"/>
            </a:pPr>
            <a:r>
              <a:rPr lang="en-US" sz="2000">
                <a:solidFill>
                  <a:srgbClr val="0F5741"/>
                </a:solidFill>
                <a:latin typeface="Montserrat"/>
                <a:ea typeface="Montserrat"/>
                <a:cs typeface="Montserrat"/>
                <a:sym typeface="Montserrat"/>
              </a:rPr>
              <a:t>Si on choisi un élément dans le menu qui ne nous convient finalement pas, il suffit de cliquer sur un autre élément pour que le choix soit modifier. Un message s’affichera automatiquement pour indiquer  l’élément que l’on a choisi.</a:t>
            </a:r>
          </a:p>
          <a:p>
            <a:pPr algn="just" marL="431805" indent="-215903" lvl="1">
              <a:lnSpc>
                <a:spcPts val="2800"/>
              </a:lnSpc>
              <a:buFont typeface="Arial"/>
              <a:buChar char="•"/>
            </a:pPr>
            <a:r>
              <a:rPr lang="en-US" sz="2000">
                <a:solidFill>
                  <a:srgbClr val="0F5741"/>
                </a:solidFill>
                <a:latin typeface="Montserrat"/>
                <a:ea typeface="Montserrat"/>
                <a:cs typeface="Montserrat"/>
                <a:sym typeface="Montserrat"/>
              </a:rPr>
              <a:t>Pour finir, il faut valider pour que la commande soit ajoutée au panier. </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FF5F1"/>
        </a:solidFill>
      </p:bgPr>
    </p:bg>
    <p:spTree>
      <p:nvGrpSpPr>
        <p:cNvPr id="1" name=""/>
        <p:cNvGrpSpPr/>
        <p:nvPr/>
      </p:nvGrpSpPr>
      <p:grpSpPr>
        <a:xfrm>
          <a:off x="0" y="0"/>
          <a:ext cx="0" cy="0"/>
          <a:chOff x="0" y="0"/>
          <a:chExt cx="0" cy="0"/>
        </a:xfrm>
      </p:grpSpPr>
      <p:grpSp>
        <p:nvGrpSpPr>
          <p:cNvPr name="Group 2" id="2"/>
          <p:cNvGrpSpPr/>
          <p:nvPr/>
        </p:nvGrpSpPr>
        <p:grpSpPr>
          <a:xfrm rot="0">
            <a:off x="15243138" y="9493446"/>
            <a:ext cx="3736774" cy="1178115"/>
            <a:chOff x="0" y="0"/>
            <a:chExt cx="984171" cy="310286"/>
          </a:xfrm>
        </p:grpSpPr>
        <p:sp>
          <p:nvSpPr>
            <p:cNvPr name="Freeform 3" id="3"/>
            <p:cNvSpPr/>
            <p:nvPr/>
          </p:nvSpPr>
          <p:spPr>
            <a:xfrm flipH="false" flipV="false" rot="0">
              <a:off x="0" y="0"/>
              <a:ext cx="984171" cy="310286"/>
            </a:xfrm>
            <a:custGeom>
              <a:avLst/>
              <a:gdLst/>
              <a:ahLst/>
              <a:cxnLst/>
              <a:rect r="r" b="b" t="t" l="l"/>
              <a:pathLst>
                <a:path h="310286" w="984171">
                  <a:moveTo>
                    <a:pt x="0" y="0"/>
                  </a:moveTo>
                  <a:lnTo>
                    <a:pt x="984171" y="0"/>
                  </a:lnTo>
                  <a:lnTo>
                    <a:pt x="984171" y="310286"/>
                  </a:lnTo>
                  <a:lnTo>
                    <a:pt x="0" y="310286"/>
                  </a:lnTo>
                  <a:close/>
                </a:path>
              </a:pathLst>
            </a:custGeom>
            <a:solidFill>
              <a:srgbClr val="FFBF00"/>
            </a:solidFill>
          </p:spPr>
        </p:sp>
        <p:sp>
          <p:nvSpPr>
            <p:cNvPr name="TextBox 4" id="4"/>
            <p:cNvSpPr txBox="true"/>
            <p:nvPr/>
          </p:nvSpPr>
          <p:spPr>
            <a:xfrm>
              <a:off x="0" y="-38100"/>
              <a:ext cx="984171" cy="348386"/>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730923" y="-888372"/>
            <a:ext cx="16669686" cy="2284102"/>
            <a:chOff x="0" y="0"/>
            <a:chExt cx="22226248" cy="3045470"/>
          </a:xfrm>
        </p:grpSpPr>
        <p:grpSp>
          <p:nvGrpSpPr>
            <p:cNvPr name="Group 6" id="6"/>
            <p:cNvGrpSpPr/>
            <p:nvPr/>
          </p:nvGrpSpPr>
          <p:grpSpPr>
            <a:xfrm rot="0">
              <a:off x="5080044" y="0"/>
              <a:ext cx="12618464" cy="3045470"/>
              <a:chOff x="0" y="0"/>
              <a:chExt cx="2492536" cy="601574"/>
            </a:xfrm>
          </p:grpSpPr>
          <p:sp>
            <p:nvSpPr>
              <p:cNvPr name="Freeform 7" id="7"/>
              <p:cNvSpPr/>
              <p:nvPr/>
            </p:nvSpPr>
            <p:spPr>
              <a:xfrm flipH="false" flipV="false" rot="0">
                <a:off x="0" y="0"/>
                <a:ext cx="2492536" cy="601574"/>
              </a:xfrm>
              <a:custGeom>
                <a:avLst/>
                <a:gdLst/>
                <a:ahLst/>
                <a:cxnLst/>
                <a:rect r="r" b="b" t="t" l="l"/>
                <a:pathLst>
                  <a:path h="601574" w="2492536">
                    <a:moveTo>
                      <a:pt x="52355" y="0"/>
                    </a:moveTo>
                    <a:lnTo>
                      <a:pt x="2440181" y="0"/>
                    </a:lnTo>
                    <a:cubicBezTo>
                      <a:pt x="2469096" y="0"/>
                      <a:pt x="2492536" y="23440"/>
                      <a:pt x="2492536" y="52355"/>
                    </a:cubicBezTo>
                    <a:lnTo>
                      <a:pt x="2492536" y="549219"/>
                    </a:lnTo>
                    <a:cubicBezTo>
                      <a:pt x="2492536" y="578134"/>
                      <a:pt x="2469096" y="601574"/>
                      <a:pt x="2440181" y="601574"/>
                    </a:cubicBezTo>
                    <a:lnTo>
                      <a:pt x="52355" y="601574"/>
                    </a:lnTo>
                    <a:cubicBezTo>
                      <a:pt x="23440" y="601574"/>
                      <a:pt x="0" y="578134"/>
                      <a:pt x="0" y="549219"/>
                    </a:cubicBezTo>
                    <a:lnTo>
                      <a:pt x="0" y="52355"/>
                    </a:lnTo>
                    <a:cubicBezTo>
                      <a:pt x="0" y="23440"/>
                      <a:pt x="23440" y="0"/>
                      <a:pt x="52355" y="0"/>
                    </a:cubicBezTo>
                    <a:close/>
                  </a:path>
                </a:pathLst>
              </a:custGeom>
              <a:solidFill>
                <a:srgbClr val="FFBF00"/>
              </a:solidFill>
            </p:spPr>
          </p:sp>
          <p:sp>
            <p:nvSpPr>
              <p:cNvPr name="TextBox 8" id="8"/>
              <p:cNvSpPr txBox="true"/>
              <p:nvPr/>
            </p:nvSpPr>
            <p:spPr>
              <a:xfrm>
                <a:off x="0" y="-38100"/>
                <a:ext cx="2492536" cy="639674"/>
              </a:xfrm>
              <a:prstGeom prst="rect">
                <a:avLst/>
              </a:prstGeom>
            </p:spPr>
            <p:txBody>
              <a:bodyPr anchor="ctr" rtlCol="false" tIns="50800" lIns="50800" bIns="50800" rIns="50800"/>
              <a:lstStyle/>
              <a:p>
                <a:pPr algn="ctr">
                  <a:lnSpc>
                    <a:spcPts val="2659"/>
                  </a:lnSpc>
                </a:pPr>
              </a:p>
            </p:txBody>
          </p:sp>
        </p:grpSp>
        <p:grpSp>
          <p:nvGrpSpPr>
            <p:cNvPr name="Group 9" id="9"/>
            <p:cNvGrpSpPr/>
            <p:nvPr/>
          </p:nvGrpSpPr>
          <p:grpSpPr>
            <a:xfrm rot="0">
              <a:off x="19667009" y="1800720"/>
              <a:ext cx="2559239" cy="755376"/>
              <a:chOff x="0" y="0"/>
              <a:chExt cx="505529" cy="149210"/>
            </a:xfrm>
          </p:grpSpPr>
          <p:sp>
            <p:nvSpPr>
              <p:cNvPr name="Freeform 10" id="10"/>
              <p:cNvSpPr/>
              <p:nvPr/>
            </p:nvSpPr>
            <p:spPr>
              <a:xfrm flipH="false" flipV="false" rot="0">
                <a:off x="0" y="0"/>
                <a:ext cx="505529" cy="149210"/>
              </a:xfrm>
              <a:custGeom>
                <a:avLst/>
                <a:gdLst/>
                <a:ahLst/>
                <a:cxnLst/>
                <a:rect r="r" b="b" t="t" l="l"/>
                <a:pathLst>
                  <a:path h="149210" w="505529">
                    <a:moveTo>
                      <a:pt x="74605" y="0"/>
                    </a:moveTo>
                    <a:lnTo>
                      <a:pt x="430924" y="0"/>
                    </a:lnTo>
                    <a:cubicBezTo>
                      <a:pt x="472127" y="0"/>
                      <a:pt x="505529" y="33402"/>
                      <a:pt x="505529" y="74605"/>
                    </a:cubicBezTo>
                    <a:lnTo>
                      <a:pt x="505529" y="74605"/>
                    </a:lnTo>
                    <a:cubicBezTo>
                      <a:pt x="505529" y="115808"/>
                      <a:pt x="472127" y="149210"/>
                      <a:pt x="430924" y="149210"/>
                    </a:cubicBezTo>
                    <a:lnTo>
                      <a:pt x="74605" y="149210"/>
                    </a:lnTo>
                    <a:cubicBezTo>
                      <a:pt x="33402" y="149210"/>
                      <a:pt x="0" y="115808"/>
                      <a:pt x="0" y="74605"/>
                    </a:cubicBezTo>
                    <a:lnTo>
                      <a:pt x="0" y="74605"/>
                    </a:lnTo>
                    <a:cubicBezTo>
                      <a:pt x="0" y="33402"/>
                      <a:pt x="33402" y="0"/>
                      <a:pt x="74605" y="0"/>
                    </a:cubicBezTo>
                    <a:close/>
                  </a:path>
                </a:pathLst>
              </a:custGeom>
              <a:solidFill>
                <a:srgbClr val="0F5741"/>
              </a:solidFill>
            </p:spPr>
          </p:sp>
          <p:sp>
            <p:nvSpPr>
              <p:cNvPr name="TextBox 11" id="11"/>
              <p:cNvSpPr txBox="true"/>
              <p:nvPr/>
            </p:nvSpPr>
            <p:spPr>
              <a:xfrm>
                <a:off x="0" y="-38100"/>
                <a:ext cx="505529" cy="187310"/>
              </a:xfrm>
              <a:prstGeom prst="rect">
                <a:avLst/>
              </a:prstGeom>
            </p:spPr>
            <p:txBody>
              <a:bodyPr anchor="ctr" rtlCol="false" tIns="50800" lIns="50800" bIns="50800" rIns="50800"/>
              <a:lstStyle/>
              <a:p>
                <a:pPr algn="ctr">
                  <a:lnSpc>
                    <a:spcPts val="2659"/>
                  </a:lnSpc>
                </a:pPr>
              </a:p>
            </p:txBody>
          </p:sp>
        </p:grpSp>
        <p:grpSp>
          <p:nvGrpSpPr>
            <p:cNvPr name="Group 12" id="12"/>
            <p:cNvGrpSpPr/>
            <p:nvPr/>
          </p:nvGrpSpPr>
          <p:grpSpPr>
            <a:xfrm rot="0">
              <a:off x="21540825" y="1905715"/>
              <a:ext cx="541927" cy="545386"/>
              <a:chOff x="0" y="0"/>
              <a:chExt cx="107047" cy="107731"/>
            </a:xfrm>
          </p:grpSpPr>
          <p:sp>
            <p:nvSpPr>
              <p:cNvPr name="Freeform 13" id="13"/>
              <p:cNvSpPr/>
              <p:nvPr/>
            </p:nvSpPr>
            <p:spPr>
              <a:xfrm flipH="false" flipV="false" rot="0">
                <a:off x="0" y="0"/>
                <a:ext cx="107047" cy="107731"/>
              </a:xfrm>
              <a:custGeom>
                <a:avLst/>
                <a:gdLst/>
                <a:ahLst/>
                <a:cxnLst/>
                <a:rect r="r" b="b" t="t" l="l"/>
                <a:pathLst>
                  <a:path h="107731" w="107047">
                    <a:moveTo>
                      <a:pt x="53524" y="0"/>
                    </a:moveTo>
                    <a:lnTo>
                      <a:pt x="53524" y="0"/>
                    </a:lnTo>
                    <a:cubicBezTo>
                      <a:pt x="67719" y="0"/>
                      <a:pt x="81333" y="5639"/>
                      <a:pt x="91371" y="15677"/>
                    </a:cubicBezTo>
                    <a:cubicBezTo>
                      <a:pt x="101408" y="25714"/>
                      <a:pt x="107047" y="39328"/>
                      <a:pt x="107047" y="53524"/>
                    </a:cubicBezTo>
                    <a:lnTo>
                      <a:pt x="107047" y="54207"/>
                    </a:lnTo>
                    <a:cubicBezTo>
                      <a:pt x="107047" y="68402"/>
                      <a:pt x="101408" y="82016"/>
                      <a:pt x="91371" y="92054"/>
                    </a:cubicBezTo>
                    <a:cubicBezTo>
                      <a:pt x="81333" y="102091"/>
                      <a:pt x="67719" y="107731"/>
                      <a:pt x="53524" y="107731"/>
                    </a:cubicBezTo>
                    <a:lnTo>
                      <a:pt x="53524" y="107731"/>
                    </a:lnTo>
                    <a:cubicBezTo>
                      <a:pt x="39328" y="107731"/>
                      <a:pt x="25714" y="102091"/>
                      <a:pt x="15677" y="92054"/>
                    </a:cubicBezTo>
                    <a:cubicBezTo>
                      <a:pt x="5639" y="82016"/>
                      <a:pt x="0" y="68402"/>
                      <a:pt x="0" y="54207"/>
                    </a:cubicBezTo>
                    <a:lnTo>
                      <a:pt x="0" y="53524"/>
                    </a:lnTo>
                    <a:cubicBezTo>
                      <a:pt x="0" y="39328"/>
                      <a:pt x="5639" y="25714"/>
                      <a:pt x="15677" y="15677"/>
                    </a:cubicBezTo>
                    <a:cubicBezTo>
                      <a:pt x="25714" y="5639"/>
                      <a:pt x="39328" y="0"/>
                      <a:pt x="53524" y="0"/>
                    </a:cubicBezTo>
                    <a:close/>
                  </a:path>
                </a:pathLst>
              </a:custGeom>
              <a:solidFill>
                <a:srgbClr val="FFBF00"/>
              </a:solidFill>
            </p:spPr>
          </p:sp>
          <p:sp>
            <p:nvSpPr>
              <p:cNvPr name="TextBox 14" id="14"/>
              <p:cNvSpPr txBox="true"/>
              <p:nvPr/>
            </p:nvSpPr>
            <p:spPr>
              <a:xfrm>
                <a:off x="0" y="-38100"/>
                <a:ext cx="107047" cy="145831"/>
              </a:xfrm>
              <a:prstGeom prst="rect">
                <a:avLst/>
              </a:prstGeom>
            </p:spPr>
            <p:txBody>
              <a:bodyPr anchor="ctr" rtlCol="false" tIns="50800" lIns="50800" bIns="50800" rIns="50800"/>
              <a:lstStyle/>
              <a:p>
                <a:pPr algn="ctr">
                  <a:lnSpc>
                    <a:spcPts val="2659"/>
                  </a:lnSpc>
                </a:pPr>
              </a:p>
            </p:txBody>
          </p:sp>
        </p:grpSp>
        <p:sp>
          <p:nvSpPr>
            <p:cNvPr name="Freeform 15" id="15"/>
            <p:cNvSpPr/>
            <p:nvPr/>
          </p:nvSpPr>
          <p:spPr>
            <a:xfrm flipH="false" flipV="false" rot="0">
              <a:off x="21694348" y="2049482"/>
              <a:ext cx="234881" cy="257853"/>
            </a:xfrm>
            <a:custGeom>
              <a:avLst/>
              <a:gdLst/>
              <a:ahLst/>
              <a:cxnLst/>
              <a:rect r="r" b="b" t="t" l="l"/>
              <a:pathLst>
                <a:path h="257853" w="234881">
                  <a:moveTo>
                    <a:pt x="0" y="0"/>
                  </a:moveTo>
                  <a:lnTo>
                    <a:pt x="234881" y="0"/>
                  </a:lnTo>
                  <a:lnTo>
                    <a:pt x="234881" y="257853"/>
                  </a:lnTo>
                  <a:lnTo>
                    <a:pt x="0" y="25785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6" id="16"/>
            <p:cNvSpPr txBox="true"/>
            <p:nvPr/>
          </p:nvSpPr>
          <p:spPr>
            <a:xfrm rot="0">
              <a:off x="5524769" y="1848619"/>
              <a:ext cx="2216733" cy="536106"/>
            </a:xfrm>
            <a:prstGeom prst="rect">
              <a:avLst/>
            </a:prstGeom>
          </p:spPr>
          <p:txBody>
            <a:bodyPr anchor="t" rtlCol="false" tIns="0" lIns="0" bIns="0" rIns="0">
              <a:spAutoFit/>
            </a:bodyPr>
            <a:lstStyle/>
            <a:p>
              <a:pPr algn="ctr">
                <a:lnSpc>
                  <a:spcPts val="3431"/>
                </a:lnSpc>
              </a:pPr>
              <a:r>
                <a:rPr lang="en-US" sz="2451">
                  <a:solidFill>
                    <a:srgbClr val="0F5741"/>
                  </a:solidFill>
                  <a:latin typeface="Montserrat"/>
                  <a:ea typeface="Montserrat"/>
                  <a:cs typeface="Montserrat"/>
                  <a:sym typeface="Montserrat"/>
                </a:rPr>
                <a:t>Menu</a:t>
              </a:r>
            </a:p>
          </p:txBody>
        </p:sp>
        <p:sp>
          <p:nvSpPr>
            <p:cNvPr name="TextBox 17" id="17"/>
            <p:cNvSpPr txBox="true"/>
            <p:nvPr/>
          </p:nvSpPr>
          <p:spPr>
            <a:xfrm rot="0">
              <a:off x="8543599" y="1851570"/>
              <a:ext cx="2542777" cy="536106"/>
            </a:xfrm>
            <a:prstGeom prst="rect">
              <a:avLst/>
            </a:prstGeom>
          </p:spPr>
          <p:txBody>
            <a:bodyPr anchor="t" rtlCol="false" tIns="0" lIns="0" bIns="0" rIns="0">
              <a:spAutoFit/>
            </a:bodyPr>
            <a:lstStyle/>
            <a:p>
              <a:pPr algn="ctr" marL="0" indent="0" lvl="0">
                <a:lnSpc>
                  <a:spcPts val="3431"/>
                </a:lnSpc>
                <a:spcBef>
                  <a:spcPct val="0"/>
                </a:spcBef>
              </a:pPr>
              <a:r>
                <a:rPr lang="en-US" b="true" sz="2451">
                  <a:solidFill>
                    <a:srgbClr val="0F5741"/>
                  </a:solidFill>
                  <a:latin typeface="Montserrat Bold"/>
                  <a:ea typeface="Montserrat Bold"/>
                  <a:cs typeface="Montserrat Bold"/>
                  <a:sym typeface="Montserrat Bold"/>
                </a:rPr>
                <a:t>Projet</a:t>
              </a:r>
            </a:p>
          </p:txBody>
        </p:sp>
        <p:sp>
          <p:nvSpPr>
            <p:cNvPr name="TextBox 18" id="18"/>
            <p:cNvSpPr txBox="true"/>
            <p:nvPr/>
          </p:nvSpPr>
          <p:spPr>
            <a:xfrm rot="0">
              <a:off x="12153762" y="1851570"/>
              <a:ext cx="2118920" cy="536106"/>
            </a:xfrm>
            <a:prstGeom prst="rect">
              <a:avLst/>
            </a:prstGeom>
          </p:spPr>
          <p:txBody>
            <a:bodyPr anchor="t" rtlCol="false" tIns="0" lIns="0" bIns="0" rIns="0">
              <a:spAutoFit/>
            </a:bodyPr>
            <a:lstStyle/>
            <a:p>
              <a:pPr algn="ctr" marL="0" indent="0" lvl="0">
                <a:lnSpc>
                  <a:spcPts val="3431"/>
                </a:lnSpc>
                <a:spcBef>
                  <a:spcPct val="0"/>
                </a:spcBef>
              </a:pPr>
              <a:r>
                <a:rPr lang="en-US" sz="2451">
                  <a:solidFill>
                    <a:srgbClr val="0F5741"/>
                  </a:solidFill>
                  <a:latin typeface="Montserrat"/>
                  <a:ea typeface="Montserrat"/>
                  <a:cs typeface="Montserrat"/>
                  <a:sym typeface="Montserrat"/>
                </a:rPr>
                <a:t>Contenu</a:t>
              </a:r>
            </a:p>
          </p:txBody>
        </p:sp>
        <p:sp>
          <p:nvSpPr>
            <p:cNvPr name="TextBox 19" id="19"/>
            <p:cNvSpPr txBox="true"/>
            <p:nvPr/>
          </p:nvSpPr>
          <p:spPr>
            <a:xfrm rot="0">
              <a:off x="14731875" y="1848619"/>
              <a:ext cx="2966633" cy="536106"/>
            </a:xfrm>
            <a:prstGeom prst="rect">
              <a:avLst/>
            </a:prstGeom>
          </p:spPr>
          <p:txBody>
            <a:bodyPr anchor="t" rtlCol="false" tIns="0" lIns="0" bIns="0" rIns="0">
              <a:spAutoFit/>
            </a:bodyPr>
            <a:lstStyle/>
            <a:p>
              <a:pPr algn="ctr" marL="0" indent="0" lvl="0">
                <a:lnSpc>
                  <a:spcPts val="3431"/>
                </a:lnSpc>
                <a:spcBef>
                  <a:spcPct val="0"/>
                </a:spcBef>
              </a:pPr>
              <a:r>
                <a:rPr lang="en-US" sz="2451">
                  <a:solidFill>
                    <a:srgbClr val="0F5741"/>
                  </a:solidFill>
                  <a:latin typeface="Montserrat"/>
                  <a:ea typeface="Montserrat"/>
                  <a:cs typeface="Montserrat"/>
                  <a:sym typeface="Montserrat"/>
                </a:rPr>
                <a:t>Autres</a:t>
              </a:r>
            </a:p>
          </p:txBody>
        </p:sp>
        <p:sp>
          <p:nvSpPr>
            <p:cNvPr name="TextBox 20" id="20"/>
            <p:cNvSpPr txBox="true"/>
            <p:nvPr/>
          </p:nvSpPr>
          <p:spPr>
            <a:xfrm rot="0">
              <a:off x="0" y="1957481"/>
              <a:ext cx="3554452" cy="430742"/>
            </a:xfrm>
            <a:prstGeom prst="rect">
              <a:avLst/>
            </a:prstGeom>
          </p:spPr>
          <p:txBody>
            <a:bodyPr anchor="t" rtlCol="false" tIns="0" lIns="0" bIns="0" rIns="0">
              <a:spAutoFit/>
            </a:bodyPr>
            <a:lstStyle/>
            <a:p>
              <a:pPr algn="ctr">
                <a:lnSpc>
                  <a:spcPts val="2799"/>
                </a:lnSpc>
                <a:spcBef>
                  <a:spcPct val="0"/>
                </a:spcBef>
              </a:pPr>
              <a:r>
                <a:rPr lang="en-US" b="true" sz="1999">
                  <a:solidFill>
                    <a:srgbClr val="FFFFFF"/>
                  </a:solidFill>
                  <a:latin typeface="Montserrat Bold"/>
                  <a:ea typeface="Montserrat Bold"/>
                  <a:cs typeface="Montserrat Bold"/>
                  <a:sym typeface="Montserrat Bold"/>
                </a:rPr>
                <a:t>Projet 2</a:t>
              </a:r>
            </a:p>
          </p:txBody>
        </p:sp>
        <p:sp>
          <p:nvSpPr>
            <p:cNvPr name="TextBox 21" id="21"/>
            <p:cNvSpPr txBox="true"/>
            <p:nvPr/>
          </p:nvSpPr>
          <p:spPr>
            <a:xfrm rot="0">
              <a:off x="19955624" y="1949984"/>
              <a:ext cx="1398043" cy="342900"/>
            </a:xfrm>
            <a:prstGeom prst="rect">
              <a:avLst/>
            </a:prstGeom>
          </p:spPr>
          <p:txBody>
            <a:bodyPr anchor="t" rtlCol="false" tIns="0" lIns="0" bIns="0" rIns="0">
              <a:spAutoFit/>
            </a:bodyPr>
            <a:lstStyle/>
            <a:p>
              <a:pPr algn="l">
                <a:lnSpc>
                  <a:spcPts val="2100"/>
                </a:lnSpc>
                <a:spcBef>
                  <a:spcPct val="0"/>
                </a:spcBef>
              </a:pPr>
              <a:r>
                <a:rPr lang="en-US" sz="1500">
                  <a:solidFill>
                    <a:srgbClr val="FFFFFF"/>
                  </a:solidFill>
                  <a:latin typeface="Montserrat"/>
                  <a:ea typeface="Montserrat"/>
                  <a:cs typeface="Montserrat"/>
                  <a:sym typeface="Montserrat"/>
                </a:rPr>
                <a:t>Recherche</a:t>
              </a:r>
            </a:p>
          </p:txBody>
        </p:sp>
      </p:grpSp>
      <p:sp>
        <p:nvSpPr>
          <p:cNvPr name="Freeform 22" id="22"/>
          <p:cNvSpPr/>
          <p:nvPr/>
        </p:nvSpPr>
        <p:spPr>
          <a:xfrm flipH="false" flipV="false" rot="0">
            <a:off x="3016845" y="6447171"/>
            <a:ext cx="3340789" cy="2903155"/>
          </a:xfrm>
          <a:custGeom>
            <a:avLst/>
            <a:gdLst/>
            <a:ahLst/>
            <a:cxnLst/>
            <a:rect r="r" b="b" t="t" l="l"/>
            <a:pathLst>
              <a:path h="2903155" w="3340789">
                <a:moveTo>
                  <a:pt x="0" y="0"/>
                </a:moveTo>
                <a:lnTo>
                  <a:pt x="3340788" y="0"/>
                </a:lnTo>
                <a:lnTo>
                  <a:pt x="3340788" y="2903155"/>
                </a:lnTo>
                <a:lnTo>
                  <a:pt x="0" y="2903155"/>
                </a:lnTo>
                <a:lnTo>
                  <a:pt x="0" y="0"/>
                </a:lnTo>
                <a:close/>
              </a:path>
            </a:pathLst>
          </a:custGeom>
          <a:blipFill>
            <a:blip r:embed="rId4"/>
            <a:stretch>
              <a:fillRect l="-2506" t="-9523" r="0" b="-24321"/>
            </a:stretch>
          </a:blipFill>
        </p:spPr>
      </p:sp>
      <p:grpSp>
        <p:nvGrpSpPr>
          <p:cNvPr name="Group 23" id="23"/>
          <p:cNvGrpSpPr/>
          <p:nvPr/>
        </p:nvGrpSpPr>
        <p:grpSpPr>
          <a:xfrm rot="0">
            <a:off x="-790207" y="9493446"/>
            <a:ext cx="16033345" cy="1433477"/>
            <a:chOff x="0" y="0"/>
            <a:chExt cx="4222774" cy="377541"/>
          </a:xfrm>
        </p:grpSpPr>
        <p:sp>
          <p:nvSpPr>
            <p:cNvPr name="Freeform 24" id="24"/>
            <p:cNvSpPr/>
            <p:nvPr/>
          </p:nvSpPr>
          <p:spPr>
            <a:xfrm flipH="false" flipV="false" rot="0">
              <a:off x="0" y="0"/>
              <a:ext cx="4222774" cy="377541"/>
            </a:xfrm>
            <a:custGeom>
              <a:avLst/>
              <a:gdLst/>
              <a:ahLst/>
              <a:cxnLst/>
              <a:rect r="r" b="b" t="t" l="l"/>
              <a:pathLst>
                <a:path h="377541" w="4222774">
                  <a:moveTo>
                    <a:pt x="0" y="0"/>
                  </a:moveTo>
                  <a:lnTo>
                    <a:pt x="4222774" y="0"/>
                  </a:lnTo>
                  <a:lnTo>
                    <a:pt x="4222774" y="377541"/>
                  </a:lnTo>
                  <a:lnTo>
                    <a:pt x="0" y="377541"/>
                  </a:lnTo>
                  <a:close/>
                </a:path>
              </a:pathLst>
            </a:custGeom>
            <a:solidFill>
              <a:srgbClr val="0F5741"/>
            </a:solidFill>
          </p:spPr>
        </p:sp>
        <p:sp>
          <p:nvSpPr>
            <p:cNvPr name="TextBox 25" id="25"/>
            <p:cNvSpPr txBox="true"/>
            <p:nvPr/>
          </p:nvSpPr>
          <p:spPr>
            <a:xfrm>
              <a:off x="0" y="-38100"/>
              <a:ext cx="4222774" cy="415641"/>
            </a:xfrm>
            <a:prstGeom prst="rect">
              <a:avLst/>
            </a:prstGeom>
          </p:spPr>
          <p:txBody>
            <a:bodyPr anchor="ctr" rtlCol="false" tIns="50800" lIns="50800" bIns="50800" rIns="50800"/>
            <a:lstStyle/>
            <a:p>
              <a:pPr algn="ctr">
                <a:lnSpc>
                  <a:spcPts val="2659"/>
                </a:lnSpc>
              </a:pPr>
            </a:p>
          </p:txBody>
        </p:sp>
      </p:grpSp>
      <p:sp>
        <p:nvSpPr>
          <p:cNvPr name="Freeform 26" id="26"/>
          <p:cNvSpPr/>
          <p:nvPr/>
        </p:nvSpPr>
        <p:spPr>
          <a:xfrm flipH="false" flipV="false" rot="0">
            <a:off x="7226465" y="7479275"/>
            <a:ext cx="3455666" cy="838948"/>
          </a:xfrm>
          <a:custGeom>
            <a:avLst/>
            <a:gdLst/>
            <a:ahLst/>
            <a:cxnLst/>
            <a:rect r="r" b="b" t="t" l="l"/>
            <a:pathLst>
              <a:path h="838948" w="3455666">
                <a:moveTo>
                  <a:pt x="0" y="0"/>
                </a:moveTo>
                <a:lnTo>
                  <a:pt x="3455666" y="0"/>
                </a:lnTo>
                <a:lnTo>
                  <a:pt x="3455666" y="838948"/>
                </a:lnTo>
                <a:lnTo>
                  <a:pt x="0" y="838948"/>
                </a:lnTo>
                <a:lnTo>
                  <a:pt x="0" y="0"/>
                </a:lnTo>
                <a:close/>
              </a:path>
            </a:pathLst>
          </a:custGeom>
          <a:blipFill>
            <a:blip r:embed="rId5"/>
            <a:stretch>
              <a:fillRect l="-2592" t="-43029" r="-692" b="-35919"/>
            </a:stretch>
          </a:blipFill>
        </p:spPr>
      </p:sp>
      <p:grpSp>
        <p:nvGrpSpPr>
          <p:cNvPr name="Group 27" id="27"/>
          <p:cNvGrpSpPr/>
          <p:nvPr/>
        </p:nvGrpSpPr>
        <p:grpSpPr>
          <a:xfrm rot="0">
            <a:off x="11529229" y="2005401"/>
            <a:ext cx="5582296" cy="6259593"/>
            <a:chOff x="0" y="0"/>
            <a:chExt cx="7443061" cy="8346123"/>
          </a:xfrm>
        </p:grpSpPr>
        <p:sp>
          <p:nvSpPr>
            <p:cNvPr name="AutoShape 28" id="28"/>
            <p:cNvSpPr/>
            <p:nvPr/>
          </p:nvSpPr>
          <p:spPr>
            <a:xfrm rot="0">
              <a:off x="0" y="5923232"/>
              <a:ext cx="7443061" cy="2422892"/>
            </a:xfrm>
            <a:prstGeom prst="rect">
              <a:avLst/>
            </a:prstGeom>
            <a:solidFill>
              <a:srgbClr val="FFBF00"/>
            </a:solidFill>
          </p:spPr>
        </p:sp>
        <p:sp>
          <p:nvSpPr>
            <p:cNvPr name="AutoShape 29" id="29"/>
            <p:cNvSpPr/>
            <p:nvPr/>
          </p:nvSpPr>
          <p:spPr>
            <a:xfrm rot="0">
              <a:off x="0" y="2967149"/>
              <a:ext cx="7443061" cy="2422892"/>
            </a:xfrm>
            <a:prstGeom prst="rect">
              <a:avLst/>
            </a:prstGeom>
            <a:solidFill>
              <a:srgbClr val="FFBF00"/>
            </a:solidFill>
          </p:spPr>
        </p:sp>
        <p:grpSp>
          <p:nvGrpSpPr>
            <p:cNvPr name="Group 30" id="30"/>
            <p:cNvGrpSpPr/>
            <p:nvPr/>
          </p:nvGrpSpPr>
          <p:grpSpPr>
            <a:xfrm rot="0">
              <a:off x="0" y="0"/>
              <a:ext cx="7443061" cy="2431442"/>
              <a:chOff x="0" y="0"/>
              <a:chExt cx="1429047" cy="466830"/>
            </a:xfrm>
          </p:grpSpPr>
          <p:sp>
            <p:nvSpPr>
              <p:cNvPr name="Freeform 31" id="31"/>
              <p:cNvSpPr/>
              <p:nvPr/>
            </p:nvSpPr>
            <p:spPr>
              <a:xfrm flipH="false" flipV="false" rot="0">
                <a:off x="0" y="0"/>
                <a:ext cx="1429047" cy="466830"/>
              </a:xfrm>
              <a:custGeom>
                <a:avLst/>
                <a:gdLst/>
                <a:ahLst/>
                <a:cxnLst/>
                <a:rect r="r" b="b" t="t" l="l"/>
                <a:pathLst>
                  <a:path h="466830" w="1429047">
                    <a:moveTo>
                      <a:pt x="92920" y="0"/>
                    </a:moveTo>
                    <a:lnTo>
                      <a:pt x="1336127" y="0"/>
                    </a:lnTo>
                    <a:cubicBezTo>
                      <a:pt x="1387445" y="0"/>
                      <a:pt x="1429047" y="41602"/>
                      <a:pt x="1429047" y="92920"/>
                    </a:cubicBezTo>
                    <a:lnTo>
                      <a:pt x="1429047" y="373910"/>
                    </a:lnTo>
                    <a:cubicBezTo>
                      <a:pt x="1429047" y="398554"/>
                      <a:pt x="1419257" y="422188"/>
                      <a:pt x="1401831" y="439614"/>
                    </a:cubicBezTo>
                    <a:cubicBezTo>
                      <a:pt x="1384406" y="457040"/>
                      <a:pt x="1360771" y="466830"/>
                      <a:pt x="1336127" y="466830"/>
                    </a:cubicBezTo>
                    <a:lnTo>
                      <a:pt x="92920" y="466830"/>
                    </a:lnTo>
                    <a:cubicBezTo>
                      <a:pt x="68276" y="466830"/>
                      <a:pt x="44642" y="457040"/>
                      <a:pt x="27216" y="439614"/>
                    </a:cubicBezTo>
                    <a:cubicBezTo>
                      <a:pt x="9790" y="422188"/>
                      <a:pt x="0" y="398554"/>
                      <a:pt x="0" y="373910"/>
                    </a:cubicBezTo>
                    <a:lnTo>
                      <a:pt x="0" y="92920"/>
                    </a:lnTo>
                    <a:cubicBezTo>
                      <a:pt x="0" y="68276"/>
                      <a:pt x="9790" y="44642"/>
                      <a:pt x="27216" y="27216"/>
                    </a:cubicBezTo>
                    <a:cubicBezTo>
                      <a:pt x="44642" y="9790"/>
                      <a:pt x="68276" y="0"/>
                      <a:pt x="92920" y="0"/>
                    </a:cubicBezTo>
                    <a:close/>
                  </a:path>
                </a:pathLst>
              </a:custGeom>
              <a:solidFill>
                <a:srgbClr val="000000">
                  <a:alpha val="0"/>
                </a:srgbClr>
              </a:solidFill>
              <a:ln w="47625" cap="rnd">
                <a:solidFill>
                  <a:srgbClr val="0F5741"/>
                </a:solidFill>
                <a:prstDash val="solid"/>
                <a:round/>
              </a:ln>
            </p:spPr>
          </p:sp>
          <p:sp>
            <p:nvSpPr>
              <p:cNvPr name="TextBox 32" id="32"/>
              <p:cNvSpPr txBox="true"/>
              <p:nvPr/>
            </p:nvSpPr>
            <p:spPr>
              <a:xfrm>
                <a:off x="0" y="-38100"/>
                <a:ext cx="1429047" cy="504930"/>
              </a:xfrm>
              <a:prstGeom prst="rect">
                <a:avLst/>
              </a:prstGeom>
            </p:spPr>
            <p:txBody>
              <a:bodyPr anchor="ctr" rtlCol="false" tIns="50800" lIns="50800" bIns="50800" rIns="50800"/>
              <a:lstStyle/>
              <a:p>
                <a:pPr algn="ctr">
                  <a:lnSpc>
                    <a:spcPts val="2659"/>
                  </a:lnSpc>
                </a:pPr>
              </a:p>
            </p:txBody>
          </p:sp>
        </p:grpSp>
        <p:sp>
          <p:nvSpPr>
            <p:cNvPr name="TextBox 33" id="33"/>
            <p:cNvSpPr txBox="true"/>
            <p:nvPr/>
          </p:nvSpPr>
          <p:spPr>
            <a:xfrm rot="0">
              <a:off x="833656" y="6610047"/>
              <a:ext cx="6242848" cy="1165976"/>
            </a:xfrm>
            <a:prstGeom prst="rect">
              <a:avLst/>
            </a:prstGeom>
          </p:spPr>
          <p:txBody>
            <a:bodyPr anchor="t" rtlCol="false" tIns="0" lIns="0" bIns="0" rIns="0">
              <a:spAutoFit/>
            </a:bodyPr>
            <a:lstStyle/>
            <a:p>
              <a:pPr algn="l">
                <a:lnSpc>
                  <a:spcPts val="2395"/>
                </a:lnSpc>
              </a:pPr>
              <a:r>
                <a:rPr lang="en-US" sz="1711">
                  <a:solidFill>
                    <a:srgbClr val="0F5741"/>
                  </a:solidFill>
                  <a:latin typeface="Montserrat"/>
                  <a:ea typeface="Montserrat"/>
                  <a:cs typeface="Montserrat"/>
                  <a:sym typeface="Montserrat"/>
                </a:rPr>
                <a:t>On vérifie notre panier puis si l’on est satisfait de notre commande on passe au payement. La commande est terminée</a:t>
              </a:r>
            </a:p>
          </p:txBody>
        </p:sp>
        <p:sp>
          <p:nvSpPr>
            <p:cNvPr name="TextBox 34" id="34"/>
            <p:cNvSpPr txBox="true"/>
            <p:nvPr/>
          </p:nvSpPr>
          <p:spPr>
            <a:xfrm rot="0">
              <a:off x="833656" y="6209191"/>
              <a:ext cx="5775749" cy="365931"/>
            </a:xfrm>
            <a:prstGeom prst="rect">
              <a:avLst/>
            </a:prstGeom>
          </p:spPr>
          <p:txBody>
            <a:bodyPr anchor="t" rtlCol="false" tIns="0" lIns="0" bIns="0" rIns="0">
              <a:spAutoFit/>
            </a:bodyPr>
            <a:lstStyle/>
            <a:p>
              <a:pPr algn="l">
                <a:lnSpc>
                  <a:spcPts val="2091"/>
                </a:lnSpc>
              </a:pPr>
              <a:r>
                <a:rPr lang="en-US" sz="1901" b="true">
                  <a:solidFill>
                    <a:srgbClr val="0F5741"/>
                  </a:solidFill>
                  <a:latin typeface="Montserrat Bold"/>
                  <a:ea typeface="Montserrat Bold"/>
                  <a:cs typeface="Montserrat Bold"/>
                  <a:sym typeface="Montserrat Bold"/>
                </a:rPr>
                <a:t>3</a:t>
              </a:r>
            </a:p>
          </p:txBody>
        </p:sp>
        <p:sp>
          <p:nvSpPr>
            <p:cNvPr name="TextBox 35" id="35"/>
            <p:cNvSpPr txBox="true"/>
            <p:nvPr/>
          </p:nvSpPr>
          <p:spPr>
            <a:xfrm rot="0">
              <a:off x="833656" y="3647920"/>
              <a:ext cx="6242848" cy="1545417"/>
            </a:xfrm>
            <a:prstGeom prst="rect">
              <a:avLst/>
            </a:prstGeom>
          </p:spPr>
          <p:txBody>
            <a:bodyPr anchor="t" rtlCol="false" tIns="0" lIns="0" bIns="0" rIns="0">
              <a:spAutoFit/>
            </a:bodyPr>
            <a:lstStyle/>
            <a:p>
              <a:pPr algn="l">
                <a:lnSpc>
                  <a:spcPts val="2395"/>
                </a:lnSpc>
              </a:pPr>
              <a:r>
                <a:rPr lang="en-US" sz="1711">
                  <a:solidFill>
                    <a:srgbClr val="0F5741"/>
                  </a:solidFill>
                  <a:latin typeface="Montserrat"/>
                  <a:ea typeface="Montserrat"/>
                  <a:cs typeface="Montserrat"/>
                  <a:sym typeface="Montserrat"/>
                </a:rPr>
                <a:t>On sélectionne ce qu’on veut : les menus, les petites faims. On peut retirer une ou plusieurs sélections en cliquant à nouveau sur l’article en question dans le panier.</a:t>
              </a:r>
            </a:p>
          </p:txBody>
        </p:sp>
        <p:sp>
          <p:nvSpPr>
            <p:cNvPr name="TextBox 36" id="36"/>
            <p:cNvSpPr txBox="true"/>
            <p:nvPr/>
          </p:nvSpPr>
          <p:spPr>
            <a:xfrm rot="0">
              <a:off x="833656" y="3246910"/>
              <a:ext cx="5775749" cy="365931"/>
            </a:xfrm>
            <a:prstGeom prst="rect">
              <a:avLst/>
            </a:prstGeom>
          </p:spPr>
          <p:txBody>
            <a:bodyPr anchor="t" rtlCol="false" tIns="0" lIns="0" bIns="0" rIns="0">
              <a:spAutoFit/>
            </a:bodyPr>
            <a:lstStyle/>
            <a:p>
              <a:pPr algn="l">
                <a:lnSpc>
                  <a:spcPts val="2091"/>
                </a:lnSpc>
              </a:pPr>
              <a:r>
                <a:rPr lang="en-US" sz="1901" b="true">
                  <a:solidFill>
                    <a:srgbClr val="0F5741"/>
                  </a:solidFill>
                  <a:latin typeface="Montserrat Bold"/>
                  <a:ea typeface="Montserrat Bold"/>
                  <a:cs typeface="Montserrat Bold"/>
                  <a:sym typeface="Montserrat Bold"/>
                </a:rPr>
                <a:t>2</a:t>
              </a:r>
            </a:p>
          </p:txBody>
        </p:sp>
        <p:sp>
          <p:nvSpPr>
            <p:cNvPr name="TextBox 37" id="37"/>
            <p:cNvSpPr txBox="true"/>
            <p:nvPr/>
          </p:nvSpPr>
          <p:spPr>
            <a:xfrm rot="0">
              <a:off x="833656" y="1029691"/>
              <a:ext cx="6242848" cy="369070"/>
            </a:xfrm>
            <a:prstGeom prst="rect">
              <a:avLst/>
            </a:prstGeom>
          </p:spPr>
          <p:txBody>
            <a:bodyPr anchor="t" rtlCol="false" tIns="0" lIns="0" bIns="0" rIns="0">
              <a:spAutoFit/>
            </a:bodyPr>
            <a:lstStyle/>
            <a:p>
              <a:pPr algn="l">
                <a:lnSpc>
                  <a:spcPts val="2395"/>
                </a:lnSpc>
              </a:pPr>
              <a:r>
                <a:rPr lang="en-US" sz="1711">
                  <a:solidFill>
                    <a:srgbClr val="0F5741"/>
                  </a:solidFill>
                  <a:latin typeface="Montserrat"/>
                  <a:ea typeface="Montserrat"/>
                  <a:cs typeface="Montserrat"/>
                  <a:sym typeface="Montserrat"/>
                </a:rPr>
                <a:t>On choisit le restaurant de notre choix</a:t>
              </a:r>
            </a:p>
          </p:txBody>
        </p:sp>
        <p:sp>
          <p:nvSpPr>
            <p:cNvPr name="TextBox 38" id="38"/>
            <p:cNvSpPr txBox="true"/>
            <p:nvPr/>
          </p:nvSpPr>
          <p:spPr>
            <a:xfrm rot="0">
              <a:off x="833656" y="425681"/>
              <a:ext cx="5775749" cy="365931"/>
            </a:xfrm>
            <a:prstGeom prst="rect">
              <a:avLst/>
            </a:prstGeom>
          </p:spPr>
          <p:txBody>
            <a:bodyPr anchor="t" rtlCol="false" tIns="0" lIns="0" bIns="0" rIns="0">
              <a:spAutoFit/>
            </a:bodyPr>
            <a:lstStyle/>
            <a:p>
              <a:pPr algn="l">
                <a:lnSpc>
                  <a:spcPts val="2091"/>
                </a:lnSpc>
              </a:pPr>
              <a:r>
                <a:rPr lang="en-US" sz="1901" b="true">
                  <a:solidFill>
                    <a:srgbClr val="0F5741"/>
                  </a:solidFill>
                  <a:latin typeface="Montserrat Bold"/>
                  <a:ea typeface="Montserrat Bold"/>
                  <a:cs typeface="Montserrat Bold"/>
                  <a:sym typeface="Montserrat Bold"/>
                </a:rPr>
                <a:t>1</a:t>
              </a:r>
            </a:p>
          </p:txBody>
        </p:sp>
      </p:grpSp>
      <p:grpSp>
        <p:nvGrpSpPr>
          <p:cNvPr name="Group 39" id="39"/>
          <p:cNvGrpSpPr/>
          <p:nvPr/>
        </p:nvGrpSpPr>
        <p:grpSpPr>
          <a:xfrm rot="0">
            <a:off x="2061595" y="3970917"/>
            <a:ext cx="2786367" cy="2476254"/>
            <a:chOff x="0" y="0"/>
            <a:chExt cx="735372" cy="653528"/>
          </a:xfrm>
        </p:grpSpPr>
        <p:sp>
          <p:nvSpPr>
            <p:cNvPr name="Freeform 40" id="40"/>
            <p:cNvSpPr/>
            <p:nvPr/>
          </p:nvSpPr>
          <p:spPr>
            <a:xfrm flipH="false" flipV="false" rot="0">
              <a:off x="0" y="0"/>
              <a:ext cx="735372" cy="653528"/>
            </a:xfrm>
            <a:custGeom>
              <a:avLst/>
              <a:gdLst/>
              <a:ahLst/>
              <a:cxnLst/>
              <a:rect r="r" b="b" t="t" l="l"/>
              <a:pathLst>
                <a:path h="653528" w="735372">
                  <a:moveTo>
                    <a:pt x="0" y="0"/>
                  </a:moveTo>
                  <a:lnTo>
                    <a:pt x="735372" y="0"/>
                  </a:lnTo>
                  <a:lnTo>
                    <a:pt x="735372" y="653528"/>
                  </a:lnTo>
                  <a:lnTo>
                    <a:pt x="0" y="653528"/>
                  </a:lnTo>
                  <a:close/>
                </a:path>
              </a:pathLst>
            </a:custGeom>
            <a:blipFill>
              <a:blip r:embed="rId6"/>
              <a:stretch>
                <a:fillRect l="-6451" t="-16353" r="-84" b="-21635"/>
              </a:stretch>
            </a:blipFill>
            <a:ln w="38100" cap="sq">
              <a:solidFill>
                <a:srgbClr val="0F5741"/>
              </a:solidFill>
              <a:prstDash val="solid"/>
              <a:miter/>
            </a:ln>
          </p:spPr>
        </p:sp>
      </p:grpSp>
      <p:grpSp>
        <p:nvGrpSpPr>
          <p:cNvPr name="Group 41" id="41"/>
          <p:cNvGrpSpPr/>
          <p:nvPr/>
        </p:nvGrpSpPr>
        <p:grpSpPr>
          <a:xfrm rot="0">
            <a:off x="6520815" y="4186707"/>
            <a:ext cx="2336429" cy="1896981"/>
            <a:chOff x="0" y="0"/>
            <a:chExt cx="812800" cy="659924"/>
          </a:xfrm>
        </p:grpSpPr>
        <p:sp>
          <p:nvSpPr>
            <p:cNvPr name="Freeform 42" id="42"/>
            <p:cNvSpPr/>
            <p:nvPr/>
          </p:nvSpPr>
          <p:spPr>
            <a:xfrm flipH="false" flipV="false" rot="0">
              <a:off x="0" y="0"/>
              <a:ext cx="812800" cy="659924"/>
            </a:xfrm>
            <a:custGeom>
              <a:avLst/>
              <a:gdLst/>
              <a:ahLst/>
              <a:cxnLst/>
              <a:rect r="r" b="b" t="t" l="l"/>
              <a:pathLst>
                <a:path h="659924" w="812800">
                  <a:moveTo>
                    <a:pt x="0" y="0"/>
                  </a:moveTo>
                  <a:lnTo>
                    <a:pt x="812800" y="0"/>
                  </a:lnTo>
                  <a:lnTo>
                    <a:pt x="812800" y="659924"/>
                  </a:lnTo>
                  <a:lnTo>
                    <a:pt x="0" y="659924"/>
                  </a:lnTo>
                  <a:close/>
                </a:path>
              </a:pathLst>
            </a:custGeom>
            <a:solidFill>
              <a:srgbClr val="FFF5F1"/>
            </a:solidFill>
            <a:ln w="12700" cap="sq">
              <a:solidFill>
                <a:srgbClr val="000000"/>
              </a:solidFill>
              <a:prstDash val="solid"/>
              <a:miter/>
            </a:ln>
          </p:spPr>
        </p:sp>
      </p:grpSp>
      <p:grpSp>
        <p:nvGrpSpPr>
          <p:cNvPr name="Group 43" id="43"/>
          <p:cNvGrpSpPr/>
          <p:nvPr/>
        </p:nvGrpSpPr>
        <p:grpSpPr>
          <a:xfrm rot="0">
            <a:off x="6357633" y="4186707"/>
            <a:ext cx="2786367" cy="1896981"/>
            <a:chOff x="0" y="0"/>
            <a:chExt cx="735372" cy="500647"/>
          </a:xfrm>
        </p:grpSpPr>
        <p:sp>
          <p:nvSpPr>
            <p:cNvPr name="Freeform 44" id="44"/>
            <p:cNvSpPr/>
            <p:nvPr/>
          </p:nvSpPr>
          <p:spPr>
            <a:xfrm flipH="false" flipV="false" rot="0">
              <a:off x="0" y="0"/>
              <a:ext cx="735372" cy="500647"/>
            </a:xfrm>
            <a:custGeom>
              <a:avLst/>
              <a:gdLst/>
              <a:ahLst/>
              <a:cxnLst/>
              <a:rect r="r" b="b" t="t" l="l"/>
              <a:pathLst>
                <a:path h="500647" w="735372">
                  <a:moveTo>
                    <a:pt x="0" y="0"/>
                  </a:moveTo>
                  <a:lnTo>
                    <a:pt x="735372" y="0"/>
                  </a:lnTo>
                  <a:lnTo>
                    <a:pt x="735372" y="500647"/>
                  </a:lnTo>
                  <a:lnTo>
                    <a:pt x="0" y="500647"/>
                  </a:lnTo>
                  <a:close/>
                </a:path>
              </a:pathLst>
            </a:custGeom>
            <a:blipFill>
              <a:blip r:embed="rId7"/>
              <a:stretch>
                <a:fillRect l="-21906" t="0" r="-21906" b="0"/>
              </a:stretch>
            </a:blipFill>
            <a:ln w="38100" cap="sq">
              <a:solidFill>
                <a:srgbClr val="0F5741"/>
              </a:solidFill>
              <a:prstDash val="solid"/>
              <a:miter/>
            </a:ln>
          </p:spPr>
        </p:sp>
      </p:grpSp>
      <p:sp>
        <p:nvSpPr>
          <p:cNvPr name="AutoShape 45" id="45"/>
          <p:cNvSpPr/>
          <p:nvPr/>
        </p:nvSpPr>
        <p:spPr>
          <a:xfrm flipV="true">
            <a:off x="5219820" y="5135197"/>
            <a:ext cx="1137813" cy="18339"/>
          </a:xfrm>
          <a:prstGeom prst="line">
            <a:avLst/>
          </a:prstGeom>
          <a:ln cap="flat" w="47625">
            <a:solidFill>
              <a:srgbClr val="0F5741"/>
            </a:solidFill>
            <a:prstDash val="solid"/>
            <a:headEnd type="none" len="sm" w="sm"/>
            <a:tailEnd type="arrow" len="sm" w="med"/>
          </a:ln>
        </p:spPr>
      </p:sp>
      <p:sp>
        <p:nvSpPr>
          <p:cNvPr name="AutoShape 46" id="46"/>
          <p:cNvSpPr/>
          <p:nvPr/>
        </p:nvSpPr>
        <p:spPr>
          <a:xfrm flipH="true">
            <a:off x="6109755" y="6083687"/>
            <a:ext cx="1579275" cy="850736"/>
          </a:xfrm>
          <a:prstGeom prst="line">
            <a:avLst/>
          </a:prstGeom>
          <a:ln cap="flat" w="47625">
            <a:solidFill>
              <a:srgbClr val="0F5741"/>
            </a:solidFill>
            <a:prstDash val="solid"/>
            <a:headEnd type="none" len="sm" w="sm"/>
            <a:tailEnd type="arrow" len="sm" w="med"/>
          </a:ln>
        </p:spPr>
      </p:sp>
      <p:sp>
        <p:nvSpPr>
          <p:cNvPr name="AutoShape 47" id="47"/>
          <p:cNvSpPr/>
          <p:nvPr/>
        </p:nvSpPr>
        <p:spPr>
          <a:xfrm>
            <a:off x="8539415" y="6083687"/>
            <a:ext cx="414883" cy="1395588"/>
          </a:xfrm>
          <a:prstGeom prst="line">
            <a:avLst/>
          </a:prstGeom>
          <a:ln cap="flat" w="47625">
            <a:solidFill>
              <a:srgbClr val="0F5741"/>
            </a:solidFill>
            <a:prstDash val="solid"/>
            <a:headEnd type="none" len="sm" w="sm"/>
            <a:tailEnd type="arrow" len="sm" w="med"/>
          </a:ln>
        </p:spPr>
      </p:sp>
      <p:sp>
        <p:nvSpPr>
          <p:cNvPr name="TextBox 48" id="48"/>
          <p:cNvSpPr txBox="true"/>
          <p:nvPr/>
        </p:nvSpPr>
        <p:spPr>
          <a:xfrm rot="0">
            <a:off x="1426440" y="1976790"/>
            <a:ext cx="8174119" cy="1747520"/>
          </a:xfrm>
          <a:prstGeom prst="rect">
            <a:avLst/>
          </a:prstGeom>
        </p:spPr>
        <p:txBody>
          <a:bodyPr anchor="t" rtlCol="false" tIns="0" lIns="0" bIns="0" rIns="0">
            <a:spAutoFit/>
          </a:bodyPr>
          <a:lstStyle/>
          <a:p>
            <a:pPr algn="l">
              <a:lnSpc>
                <a:spcPts val="6160"/>
              </a:lnSpc>
            </a:pPr>
            <a:r>
              <a:rPr lang="en-US" sz="5600" b="true">
                <a:solidFill>
                  <a:srgbClr val="0F5741"/>
                </a:solidFill>
                <a:latin typeface="Agrandir Bold"/>
                <a:ea typeface="Agrandir Bold"/>
                <a:cs typeface="Agrandir Bold"/>
                <a:sym typeface="Agrandir Bold"/>
              </a:rPr>
              <a:t>En résumé, comment ça marche ?</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FF5F1"/>
        </a:solidFill>
      </p:bgPr>
    </p:bg>
    <p:spTree>
      <p:nvGrpSpPr>
        <p:cNvPr id="1" name=""/>
        <p:cNvGrpSpPr/>
        <p:nvPr/>
      </p:nvGrpSpPr>
      <p:grpSpPr>
        <a:xfrm>
          <a:off x="0" y="0"/>
          <a:ext cx="0" cy="0"/>
          <a:chOff x="0" y="0"/>
          <a:chExt cx="0" cy="0"/>
        </a:xfrm>
      </p:grpSpPr>
      <p:grpSp>
        <p:nvGrpSpPr>
          <p:cNvPr name="Group 2" id="2"/>
          <p:cNvGrpSpPr/>
          <p:nvPr/>
        </p:nvGrpSpPr>
        <p:grpSpPr>
          <a:xfrm rot="0">
            <a:off x="1028700" y="6512293"/>
            <a:ext cx="16230600" cy="4860166"/>
            <a:chOff x="0" y="0"/>
            <a:chExt cx="4274726" cy="1280044"/>
          </a:xfrm>
        </p:grpSpPr>
        <p:sp>
          <p:nvSpPr>
            <p:cNvPr name="Freeform 3" id="3"/>
            <p:cNvSpPr/>
            <p:nvPr/>
          </p:nvSpPr>
          <p:spPr>
            <a:xfrm flipH="false" flipV="false" rot="0">
              <a:off x="0" y="0"/>
              <a:ext cx="4274726" cy="1280044"/>
            </a:xfrm>
            <a:custGeom>
              <a:avLst/>
              <a:gdLst/>
              <a:ahLst/>
              <a:cxnLst/>
              <a:rect r="r" b="b" t="t" l="l"/>
              <a:pathLst>
                <a:path h="1280044" w="4274726">
                  <a:moveTo>
                    <a:pt x="47700" y="0"/>
                  </a:moveTo>
                  <a:lnTo>
                    <a:pt x="4227026" y="0"/>
                  </a:lnTo>
                  <a:cubicBezTo>
                    <a:pt x="4239677" y="0"/>
                    <a:pt x="4251809" y="5025"/>
                    <a:pt x="4260755" y="13971"/>
                  </a:cubicBezTo>
                  <a:cubicBezTo>
                    <a:pt x="4269700" y="22916"/>
                    <a:pt x="4274726" y="35049"/>
                    <a:pt x="4274726" y="47700"/>
                  </a:cubicBezTo>
                  <a:lnTo>
                    <a:pt x="4274726" y="1232344"/>
                  </a:lnTo>
                  <a:cubicBezTo>
                    <a:pt x="4274726" y="1244995"/>
                    <a:pt x="4269700" y="1257128"/>
                    <a:pt x="4260755" y="1266073"/>
                  </a:cubicBezTo>
                  <a:cubicBezTo>
                    <a:pt x="4251809" y="1275018"/>
                    <a:pt x="4239677" y="1280044"/>
                    <a:pt x="4227026" y="1280044"/>
                  </a:cubicBezTo>
                  <a:lnTo>
                    <a:pt x="47700" y="1280044"/>
                  </a:lnTo>
                  <a:cubicBezTo>
                    <a:pt x="35049" y="1280044"/>
                    <a:pt x="22916" y="1275018"/>
                    <a:pt x="13971" y="1266073"/>
                  </a:cubicBezTo>
                  <a:cubicBezTo>
                    <a:pt x="5025" y="1257128"/>
                    <a:pt x="0" y="1244995"/>
                    <a:pt x="0" y="1232344"/>
                  </a:cubicBezTo>
                  <a:lnTo>
                    <a:pt x="0" y="47700"/>
                  </a:lnTo>
                  <a:cubicBezTo>
                    <a:pt x="0" y="35049"/>
                    <a:pt x="5025" y="22916"/>
                    <a:pt x="13971" y="13971"/>
                  </a:cubicBezTo>
                  <a:cubicBezTo>
                    <a:pt x="22916" y="5025"/>
                    <a:pt x="35049" y="0"/>
                    <a:pt x="47700" y="0"/>
                  </a:cubicBezTo>
                  <a:close/>
                </a:path>
              </a:pathLst>
            </a:custGeom>
            <a:solidFill>
              <a:srgbClr val="FFBF00"/>
            </a:solidFill>
          </p:spPr>
        </p:sp>
        <p:sp>
          <p:nvSpPr>
            <p:cNvPr name="TextBox 4" id="4"/>
            <p:cNvSpPr txBox="true"/>
            <p:nvPr/>
          </p:nvSpPr>
          <p:spPr>
            <a:xfrm>
              <a:off x="0" y="-38100"/>
              <a:ext cx="4274726" cy="1318144"/>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765696" y="-888168"/>
            <a:ext cx="16669686" cy="2284102"/>
            <a:chOff x="0" y="0"/>
            <a:chExt cx="22226248" cy="3045470"/>
          </a:xfrm>
        </p:grpSpPr>
        <p:grpSp>
          <p:nvGrpSpPr>
            <p:cNvPr name="Group 6" id="6"/>
            <p:cNvGrpSpPr/>
            <p:nvPr/>
          </p:nvGrpSpPr>
          <p:grpSpPr>
            <a:xfrm rot="0">
              <a:off x="5080044" y="0"/>
              <a:ext cx="12618464" cy="3045470"/>
              <a:chOff x="0" y="0"/>
              <a:chExt cx="2492536" cy="601574"/>
            </a:xfrm>
          </p:grpSpPr>
          <p:sp>
            <p:nvSpPr>
              <p:cNvPr name="Freeform 7" id="7"/>
              <p:cNvSpPr/>
              <p:nvPr/>
            </p:nvSpPr>
            <p:spPr>
              <a:xfrm flipH="false" flipV="false" rot="0">
                <a:off x="0" y="0"/>
                <a:ext cx="2492536" cy="601574"/>
              </a:xfrm>
              <a:custGeom>
                <a:avLst/>
                <a:gdLst/>
                <a:ahLst/>
                <a:cxnLst/>
                <a:rect r="r" b="b" t="t" l="l"/>
                <a:pathLst>
                  <a:path h="601574" w="2492536">
                    <a:moveTo>
                      <a:pt x="52355" y="0"/>
                    </a:moveTo>
                    <a:lnTo>
                      <a:pt x="2440181" y="0"/>
                    </a:lnTo>
                    <a:cubicBezTo>
                      <a:pt x="2469096" y="0"/>
                      <a:pt x="2492536" y="23440"/>
                      <a:pt x="2492536" y="52355"/>
                    </a:cubicBezTo>
                    <a:lnTo>
                      <a:pt x="2492536" y="549219"/>
                    </a:lnTo>
                    <a:cubicBezTo>
                      <a:pt x="2492536" y="578134"/>
                      <a:pt x="2469096" y="601574"/>
                      <a:pt x="2440181" y="601574"/>
                    </a:cubicBezTo>
                    <a:lnTo>
                      <a:pt x="52355" y="601574"/>
                    </a:lnTo>
                    <a:cubicBezTo>
                      <a:pt x="23440" y="601574"/>
                      <a:pt x="0" y="578134"/>
                      <a:pt x="0" y="549219"/>
                    </a:cubicBezTo>
                    <a:lnTo>
                      <a:pt x="0" y="52355"/>
                    </a:lnTo>
                    <a:cubicBezTo>
                      <a:pt x="0" y="23440"/>
                      <a:pt x="23440" y="0"/>
                      <a:pt x="52355" y="0"/>
                    </a:cubicBezTo>
                    <a:close/>
                  </a:path>
                </a:pathLst>
              </a:custGeom>
              <a:solidFill>
                <a:srgbClr val="FFBF00"/>
              </a:solidFill>
            </p:spPr>
          </p:sp>
          <p:sp>
            <p:nvSpPr>
              <p:cNvPr name="TextBox 8" id="8"/>
              <p:cNvSpPr txBox="true"/>
              <p:nvPr/>
            </p:nvSpPr>
            <p:spPr>
              <a:xfrm>
                <a:off x="0" y="-38100"/>
                <a:ext cx="2492536" cy="639674"/>
              </a:xfrm>
              <a:prstGeom prst="rect">
                <a:avLst/>
              </a:prstGeom>
            </p:spPr>
            <p:txBody>
              <a:bodyPr anchor="ctr" rtlCol="false" tIns="50800" lIns="50800" bIns="50800" rIns="50800"/>
              <a:lstStyle/>
              <a:p>
                <a:pPr algn="ctr">
                  <a:lnSpc>
                    <a:spcPts val="2659"/>
                  </a:lnSpc>
                </a:pPr>
              </a:p>
            </p:txBody>
          </p:sp>
        </p:grpSp>
        <p:grpSp>
          <p:nvGrpSpPr>
            <p:cNvPr name="Group 9" id="9"/>
            <p:cNvGrpSpPr/>
            <p:nvPr/>
          </p:nvGrpSpPr>
          <p:grpSpPr>
            <a:xfrm rot="0">
              <a:off x="19667009" y="1800720"/>
              <a:ext cx="2559239" cy="755376"/>
              <a:chOff x="0" y="0"/>
              <a:chExt cx="505529" cy="149210"/>
            </a:xfrm>
          </p:grpSpPr>
          <p:sp>
            <p:nvSpPr>
              <p:cNvPr name="Freeform 10" id="10"/>
              <p:cNvSpPr/>
              <p:nvPr/>
            </p:nvSpPr>
            <p:spPr>
              <a:xfrm flipH="false" flipV="false" rot="0">
                <a:off x="0" y="0"/>
                <a:ext cx="505529" cy="149210"/>
              </a:xfrm>
              <a:custGeom>
                <a:avLst/>
                <a:gdLst/>
                <a:ahLst/>
                <a:cxnLst/>
                <a:rect r="r" b="b" t="t" l="l"/>
                <a:pathLst>
                  <a:path h="149210" w="505529">
                    <a:moveTo>
                      <a:pt x="74605" y="0"/>
                    </a:moveTo>
                    <a:lnTo>
                      <a:pt x="430924" y="0"/>
                    </a:lnTo>
                    <a:cubicBezTo>
                      <a:pt x="472127" y="0"/>
                      <a:pt x="505529" y="33402"/>
                      <a:pt x="505529" y="74605"/>
                    </a:cubicBezTo>
                    <a:lnTo>
                      <a:pt x="505529" y="74605"/>
                    </a:lnTo>
                    <a:cubicBezTo>
                      <a:pt x="505529" y="115808"/>
                      <a:pt x="472127" y="149210"/>
                      <a:pt x="430924" y="149210"/>
                    </a:cubicBezTo>
                    <a:lnTo>
                      <a:pt x="74605" y="149210"/>
                    </a:lnTo>
                    <a:cubicBezTo>
                      <a:pt x="33402" y="149210"/>
                      <a:pt x="0" y="115808"/>
                      <a:pt x="0" y="74605"/>
                    </a:cubicBezTo>
                    <a:lnTo>
                      <a:pt x="0" y="74605"/>
                    </a:lnTo>
                    <a:cubicBezTo>
                      <a:pt x="0" y="33402"/>
                      <a:pt x="33402" y="0"/>
                      <a:pt x="74605" y="0"/>
                    </a:cubicBezTo>
                    <a:close/>
                  </a:path>
                </a:pathLst>
              </a:custGeom>
              <a:solidFill>
                <a:srgbClr val="0F5741"/>
              </a:solidFill>
            </p:spPr>
          </p:sp>
          <p:sp>
            <p:nvSpPr>
              <p:cNvPr name="TextBox 11" id="11"/>
              <p:cNvSpPr txBox="true"/>
              <p:nvPr/>
            </p:nvSpPr>
            <p:spPr>
              <a:xfrm>
                <a:off x="0" y="-38100"/>
                <a:ext cx="505529" cy="187310"/>
              </a:xfrm>
              <a:prstGeom prst="rect">
                <a:avLst/>
              </a:prstGeom>
            </p:spPr>
            <p:txBody>
              <a:bodyPr anchor="ctr" rtlCol="false" tIns="50800" lIns="50800" bIns="50800" rIns="50800"/>
              <a:lstStyle/>
              <a:p>
                <a:pPr algn="ctr">
                  <a:lnSpc>
                    <a:spcPts val="2659"/>
                  </a:lnSpc>
                </a:pPr>
              </a:p>
            </p:txBody>
          </p:sp>
        </p:grpSp>
        <p:grpSp>
          <p:nvGrpSpPr>
            <p:cNvPr name="Group 12" id="12"/>
            <p:cNvGrpSpPr/>
            <p:nvPr/>
          </p:nvGrpSpPr>
          <p:grpSpPr>
            <a:xfrm rot="0">
              <a:off x="21540825" y="1905715"/>
              <a:ext cx="541927" cy="545386"/>
              <a:chOff x="0" y="0"/>
              <a:chExt cx="107047" cy="107731"/>
            </a:xfrm>
          </p:grpSpPr>
          <p:sp>
            <p:nvSpPr>
              <p:cNvPr name="Freeform 13" id="13"/>
              <p:cNvSpPr/>
              <p:nvPr/>
            </p:nvSpPr>
            <p:spPr>
              <a:xfrm flipH="false" flipV="false" rot="0">
                <a:off x="0" y="0"/>
                <a:ext cx="107047" cy="107731"/>
              </a:xfrm>
              <a:custGeom>
                <a:avLst/>
                <a:gdLst/>
                <a:ahLst/>
                <a:cxnLst/>
                <a:rect r="r" b="b" t="t" l="l"/>
                <a:pathLst>
                  <a:path h="107731" w="107047">
                    <a:moveTo>
                      <a:pt x="53524" y="0"/>
                    </a:moveTo>
                    <a:lnTo>
                      <a:pt x="53524" y="0"/>
                    </a:lnTo>
                    <a:cubicBezTo>
                      <a:pt x="67719" y="0"/>
                      <a:pt x="81333" y="5639"/>
                      <a:pt x="91371" y="15677"/>
                    </a:cubicBezTo>
                    <a:cubicBezTo>
                      <a:pt x="101408" y="25714"/>
                      <a:pt x="107047" y="39328"/>
                      <a:pt x="107047" y="53524"/>
                    </a:cubicBezTo>
                    <a:lnTo>
                      <a:pt x="107047" y="54207"/>
                    </a:lnTo>
                    <a:cubicBezTo>
                      <a:pt x="107047" y="68402"/>
                      <a:pt x="101408" y="82016"/>
                      <a:pt x="91371" y="92054"/>
                    </a:cubicBezTo>
                    <a:cubicBezTo>
                      <a:pt x="81333" y="102091"/>
                      <a:pt x="67719" y="107731"/>
                      <a:pt x="53524" y="107731"/>
                    </a:cubicBezTo>
                    <a:lnTo>
                      <a:pt x="53524" y="107731"/>
                    </a:lnTo>
                    <a:cubicBezTo>
                      <a:pt x="39328" y="107731"/>
                      <a:pt x="25714" y="102091"/>
                      <a:pt x="15677" y="92054"/>
                    </a:cubicBezTo>
                    <a:cubicBezTo>
                      <a:pt x="5639" y="82016"/>
                      <a:pt x="0" y="68402"/>
                      <a:pt x="0" y="54207"/>
                    </a:cubicBezTo>
                    <a:lnTo>
                      <a:pt x="0" y="53524"/>
                    </a:lnTo>
                    <a:cubicBezTo>
                      <a:pt x="0" y="39328"/>
                      <a:pt x="5639" y="25714"/>
                      <a:pt x="15677" y="15677"/>
                    </a:cubicBezTo>
                    <a:cubicBezTo>
                      <a:pt x="25714" y="5639"/>
                      <a:pt x="39328" y="0"/>
                      <a:pt x="53524" y="0"/>
                    </a:cubicBezTo>
                    <a:close/>
                  </a:path>
                </a:pathLst>
              </a:custGeom>
              <a:solidFill>
                <a:srgbClr val="FFBF00"/>
              </a:solidFill>
            </p:spPr>
          </p:sp>
          <p:sp>
            <p:nvSpPr>
              <p:cNvPr name="TextBox 14" id="14"/>
              <p:cNvSpPr txBox="true"/>
              <p:nvPr/>
            </p:nvSpPr>
            <p:spPr>
              <a:xfrm>
                <a:off x="0" y="-38100"/>
                <a:ext cx="107047" cy="145831"/>
              </a:xfrm>
              <a:prstGeom prst="rect">
                <a:avLst/>
              </a:prstGeom>
            </p:spPr>
            <p:txBody>
              <a:bodyPr anchor="ctr" rtlCol="false" tIns="50800" lIns="50800" bIns="50800" rIns="50800"/>
              <a:lstStyle/>
              <a:p>
                <a:pPr algn="ctr">
                  <a:lnSpc>
                    <a:spcPts val="2659"/>
                  </a:lnSpc>
                </a:pPr>
              </a:p>
            </p:txBody>
          </p:sp>
        </p:grpSp>
        <p:sp>
          <p:nvSpPr>
            <p:cNvPr name="Freeform 15" id="15"/>
            <p:cNvSpPr/>
            <p:nvPr/>
          </p:nvSpPr>
          <p:spPr>
            <a:xfrm flipH="false" flipV="false" rot="0">
              <a:off x="21694348" y="2049482"/>
              <a:ext cx="234881" cy="257853"/>
            </a:xfrm>
            <a:custGeom>
              <a:avLst/>
              <a:gdLst/>
              <a:ahLst/>
              <a:cxnLst/>
              <a:rect r="r" b="b" t="t" l="l"/>
              <a:pathLst>
                <a:path h="257853" w="234881">
                  <a:moveTo>
                    <a:pt x="0" y="0"/>
                  </a:moveTo>
                  <a:lnTo>
                    <a:pt x="234881" y="0"/>
                  </a:lnTo>
                  <a:lnTo>
                    <a:pt x="234881" y="257853"/>
                  </a:lnTo>
                  <a:lnTo>
                    <a:pt x="0" y="25785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6" id="16"/>
            <p:cNvSpPr txBox="true"/>
            <p:nvPr/>
          </p:nvSpPr>
          <p:spPr>
            <a:xfrm rot="0">
              <a:off x="5524769" y="1848619"/>
              <a:ext cx="2216733" cy="536106"/>
            </a:xfrm>
            <a:prstGeom prst="rect">
              <a:avLst/>
            </a:prstGeom>
          </p:spPr>
          <p:txBody>
            <a:bodyPr anchor="t" rtlCol="false" tIns="0" lIns="0" bIns="0" rIns="0">
              <a:spAutoFit/>
            </a:bodyPr>
            <a:lstStyle/>
            <a:p>
              <a:pPr algn="ctr">
                <a:lnSpc>
                  <a:spcPts val="3431"/>
                </a:lnSpc>
              </a:pPr>
              <a:r>
                <a:rPr lang="en-US" sz="2451">
                  <a:solidFill>
                    <a:srgbClr val="0F5741"/>
                  </a:solidFill>
                  <a:latin typeface="Montserrat"/>
                  <a:ea typeface="Montserrat"/>
                  <a:cs typeface="Montserrat"/>
                  <a:sym typeface="Montserrat"/>
                </a:rPr>
                <a:t>Menu</a:t>
              </a:r>
            </a:p>
          </p:txBody>
        </p:sp>
        <p:sp>
          <p:nvSpPr>
            <p:cNvPr name="TextBox 17" id="17"/>
            <p:cNvSpPr txBox="true"/>
            <p:nvPr/>
          </p:nvSpPr>
          <p:spPr>
            <a:xfrm rot="0">
              <a:off x="8543599" y="1851570"/>
              <a:ext cx="2542777" cy="536106"/>
            </a:xfrm>
            <a:prstGeom prst="rect">
              <a:avLst/>
            </a:prstGeom>
          </p:spPr>
          <p:txBody>
            <a:bodyPr anchor="t" rtlCol="false" tIns="0" lIns="0" bIns="0" rIns="0">
              <a:spAutoFit/>
            </a:bodyPr>
            <a:lstStyle/>
            <a:p>
              <a:pPr algn="ctr" marL="0" indent="0" lvl="0">
                <a:lnSpc>
                  <a:spcPts val="3431"/>
                </a:lnSpc>
                <a:spcBef>
                  <a:spcPct val="0"/>
                </a:spcBef>
              </a:pPr>
              <a:r>
                <a:rPr lang="en-US" b="true" sz="2451">
                  <a:solidFill>
                    <a:srgbClr val="0F5741"/>
                  </a:solidFill>
                  <a:latin typeface="Montserrat Bold"/>
                  <a:ea typeface="Montserrat Bold"/>
                  <a:cs typeface="Montserrat Bold"/>
                  <a:sym typeface="Montserrat Bold"/>
                </a:rPr>
                <a:t>Projet</a:t>
              </a:r>
            </a:p>
          </p:txBody>
        </p:sp>
        <p:sp>
          <p:nvSpPr>
            <p:cNvPr name="TextBox 18" id="18"/>
            <p:cNvSpPr txBox="true"/>
            <p:nvPr/>
          </p:nvSpPr>
          <p:spPr>
            <a:xfrm rot="0">
              <a:off x="12153762" y="1851570"/>
              <a:ext cx="2118920" cy="536106"/>
            </a:xfrm>
            <a:prstGeom prst="rect">
              <a:avLst/>
            </a:prstGeom>
          </p:spPr>
          <p:txBody>
            <a:bodyPr anchor="t" rtlCol="false" tIns="0" lIns="0" bIns="0" rIns="0">
              <a:spAutoFit/>
            </a:bodyPr>
            <a:lstStyle/>
            <a:p>
              <a:pPr algn="ctr" marL="0" indent="0" lvl="0">
                <a:lnSpc>
                  <a:spcPts val="3431"/>
                </a:lnSpc>
                <a:spcBef>
                  <a:spcPct val="0"/>
                </a:spcBef>
              </a:pPr>
              <a:r>
                <a:rPr lang="en-US" sz="2451">
                  <a:solidFill>
                    <a:srgbClr val="0F5741"/>
                  </a:solidFill>
                  <a:latin typeface="Montserrat"/>
                  <a:ea typeface="Montserrat"/>
                  <a:cs typeface="Montserrat"/>
                  <a:sym typeface="Montserrat"/>
                </a:rPr>
                <a:t>Contenu</a:t>
              </a:r>
            </a:p>
          </p:txBody>
        </p:sp>
        <p:sp>
          <p:nvSpPr>
            <p:cNvPr name="TextBox 19" id="19"/>
            <p:cNvSpPr txBox="true"/>
            <p:nvPr/>
          </p:nvSpPr>
          <p:spPr>
            <a:xfrm rot="0">
              <a:off x="14731875" y="1848619"/>
              <a:ext cx="2966633" cy="536106"/>
            </a:xfrm>
            <a:prstGeom prst="rect">
              <a:avLst/>
            </a:prstGeom>
          </p:spPr>
          <p:txBody>
            <a:bodyPr anchor="t" rtlCol="false" tIns="0" lIns="0" bIns="0" rIns="0">
              <a:spAutoFit/>
            </a:bodyPr>
            <a:lstStyle/>
            <a:p>
              <a:pPr algn="ctr" marL="0" indent="0" lvl="0">
                <a:lnSpc>
                  <a:spcPts val="3431"/>
                </a:lnSpc>
                <a:spcBef>
                  <a:spcPct val="0"/>
                </a:spcBef>
              </a:pPr>
              <a:r>
                <a:rPr lang="en-US" sz="2451">
                  <a:solidFill>
                    <a:srgbClr val="0F5741"/>
                  </a:solidFill>
                  <a:latin typeface="Montserrat"/>
                  <a:ea typeface="Montserrat"/>
                  <a:cs typeface="Montserrat"/>
                  <a:sym typeface="Montserrat"/>
                </a:rPr>
                <a:t>Autres</a:t>
              </a:r>
            </a:p>
          </p:txBody>
        </p:sp>
        <p:sp>
          <p:nvSpPr>
            <p:cNvPr name="TextBox 20" id="20"/>
            <p:cNvSpPr txBox="true"/>
            <p:nvPr/>
          </p:nvSpPr>
          <p:spPr>
            <a:xfrm rot="0">
              <a:off x="0" y="1957481"/>
              <a:ext cx="3554452" cy="430742"/>
            </a:xfrm>
            <a:prstGeom prst="rect">
              <a:avLst/>
            </a:prstGeom>
          </p:spPr>
          <p:txBody>
            <a:bodyPr anchor="t" rtlCol="false" tIns="0" lIns="0" bIns="0" rIns="0">
              <a:spAutoFit/>
            </a:bodyPr>
            <a:lstStyle/>
            <a:p>
              <a:pPr algn="ctr">
                <a:lnSpc>
                  <a:spcPts val="2799"/>
                </a:lnSpc>
                <a:spcBef>
                  <a:spcPct val="0"/>
                </a:spcBef>
              </a:pPr>
              <a:r>
                <a:rPr lang="en-US" b="true" sz="1999">
                  <a:solidFill>
                    <a:srgbClr val="FFFFFF"/>
                  </a:solidFill>
                  <a:latin typeface="Montserrat Bold"/>
                  <a:ea typeface="Montserrat Bold"/>
                  <a:cs typeface="Montserrat Bold"/>
                  <a:sym typeface="Montserrat Bold"/>
                </a:rPr>
                <a:t>Projet 2</a:t>
              </a:r>
            </a:p>
          </p:txBody>
        </p:sp>
        <p:sp>
          <p:nvSpPr>
            <p:cNvPr name="TextBox 21" id="21"/>
            <p:cNvSpPr txBox="true"/>
            <p:nvPr/>
          </p:nvSpPr>
          <p:spPr>
            <a:xfrm rot="0">
              <a:off x="19955624" y="1949984"/>
              <a:ext cx="1398043" cy="342900"/>
            </a:xfrm>
            <a:prstGeom prst="rect">
              <a:avLst/>
            </a:prstGeom>
          </p:spPr>
          <p:txBody>
            <a:bodyPr anchor="t" rtlCol="false" tIns="0" lIns="0" bIns="0" rIns="0">
              <a:spAutoFit/>
            </a:bodyPr>
            <a:lstStyle/>
            <a:p>
              <a:pPr algn="l">
                <a:lnSpc>
                  <a:spcPts val="2100"/>
                </a:lnSpc>
                <a:spcBef>
                  <a:spcPct val="0"/>
                </a:spcBef>
              </a:pPr>
              <a:r>
                <a:rPr lang="en-US" sz="1500">
                  <a:solidFill>
                    <a:srgbClr val="FFFFFF"/>
                  </a:solidFill>
                  <a:latin typeface="Montserrat"/>
                  <a:ea typeface="Montserrat"/>
                  <a:cs typeface="Montserrat"/>
                  <a:sym typeface="Montserrat"/>
                </a:rPr>
                <a:t>Recherche</a:t>
              </a:r>
            </a:p>
          </p:txBody>
        </p:sp>
      </p:grpSp>
      <p:grpSp>
        <p:nvGrpSpPr>
          <p:cNvPr name="Group 22" id="22"/>
          <p:cNvGrpSpPr/>
          <p:nvPr/>
        </p:nvGrpSpPr>
        <p:grpSpPr>
          <a:xfrm rot="0">
            <a:off x="4508421" y="3113966"/>
            <a:ext cx="9271158" cy="5155161"/>
            <a:chOff x="0" y="0"/>
            <a:chExt cx="12361544" cy="6873548"/>
          </a:xfrm>
        </p:grpSpPr>
        <p:grpSp>
          <p:nvGrpSpPr>
            <p:cNvPr name="Group 23" id="23"/>
            <p:cNvGrpSpPr/>
            <p:nvPr/>
          </p:nvGrpSpPr>
          <p:grpSpPr>
            <a:xfrm rot="0">
              <a:off x="0" y="0"/>
              <a:ext cx="12361544" cy="6873548"/>
              <a:chOff x="0" y="0"/>
              <a:chExt cx="2441787" cy="1357738"/>
            </a:xfrm>
          </p:grpSpPr>
          <p:sp>
            <p:nvSpPr>
              <p:cNvPr name="Freeform 24" id="24"/>
              <p:cNvSpPr/>
              <p:nvPr/>
            </p:nvSpPr>
            <p:spPr>
              <a:xfrm flipH="false" flipV="false" rot="0">
                <a:off x="0" y="0"/>
                <a:ext cx="2441787" cy="1357738"/>
              </a:xfrm>
              <a:custGeom>
                <a:avLst/>
                <a:gdLst/>
                <a:ahLst/>
                <a:cxnLst/>
                <a:rect r="r" b="b" t="t" l="l"/>
                <a:pathLst>
                  <a:path h="1357738" w="2441787">
                    <a:moveTo>
                      <a:pt x="42588" y="0"/>
                    </a:moveTo>
                    <a:lnTo>
                      <a:pt x="2399199" y="0"/>
                    </a:lnTo>
                    <a:cubicBezTo>
                      <a:pt x="2422719" y="0"/>
                      <a:pt x="2441787" y="19067"/>
                      <a:pt x="2441787" y="42588"/>
                    </a:cubicBezTo>
                    <a:lnTo>
                      <a:pt x="2441787" y="1315150"/>
                    </a:lnTo>
                    <a:cubicBezTo>
                      <a:pt x="2441787" y="1338671"/>
                      <a:pt x="2422719" y="1357738"/>
                      <a:pt x="2399199" y="1357738"/>
                    </a:cubicBezTo>
                    <a:lnTo>
                      <a:pt x="42588" y="1357738"/>
                    </a:lnTo>
                    <a:cubicBezTo>
                      <a:pt x="19067" y="1357738"/>
                      <a:pt x="0" y="1338671"/>
                      <a:pt x="0" y="1315150"/>
                    </a:cubicBezTo>
                    <a:lnTo>
                      <a:pt x="0" y="42588"/>
                    </a:lnTo>
                    <a:cubicBezTo>
                      <a:pt x="0" y="19067"/>
                      <a:pt x="19067" y="0"/>
                      <a:pt x="42588" y="0"/>
                    </a:cubicBezTo>
                    <a:close/>
                  </a:path>
                </a:pathLst>
              </a:custGeom>
              <a:solidFill>
                <a:srgbClr val="0F5741"/>
              </a:solidFill>
            </p:spPr>
          </p:sp>
          <p:sp>
            <p:nvSpPr>
              <p:cNvPr name="TextBox 25" id="25"/>
              <p:cNvSpPr txBox="true"/>
              <p:nvPr/>
            </p:nvSpPr>
            <p:spPr>
              <a:xfrm>
                <a:off x="0" y="-38100"/>
                <a:ext cx="2441787" cy="1395838"/>
              </a:xfrm>
              <a:prstGeom prst="rect">
                <a:avLst/>
              </a:prstGeom>
            </p:spPr>
            <p:txBody>
              <a:bodyPr anchor="ctr" rtlCol="false" tIns="50800" lIns="50800" bIns="50800" rIns="50800"/>
              <a:lstStyle/>
              <a:p>
                <a:pPr algn="ctr">
                  <a:lnSpc>
                    <a:spcPts val="2659"/>
                  </a:lnSpc>
                </a:pPr>
              </a:p>
            </p:txBody>
          </p:sp>
        </p:grpSp>
        <p:sp>
          <p:nvSpPr>
            <p:cNvPr name="Freeform 26" id="26"/>
            <p:cNvSpPr/>
            <p:nvPr/>
          </p:nvSpPr>
          <p:spPr>
            <a:xfrm flipH="false" flipV="false" rot="0">
              <a:off x="237286" y="168876"/>
              <a:ext cx="11888366" cy="6464299"/>
            </a:xfrm>
            <a:custGeom>
              <a:avLst/>
              <a:gdLst/>
              <a:ahLst/>
              <a:cxnLst/>
              <a:rect r="r" b="b" t="t" l="l"/>
              <a:pathLst>
                <a:path h="6464299" w="11888366">
                  <a:moveTo>
                    <a:pt x="0" y="0"/>
                  </a:moveTo>
                  <a:lnTo>
                    <a:pt x="11888366" y="0"/>
                  </a:lnTo>
                  <a:lnTo>
                    <a:pt x="11888366" y="6464299"/>
                  </a:lnTo>
                  <a:lnTo>
                    <a:pt x="0" y="6464299"/>
                  </a:lnTo>
                  <a:lnTo>
                    <a:pt x="0" y="0"/>
                  </a:lnTo>
                  <a:close/>
                </a:path>
              </a:pathLst>
            </a:custGeom>
            <a:blipFill>
              <a:blip r:embed="rId4"/>
              <a:stretch>
                <a:fillRect l="0" t="0" r="0" b="0"/>
              </a:stretch>
            </a:blipFill>
          </p:spPr>
        </p:sp>
      </p:grpSp>
      <p:sp>
        <p:nvSpPr>
          <p:cNvPr name="TextBox 27" id="27"/>
          <p:cNvSpPr txBox="true"/>
          <p:nvPr/>
        </p:nvSpPr>
        <p:spPr>
          <a:xfrm rot="0">
            <a:off x="3858015" y="1850661"/>
            <a:ext cx="10415501" cy="932942"/>
          </a:xfrm>
          <a:prstGeom prst="rect">
            <a:avLst/>
          </a:prstGeom>
        </p:spPr>
        <p:txBody>
          <a:bodyPr anchor="t" rtlCol="false" tIns="0" lIns="0" bIns="0" rIns="0">
            <a:spAutoFit/>
          </a:bodyPr>
          <a:lstStyle/>
          <a:p>
            <a:pPr algn="ctr" marL="0" indent="0" lvl="0">
              <a:lnSpc>
                <a:spcPts val="5824"/>
              </a:lnSpc>
            </a:pPr>
            <a:r>
              <a:rPr lang="en-US" b="true" sz="5600">
                <a:solidFill>
                  <a:srgbClr val="0F5741"/>
                </a:solidFill>
                <a:latin typeface="Agrandir Bold"/>
                <a:ea typeface="Agrandir Bold"/>
                <a:cs typeface="Agrandir Bold"/>
                <a:sym typeface="Agrandir Bold"/>
              </a:rPr>
              <a:t>La structure du projet</a:t>
            </a:r>
          </a:p>
        </p:txBody>
      </p:sp>
      <p:sp>
        <p:nvSpPr>
          <p:cNvPr name="TextBox 28" id="28"/>
          <p:cNvSpPr txBox="true"/>
          <p:nvPr/>
        </p:nvSpPr>
        <p:spPr>
          <a:xfrm rot="0">
            <a:off x="5651159" y="8786494"/>
            <a:ext cx="2665839" cy="471806"/>
          </a:xfrm>
          <a:prstGeom prst="rect">
            <a:avLst/>
          </a:prstGeom>
        </p:spPr>
        <p:txBody>
          <a:bodyPr anchor="t" rtlCol="false" tIns="0" lIns="0" bIns="0" rIns="0">
            <a:spAutoFit/>
          </a:bodyPr>
          <a:lstStyle/>
          <a:p>
            <a:pPr algn="ctr">
              <a:lnSpc>
                <a:spcPts val="3919"/>
              </a:lnSpc>
              <a:spcBef>
                <a:spcPct val="0"/>
              </a:spcBef>
            </a:pPr>
            <a:r>
              <a:rPr lang="en-US" b="true" sz="2799">
                <a:solidFill>
                  <a:srgbClr val="FFFFFF"/>
                </a:solidFill>
                <a:latin typeface="Montserrat Bold"/>
                <a:ea typeface="Montserrat Bold"/>
                <a:cs typeface="Montserrat Bold"/>
                <a:sym typeface="Montserrat Bold"/>
              </a:rPr>
              <a:t>UTILISATEUR</a:t>
            </a:r>
          </a:p>
        </p:txBody>
      </p:sp>
      <p:sp>
        <p:nvSpPr>
          <p:cNvPr name="TextBox 29" id="29"/>
          <p:cNvSpPr txBox="true"/>
          <p:nvPr/>
        </p:nvSpPr>
        <p:spPr>
          <a:xfrm rot="0">
            <a:off x="9901495" y="8801681"/>
            <a:ext cx="2665839" cy="471806"/>
          </a:xfrm>
          <a:prstGeom prst="rect">
            <a:avLst/>
          </a:prstGeom>
        </p:spPr>
        <p:txBody>
          <a:bodyPr anchor="t" rtlCol="false" tIns="0" lIns="0" bIns="0" rIns="0">
            <a:spAutoFit/>
          </a:bodyPr>
          <a:lstStyle/>
          <a:p>
            <a:pPr algn="ctr">
              <a:lnSpc>
                <a:spcPts val="3919"/>
              </a:lnSpc>
              <a:spcBef>
                <a:spcPct val="0"/>
              </a:spcBef>
            </a:pPr>
            <a:r>
              <a:rPr lang="en-US" b="true" sz="2799">
                <a:solidFill>
                  <a:srgbClr val="FFFFFF"/>
                </a:solidFill>
                <a:latin typeface="Montserrat Bold"/>
                <a:ea typeface="Montserrat Bold"/>
                <a:cs typeface="Montserrat Bold"/>
                <a:sym typeface="Montserrat Bold"/>
              </a:rPr>
              <a:t>OPERATEUR</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FF5F1"/>
        </a:solidFill>
      </p:bgPr>
    </p:bg>
    <p:spTree>
      <p:nvGrpSpPr>
        <p:cNvPr id="1" name=""/>
        <p:cNvGrpSpPr/>
        <p:nvPr/>
      </p:nvGrpSpPr>
      <p:grpSpPr>
        <a:xfrm>
          <a:off x="0" y="0"/>
          <a:ext cx="0" cy="0"/>
          <a:chOff x="0" y="0"/>
          <a:chExt cx="0" cy="0"/>
        </a:xfrm>
      </p:grpSpPr>
      <p:grpSp>
        <p:nvGrpSpPr>
          <p:cNvPr name="Group 2" id="2"/>
          <p:cNvGrpSpPr/>
          <p:nvPr/>
        </p:nvGrpSpPr>
        <p:grpSpPr>
          <a:xfrm rot="0">
            <a:off x="4540956" y="-888372"/>
            <a:ext cx="9463848" cy="2284102"/>
            <a:chOff x="0" y="0"/>
            <a:chExt cx="2492536" cy="601574"/>
          </a:xfrm>
        </p:grpSpPr>
        <p:sp>
          <p:nvSpPr>
            <p:cNvPr name="Freeform 3" id="3"/>
            <p:cNvSpPr/>
            <p:nvPr/>
          </p:nvSpPr>
          <p:spPr>
            <a:xfrm flipH="false" flipV="false" rot="0">
              <a:off x="0" y="0"/>
              <a:ext cx="2492536" cy="601574"/>
            </a:xfrm>
            <a:custGeom>
              <a:avLst/>
              <a:gdLst/>
              <a:ahLst/>
              <a:cxnLst/>
              <a:rect r="r" b="b" t="t" l="l"/>
              <a:pathLst>
                <a:path h="601574" w="2492536">
                  <a:moveTo>
                    <a:pt x="52355" y="0"/>
                  </a:moveTo>
                  <a:lnTo>
                    <a:pt x="2440181" y="0"/>
                  </a:lnTo>
                  <a:cubicBezTo>
                    <a:pt x="2469096" y="0"/>
                    <a:pt x="2492536" y="23440"/>
                    <a:pt x="2492536" y="52355"/>
                  </a:cubicBezTo>
                  <a:lnTo>
                    <a:pt x="2492536" y="549219"/>
                  </a:lnTo>
                  <a:cubicBezTo>
                    <a:pt x="2492536" y="578134"/>
                    <a:pt x="2469096" y="601574"/>
                    <a:pt x="2440181" y="601574"/>
                  </a:cubicBezTo>
                  <a:lnTo>
                    <a:pt x="52355" y="601574"/>
                  </a:lnTo>
                  <a:cubicBezTo>
                    <a:pt x="23440" y="601574"/>
                    <a:pt x="0" y="578134"/>
                    <a:pt x="0" y="549219"/>
                  </a:cubicBezTo>
                  <a:lnTo>
                    <a:pt x="0" y="52355"/>
                  </a:lnTo>
                  <a:cubicBezTo>
                    <a:pt x="0" y="23440"/>
                    <a:pt x="23440" y="0"/>
                    <a:pt x="52355" y="0"/>
                  </a:cubicBezTo>
                  <a:close/>
                </a:path>
              </a:pathLst>
            </a:custGeom>
            <a:solidFill>
              <a:srgbClr val="FFBF00"/>
            </a:solidFill>
          </p:spPr>
        </p:sp>
        <p:sp>
          <p:nvSpPr>
            <p:cNvPr name="TextBox 4" id="4"/>
            <p:cNvSpPr txBox="true"/>
            <p:nvPr/>
          </p:nvSpPr>
          <p:spPr>
            <a:xfrm>
              <a:off x="0" y="-38100"/>
              <a:ext cx="2492536" cy="639674"/>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15481179" y="462168"/>
            <a:ext cx="1919429" cy="566532"/>
            <a:chOff x="0" y="0"/>
            <a:chExt cx="505529" cy="149210"/>
          </a:xfrm>
        </p:grpSpPr>
        <p:sp>
          <p:nvSpPr>
            <p:cNvPr name="Freeform 6" id="6"/>
            <p:cNvSpPr/>
            <p:nvPr/>
          </p:nvSpPr>
          <p:spPr>
            <a:xfrm flipH="false" flipV="false" rot="0">
              <a:off x="0" y="0"/>
              <a:ext cx="505529" cy="149210"/>
            </a:xfrm>
            <a:custGeom>
              <a:avLst/>
              <a:gdLst/>
              <a:ahLst/>
              <a:cxnLst/>
              <a:rect r="r" b="b" t="t" l="l"/>
              <a:pathLst>
                <a:path h="149210" w="505529">
                  <a:moveTo>
                    <a:pt x="74605" y="0"/>
                  </a:moveTo>
                  <a:lnTo>
                    <a:pt x="430924" y="0"/>
                  </a:lnTo>
                  <a:cubicBezTo>
                    <a:pt x="472127" y="0"/>
                    <a:pt x="505529" y="33402"/>
                    <a:pt x="505529" y="74605"/>
                  </a:cubicBezTo>
                  <a:lnTo>
                    <a:pt x="505529" y="74605"/>
                  </a:lnTo>
                  <a:cubicBezTo>
                    <a:pt x="505529" y="115808"/>
                    <a:pt x="472127" y="149210"/>
                    <a:pt x="430924" y="149210"/>
                  </a:cubicBezTo>
                  <a:lnTo>
                    <a:pt x="74605" y="149210"/>
                  </a:lnTo>
                  <a:cubicBezTo>
                    <a:pt x="33402" y="149210"/>
                    <a:pt x="0" y="115808"/>
                    <a:pt x="0" y="74605"/>
                  </a:cubicBezTo>
                  <a:lnTo>
                    <a:pt x="0" y="74605"/>
                  </a:lnTo>
                  <a:cubicBezTo>
                    <a:pt x="0" y="33402"/>
                    <a:pt x="33402" y="0"/>
                    <a:pt x="74605" y="0"/>
                  </a:cubicBezTo>
                  <a:close/>
                </a:path>
              </a:pathLst>
            </a:custGeom>
            <a:solidFill>
              <a:srgbClr val="0F5741"/>
            </a:solidFill>
          </p:spPr>
        </p:sp>
        <p:sp>
          <p:nvSpPr>
            <p:cNvPr name="TextBox 7" id="7"/>
            <p:cNvSpPr txBox="true"/>
            <p:nvPr/>
          </p:nvSpPr>
          <p:spPr>
            <a:xfrm>
              <a:off x="0" y="-38100"/>
              <a:ext cx="505529" cy="187310"/>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0">
            <a:off x="16886541" y="540914"/>
            <a:ext cx="406446" cy="409039"/>
            <a:chOff x="0" y="0"/>
            <a:chExt cx="107047" cy="107731"/>
          </a:xfrm>
        </p:grpSpPr>
        <p:sp>
          <p:nvSpPr>
            <p:cNvPr name="Freeform 9" id="9"/>
            <p:cNvSpPr/>
            <p:nvPr/>
          </p:nvSpPr>
          <p:spPr>
            <a:xfrm flipH="false" flipV="false" rot="0">
              <a:off x="0" y="0"/>
              <a:ext cx="107047" cy="107731"/>
            </a:xfrm>
            <a:custGeom>
              <a:avLst/>
              <a:gdLst/>
              <a:ahLst/>
              <a:cxnLst/>
              <a:rect r="r" b="b" t="t" l="l"/>
              <a:pathLst>
                <a:path h="107731" w="107047">
                  <a:moveTo>
                    <a:pt x="53524" y="0"/>
                  </a:moveTo>
                  <a:lnTo>
                    <a:pt x="53524" y="0"/>
                  </a:lnTo>
                  <a:cubicBezTo>
                    <a:pt x="67719" y="0"/>
                    <a:pt x="81333" y="5639"/>
                    <a:pt x="91371" y="15677"/>
                  </a:cubicBezTo>
                  <a:cubicBezTo>
                    <a:pt x="101408" y="25714"/>
                    <a:pt x="107047" y="39328"/>
                    <a:pt x="107047" y="53524"/>
                  </a:cubicBezTo>
                  <a:lnTo>
                    <a:pt x="107047" y="54207"/>
                  </a:lnTo>
                  <a:cubicBezTo>
                    <a:pt x="107047" y="68402"/>
                    <a:pt x="101408" y="82016"/>
                    <a:pt x="91371" y="92054"/>
                  </a:cubicBezTo>
                  <a:cubicBezTo>
                    <a:pt x="81333" y="102091"/>
                    <a:pt x="67719" y="107731"/>
                    <a:pt x="53524" y="107731"/>
                  </a:cubicBezTo>
                  <a:lnTo>
                    <a:pt x="53524" y="107731"/>
                  </a:lnTo>
                  <a:cubicBezTo>
                    <a:pt x="39328" y="107731"/>
                    <a:pt x="25714" y="102091"/>
                    <a:pt x="15677" y="92054"/>
                  </a:cubicBezTo>
                  <a:cubicBezTo>
                    <a:pt x="5639" y="82016"/>
                    <a:pt x="0" y="68402"/>
                    <a:pt x="0" y="54207"/>
                  </a:cubicBezTo>
                  <a:lnTo>
                    <a:pt x="0" y="53524"/>
                  </a:lnTo>
                  <a:cubicBezTo>
                    <a:pt x="0" y="39328"/>
                    <a:pt x="5639" y="25714"/>
                    <a:pt x="15677" y="15677"/>
                  </a:cubicBezTo>
                  <a:cubicBezTo>
                    <a:pt x="25714" y="5639"/>
                    <a:pt x="39328" y="0"/>
                    <a:pt x="53524" y="0"/>
                  </a:cubicBezTo>
                  <a:close/>
                </a:path>
              </a:pathLst>
            </a:custGeom>
            <a:solidFill>
              <a:srgbClr val="FFBF00"/>
            </a:solidFill>
          </p:spPr>
        </p:sp>
        <p:sp>
          <p:nvSpPr>
            <p:cNvPr name="TextBox 10" id="10"/>
            <p:cNvSpPr txBox="true"/>
            <p:nvPr/>
          </p:nvSpPr>
          <p:spPr>
            <a:xfrm>
              <a:off x="0" y="-38100"/>
              <a:ext cx="107047" cy="145831"/>
            </a:xfrm>
            <a:prstGeom prst="rect">
              <a:avLst/>
            </a:prstGeom>
          </p:spPr>
          <p:txBody>
            <a:bodyPr anchor="ctr" rtlCol="false" tIns="50800" lIns="50800" bIns="50800" rIns="50800"/>
            <a:lstStyle/>
            <a:p>
              <a:pPr algn="ctr">
                <a:lnSpc>
                  <a:spcPts val="2659"/>
                </a:lnSpc>
              </a:pPr>
            </a:p>
          </p:txBody>
        </p:sp>
      </p:grpSp>
      <p:sp>
        <p:nvSpPr>
          <p:cNvPr name="Freeform 11" id="11"/>
          <p:cNvSpPr/>
          <p:nvPr/>
        </p:nvSpPr>
        <p:spPr>
          <a:xfrm flipH="false" flipV="false" rot="0">
            <a:off x="17001684" y="648739"/>
            <a:ext cx="176161" cy="193390"/>
          </a:xfrm>
          <a:custGeom>
            <a:avLst/>
            <a:gdLst/>
            <a:ahLst/>
            <a:cxnLst/>
            <a:rect r="r" b="b" t="t" l="l"/>
            <a:pathLst>
              <a:path h="193390" w="176161">
                <a:moveTo>
                  <a:pt x="0" y="0"/>
                </a:moveTo>
                <a:lnTo>
                  <a:pt x="176160" y="0"/>
                </a:lnTo>
                <a:lnTo>
                  <a:pt x="176160" y="193390"/>
                </a:lnTo>
                <a:lnTo>
                  <a:pt x="0" y="19339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2" id="12"/>
          <p:cNvGrpSpPr/>
          <p:nvPr/>
        </p:nvGrpSpPr>
        <p:grpSpPr>
          <a:xfrm rot="0">
            <a:off x="10026301" y="4966591"/>
            <a:ext cx="7063463" cy="2066633"/>
            <a:chOff x="0" y="0"/>
            <a:chExt cx="1860336" cy="544298"/>
          </a:xfrm>
        </p:grpSpPr>
        <p:sp>
          <p:nvSpPr>
            <p:cNvPr name="Freeform 13" id="13"/>
            <p:cNvSpPr/>
            <p:nvPr/>
          </p:nvSpPr>
          <p:spPr>
            <a:xfrm flipH="false" flipV="false" rot="0">
              <a:off x="0" y="0"/>
              <a:ext cx="1860336" cy="544298"/>
            </a:xfrm>
            <a:custGeom>
              <a:avLst/>
              <a:gdLst/>
              <a:ahLst/>
              <a:cxnLst/>
              <a:rect r="r" b="b" t="t" l="l"/>
              <a:pathLst>
                <a:path h="544298" w="1860336">
                  <a:moveTo>
                    <a:pt x="75628" y="0"/>
                  </a:moveTo>
                  <a:lnTo>
                    <a:pt x="1784709" y="0"/>
                  </a:lnTo>
                  <a:cubicBezTo>
                    <a:pt x="1804766" y="0"/>
                    <a:pt x="1824002" y="7968"/>
                    <a:pt x="1838185" y="22151"/>
                  </a:cubicBezTo>
                  <a:cubicBezTo>
                    <a:pt x="1852368" y="36334"/>
                    <a:pt x="1860336" y="55570"/>
                    <a:pt x="1860336" y="75628"/>
                  </a:cubicBezTo>
                  <a:lnTo>
                    <a:pt x="1860336" y="468671"/>
                  </a:lnTo>
                  <a:cubicBezTo>
                    <a:pt x="1860336" y="488728"/>
                    <a:pt x="1852368" y="507965"/>
                    <a:pt x="1838185" y="522148"/>
                  </a:cubicBezTo>
                  <a:cubicBezTo>
                    <a:pt x="1824002" y="536330"/>
                    <a:pt x="1804766" y="544298"/>
                    <a:pt x="1784709" y="544298"/>
                  </a:cubicBezTo>
                  <a:lnTo>
                    <a:pt x="75628" y="544298"/>
                  </a:lnTo>
                  <a:cubicBezTo>
                    <a:pt x="55570" y="544298"/>
                    <a:pt x="36334" y="536330"/>
                    <a:pt x="22151" y="522148"/>
                  </a:cubicBezTo>
                  <a:cubicBezTo>
                    <a:pt x="7968" y="507965"/>
                    <a:pt x="0" y="488728"/>
                    <a:pt x="0" y="468671"/>
                  </a:cubicBezTo>
                  <a:lnTo>
                    <a:pt x="0" y="75628"/>
                  </a:lnTo>
                  <a:cubicBezTo>
                    <a:pt x="0" y="55570"/>
                    <a:pt x="7968" y="36334"/>
                    <a:pt x="22151" y="22151"/>
                  </a:cubicBezTo>
                  <a:cubicBezTo>
                    <a:pt x="36334" y="7968"/>
                    <a:pt x="55570" y="0"/>
                    <a:pt x="75628" y="0"/>
                  </a:cubicBezTo>
                  <a:close/>
                </a:path>
              </a:pathLst>
            </a:custGeom>
            <a:solidFill>
              <a:srgbClr val="000000">
                <a:alpha val="0"/>
              </a:srgbClr>
            </a:solidFill>
            <a:ln w="47625" cap="rnd">
              <a:solidFill>
                <a:srgbClr val="0F5741"/>
              </a:solidFill>
              <a:prstDash val="solid"/>
              <a:round/>
            </a:ln>
          </p:spPr>
        </p:sp>
        <p:sp>
          <p:nvSpPr>
            <p:cNvPr name="TextBox 14" id="14"/>
            <p:cNvSpPr txBox="true"/>
            <p:nvPr/>
          </p:nvSpPr>
          <p:spPr>
            <a:xfrm>
              <a:off x="0" y="-38100"/>
              <a:ext cx="1860336" cy="582398"/>
            </a:xfrm>
            <a:prstGeom prst="rect">
              <a:avLst/>
            </a:prstGeom>
          </p:spPr>
          <p:txBody>
            <a:bodyPr anchor="ctr" rtlCol="false" tIns="50800" lIns="50800" bIns="50800" rIns="50800"/>
            <a:lstStyle/>
            <a:p>
              <a:pPr algn="ctr">
                <a:lnSpc>
                  <a:spcPts val="2659"/>
                </a:lnSpc>
              </a:pPr>
            </a:p>
          </p:txBody>
        </p:sp>
      </p:grpSp>
      <p:grpSp>
        <p:nvGrpSpPr>
          <p:cNvPr name="Group 15" id="15"/>
          <p:cNvGrpSpPr/>
          <p:nvPr/>
        </p:nvGrpSpPr>
        <p:grpSpPr>
          <a:xfrm rot="0">
            <a:off x="-790207" y="9258300"/>
            <a:ext cx="19671824" cy="1433477"/>
            <a:chOff x="0" y="0"/>
            <a:chExt cx="5181056" cy="377541"/>
          </a:xfrm>
        </p:grpSpPr>
        <p:sp>
          <p:nvSpPr>
            <p:cNvPr name="Freeform 16" id="16"/>
            <p:cNvSpPr/>
            <p:nvPr/>
          </p:nvSpPr>
          <p:spPr>
            <a:xfrm flipH="false" flipV="false" rot="0">
              <a:off x="0" y="0"/>
              <a:ext cx="5181056" cy="377541"/>
            </a:xfrm>
            <a:custGeom>
              <a:avLst/>
              <a:gdLst/>
              <a:ahLst/>
              <a:cxnLst/>
              <a:rect r="r" b="b" t="t" l="l"/>
              <a:pathLst>
                <a:path h="377541" w="5181056">
                  <a:moveTo>
                    <a:pt x="0" y="0"/>
                  </a:moveTo>
                  <a:lnTo>
                    <a:pt x="5181056" y="0"/>
                  </a:lnTo>
                  <a:lnTo>
                    <a:pt x="5181056" y="377541"/>
                  </a:lnTo>
                  <a:lnTo>
                    <a:pt x="0" y="377541"/>
                  </a:lnTo>
                  <a:close/>
                </a:path>
              </a:pathLst>
            </a:custGeom>
            <a:solidFill>
              <a:srgbClr val="0F5741"/>
            </a:solidFill>
          </p:spPr>
        </p:sp>
        <p:sp>
          <p:nvSpPr>
            <p:cNvPr name="TextBox 17" id="17"/>
            <p:cNvSpPr txBox="true"/>
            <p:nvPr/>
          </p:nvSpPr>
          <p:spPr>
            <a:xfrm>
              <a:off x="0" y="-38100"/>
              <a:ext cx="5181056" cy="415641"/>
            </a:xfrm>
            <a:prstGeom prst="rect">
              <a:avLst/>
            </a:prstGeom>
          </p:spPr>
          <p:txBody>
            <a:bodyPr anchor="ctr" rtlCol="false" tIns="50800" lIns="50800" bIns="50800" rIns="50800"/>
            <a:lstStyle/>
            <a:p>
              <a:pPr algn="ctr">
                <a:lnSpc>
                  <a:spcPts val="2659"/>
                </a:lnSpc>
              </a:pPr>
            </a:p>
          </p:txBody>
        </p:sp>
      </p:grpSp>
      <p:grpSp>
        <p:nvGrpSpPr>
          <p:cNvPr name="Group 18" id="18"/>
          <p:cNvGrpSpPr/>
          <p:nvPr/>
        </p:nvGrpSpPr>
        <p:grpSpPr>
          <a:xfrm rot="0">
            <a:off x="15243138" y="9258300"/>
            <a:ext cx="3736774" cy="1178115"/>
            <a:chOff x="0" y="0"/>
            <a:chExt cx="984171" cy="310286"/>
          </a:xfrm>
        </p:grpSpPr>
        <p:sp>
          <p:nvSpPr>
            <p:cNvPr name="Freeform 19" id="19"/>
            <p:cNvSpPr/>
            <p:nvPr/>
          </p:nvSpPr>
          <p:spPr>
            <a:xfrm flipH="false" flipV="false" rot="0">
              <a:off x="0" y="0"/>
              <a:ext cx="984171" cy="310286"/>
            </a:xfrm>
            <a:custGeom>
              <a:avLst/>
              <a:gdLst/>
              <a:ahLst/>
              <a:cxnLst/>
              <a:rect r="r" b="b" t="t" l="l"/>
              <a:pathLst>
                <a:path h="310286" w="984171">
                  <a:moveTo>
                    <a:pt x="0" y="0"/>
                  </a:moveTo>
                  <a:lnTo>
                    <a:pt x="984171" y="0"/>
                  </a:lnTo>
                  <a:lnTo>
                    <a:pt x="984171" y="310286"/>
                  </a:lnTo>
                  <a:lnTo>
                    <a:pt x="0" y="310286"/>
                  </a:lnTo>
                  <a:close/>
                </a:path>
              </a:pathLst>
            </a:custGeom>
            <a:solidFill>
              <a:srgbClr val="FFBF00"/>
            </a:solidFill>
          </p:spPr>
        </p:sp>
        <p:sp>
          <p:nvSpPr>
            <p:cNvPr name="TextBox 20" id="20"/>
            <p:cNvSpPr txBox="true"/>
            <p:nvPr/>
          </p:nvSpPr>
          <p:spPr>
            <a:xfrm>
              <a:off x="0" y="-38100"/>
              <a:ext cx="984171" cy="348386"/>
            </a:xfrm>
            <a:prstGeom prst="rect">
              <a:avLst/>
            </a:prstGeom>
          </p:spPr>
          <p:txBody>
            <a:bodyPr anchor="ctr" rtlCol="false" tIns="50800" lIns="50800" bIns="50800" rIns="50800"/>
            <a:lstStyle/>
            <a:p>
              <a:pPr algn="ctr">
                <a:lnSpc>
                  <a:spcPts val="2659"/>
                </a:lnSpc>
              </a:pPr>
            </a:p>
          </p:txBody>
        </p:sp>
      </p:grpSp>
      <p:sp>
        <p:nvSpPr>
          <p:cNvPr name="Freeform 21" id="21"/>
          <p:cNvSpPr/>
          <p:nvPr/>
        </p:nvSpPr>
        <p:spPr>
          <a:xfrm flipH="false" flipV="false" rot="0">
            <a:off x="1402286" y="4528438"/>
            <a:ext cx="2325578" cy="3831922"/>
          </a:xfrm>
          <a:custGeom>
            <a:avLst/>
            <a:gdLst/>
            <a:ahLst/>
            <a:cxnLst/>
            <a:rect r="r" b="b" t="t" l="l"/>
            <a:pathLst>
              <a:path h="3831922" w="2325578">
                <a:moveTo>
                  <a:pt x="0" y="0"/>
                </a:moveTo>
                <a:lnTo>
                  <a:pt x="2325578" y="0"/>
                </a:lnTo>
                <a:lnTo>
                  <a:pt x="2325578" y="3831922"/>
                </a:lnTo>
                <a:lnTo>
                  <a:pt x="0" y="3831922"/>
                </a:lnTo>
                <a:lnTo>
                  <a:pt x="0" y="0"/>
                </a:lnTo>
                <a:close/>
              </a:path>
            </a:pathLst>
          </a:custGeom>
          <a:blipFill>
            <a:blip r:embed="rId4"/>
            <a:stretch>
              <a:fillRect l="0" t="0" r="-406921" b="-96820"/>
            </a:stretch>
          </a:blipFill>
        </p:spPr>
      </p:sp>
      <p:sp>
        <p:nvSpPr>
          <p:cNvPr name="Freeform 22" id="22"/>
          <p:cNvSpPr/>
          <p:nvPr/>
        </p:nvSpPr>
        <p:spPr>
          <a:xfrm flipH="false" flipV="false" rot="0">
            <a:off x="3946939" y="4083947"/>
            <a:ext cx="2607458" cy="3831922"/>
          </a:xfrm>
          <a:custGeom>
            <a:avLst/>
            <a:gdLst/>
            <a:ahLst/>
            <a:cxnLst/>
            <a:rect r="r" b="b" t="t" l="l"/>
            <a:pathLst>
              <a:path h="3831922" w="2607458">
                <a:moveTo>
                  <a:pt x="0" y="0"/>
                </a:moveTo>
                <a:lnTo>
                  <a:pt x="2607458" y="0"/>
                </a:lnTo>
                <a:lnTo>
                  <a:pt x="2607458" y="3831922"/>
                </a:lnTo>
                <a:lnTo>
                  <a:pt x="0" y="3831922"/>
                </a:lnTo>
                <a:lnTo>
                  <a:pt x="0" y="0"/>
                </a:lnTo>
                <a:close/>
              </a:path>
            </a:pathLst>
          </a:custGeom>
          <a:blipFill>
            <a:blip r:embed="rId4"/>
            <a:stretch>
              <a:fillRect l="0" t="-102648" r="-365507" b="0"/>
            </a:stretch>
          </a:blipFill>
        </p:spPr>
      </p:sp>
      <p:sp>
        <p:nvSpPr>
          <p:cNvPr name="Freeform 23" id="23"/>
          <p:cNvSpPr/>
          <p:nvPr/>
        </p:nvSpPr>
        <p:spPr>
          <a:xfrm flipH="false" flipV="false" rot="0">
            <a:off x="6771269" y="4475291"/>
            <a:ext cx="2641787" cy="3885070"/>
          </a:xfrm>
          <a:custGeom>
            <a:avLst/>
            <a:gdLst/>
            <a:ahLst/>
            <a:cxnLst/>
            <a:rect r="r" b="b" t="t" l="l"/>
            <a:pathLst>
              <a:path h="3885070" w="2641787">
                <a:moveTo>
                  <a:pt x="0" y="0"/>
                </a:moveTo>
                <a:lnTo>
                  <a:pt x="2641788" y="0"/>
                </a:lnTo>
                <a:lnTo>
                  <a:pt x="2641788" y="3885069"/>
                </a:lnTo>
                <a:lnTo>
                  <a:pt x="0" y="3885069"/>
                </a:lnTo>
                <a:lnTo>
                  <a:pt x="0" y="0"/>
                </a:lnTo>
                <a:close/>
              </a:path>
            </a:pathLst>
          </a:custGeom>
          <a:blipFill>
            <a:blip r:embed="rId4"/>
            <a:stretch>
              <a:fillRect l="0" t="-102848" r="-366292" b="0"/>
            </a:stretch>
          </a:blipFill>
        </p:spPr>
      </p:sp>
      <p:sp>
        <p:nvSpPr>
          <p:cNvPr name="TextBox 24" id="24"/>
          <p:cNvSpPr txBox="true"/>
          <p:nvPr/>
        </p:nvSpPr>
        <p:spPr>
          <a:xfrm rot="0">
            <a:off x="4874500" y="486186"/>
            <a:ext cx="1662550" cy="413986"/>
          </a:xfrm>
          <a:prstGeom prst="rect">
            <a:avLst/>
          </a:prstGeom>
        </p:spPr>
        <p:txBody>
          <a:bodyPr anchor="t" rtlCol="false" tIns="0" lIns="0" bIns="0" rIns="0">
            <a:spAutoFit/>
          </a:bodyPr>
          <a:lstStyle/>
          <a:p>
            <a:pPr algn="ctr">
              <a:lnSpc>
                <a:spcPts val="3431"/>
              </a:lnSpc>
            </a:pPr>
            <a:r>
              <a:rPr lang="en-US" sz="2451">
                <a:solidFill>
                  <a:srgbClr val="0F5741"/>
                </a:solidFill>
                <a:latin typeface="Montserrat"/>
                <a:ea typeface="Montserrat"/>
                <a:cs typeface="Montserrat"/>
                <a:sym typeface="Montserrat"/>
              </a:rPr>
              <a:t>Menu</a:t>
            </a:r>
          </a:p>
        </p:txBody>
      </p:sp>
      <p:sp>
        <p:nvSpPr>
          <p:cNvPr name="TextBox 25" id="25"/>
          <p:cNvSpPr txBox="true"/>
          <p:nvPr/>
        </p:nvSpPr>
        <p:spPr>
          <a:xfrm rot="0">
            <a:off x="7138622" y="488399"/>
            <a:ext cx="1907082" cy="413986"/>
          </a:xfrm>
          <a:prstGeom prst="rect">
            <a:avLst/>
          </a:prstGeom>
        </p:spPr>
        <p:txBody>
          <a:bodyPr anchor="t" rtlCol="false" tIns="0" lIns="0" bIns="0" rIns="0">
            <a:spAutoFit/>
          </a:bodyPr>
          <a:lstStyle/>
          <a:p>
            <a:pPr algn="ctr" marL="0" indent="0" lvl="0">
              <a:lnSpc>
                <a:spcPts val="3431"/>
              </a:lnSpc>
              <a:spcBef>
                <a:spcPct val="0"/>
              </a:spcBef>
            </a:pPr>
            <a:r>
              <a:rPr lang="en-US" sz="2451">
                <a:solidFill>
                  <a:srgbClr val="0F5741"/>
                </a:solidFill>
                <a:latin typeface="Montserrat"/>
                <a:ea typeface="Montserrat"/>
                <a:cs typeface="Montserrat"/>
                <a:sym typeface="Montserrat"/>
              </a:rPr>
              <a:t>Projet</a:t>
            </a:r>
          </a:p>
        </p:txBody>
      </p:sp>
      <p:sp>
        <p:nvSpPr>
          <p:cNvPr name="TextBox 26" id="26"/>
          <p:cNvSpPr txBox="true"/>
          <p:nvPr/>
        </p:nvSpPr>
        <p:spPr>
          <a:xfrm rot="0">
            <a:off x="9846245" y="488399"/>
            <a:ext cx="1589190" cy="413986"/>
          </a:xfrm>
          <a:prstGeom prst="rect">
            <a:avLst/>
          </a:prstGeom>
        </p:spPr>
        <p:txBody>
          <a:bodyPr anchor="t" rtlCol="false" tIns="0" lIns="0" bIns="0" rIns="0">
            <a:spAutoFit/>
          </a:bodyPr>
          <a:lstStyle/>
          <a:p>
            <a:pPr algn="ctr" marL="0" indent="0" lvl="0">
              <a:lnSpc>
                <a:spcPts val="3431"/>
              </a:lnSpc>
              <a:spcBef>
                <a:spcPct val="0"/>
              </a:spcBef>
            </a:pPr>
            <a:r>
              <a:rPr lang="en-US" b="true" sz="2451">
                <a:solidFill>
                  <a:srgbClr val="0F5741"/>
                </a:solidFill>
                <a:latin typeface="Montserrat Bold"/>
                <a:ea typeface="Montserrat Bold"/>
                <a:cs typeface="Montserrat Bold"/>
                <a:sym typeface="Montserrat Bold"/>
              </a:rPr>
              <a:t>Contenu</a:t>
            </a:r>
          </a:p>
        </p:txBody>
      </p:sp>
      <p:sp>
        <p:nvSpPr>
          <p:cNvPr name="TextBox 27" id="27"/>
          <p:cNvSpPr txBox="true"/>
          <p:nvPr/>
        </p:nvSpPr>
        <p:spPr>
          <a:xfrm rot="0">
            <a:off x="11779829" y="486186"/>
            <a:ext cx="2224975" cy="413986"/>
          </a:xfrm>
          <a:prstGeom prst="rect">
            <a:avLst/>
          </a:prstGeom>
        </p:spPr>
        <p:txBody>
          <a:bodyPr anchor="t" rtlCol="false" tIns="0" lIns="0" bIns="0" rIns="0">
            <a:spAutoFit/>
          </a:bodyPr>
          <a:lstStyle/>
          <a:p>
            <a:pPr algn="ctr" marL="0" indent="0" lvl="0">
              <a:lnSpc>
                <a:spcPts val="3431"/>
              </a:lnSpc>
              <a:spcBef>
                <a:spcPct val="0"/>
              </a:spcBef>
            </a:pPr>
            <a:r>
              <a:rPr lang="en-US" sz="2451">
                <a:solidFill>
                  <a:srgbClr val="0F5741"/>
                </a:solidFill>
                <a:latin typeface="Montserrat"/>
                <a:ea typeface="Montserrat"/>
                <a:cs typeface="Montserrat"/>
                <a:sym typeface="Montserrat"/>
              </a:rPr>
              <a:t>Autres</a:t>
            </a:r>
          </a:p>
        </p:txBody>
      </p:sp>
      <p:sp>
        <p:nvSpPr>
          <p:cNvPr name="TextBox 28" id="28"/>
          <p:cNvSpPr txBox="true"/>
          <p:nvPr/>
        </p:nvSpPr>
        <p:spPr>
          <a:xfrm rot="0">
            <a:off x="730923" y="572595"/>
            <a:ext cx="2665839" cy="330200"/>
          </a:xfrm>
          <a:prstGeom prst="rect">
            <a:avLst/>
          </a:prstGeom>
        </p:spPr>
        <p:txBody>
          <a:bodyPr anchor="t" rtlCol="false" tIns="0" lIns="0" bIns="0" rIns="0">
            <a:spAutoFit/>
          </a:bodyPr>
          <a:lstStyle/>
          <a:p>
            <a:pPr algn="ctr">
              <a:lnSpc>
                <a:spcPts val="2799"/>
              </a:lnSpc>
              <a:spcBef>
                <a:spcPct val="0"/>
              </a:spcBef>
            </a:pPr>
            <a:r>
              <a:rPr lang="en-US" b="true" sz="1999">
                <a:solidFill>
                  <a:srgbClr val="FFFFFF"/>
                </a:solidFill>
                <a:latin typeface="Montserrat Bold"/>
                <a:ea typeface="Montserrat Bold"/>
                <a:cs typeface="Montserrat Bold"/>
                <a:sym typeface="Montserrat Bold"/>
              </a:rPr>
              <a:t>Projet 2</a:t>
            </a:r>
          </a:p>
        </p:txBody>
      </p:sp>
      <p:sp>
        <p:nvSpPr>
          <p:cNvPr name="TextBox 29" id="29"/>
          <p:cNvSpPr txBox="true"/>
          <p:nvPr/>
        </p:nvSpPr>
        <p:spPr>
          <a:xfrm rot="0">
            <a:off x="15683197" y="564591"/>
            <a:ext cx="1048532" cy="266700"/>
          </a:xfrm>
          <a:prstGeom prst="rect">
            <a:avLst/>
          </a:prstGeom>
        </p:spPr>
        <p:txBody>
          <a:bodyPr anchor="t" rtlCol="false" tIns="0" lIns="0" bIns="0" rIns="0">
            <a:spAutoFit/>
          </a:bodyPr>
          <a:lstStyle/>
          <a:p>
            <a:pPr algn="l">
              <a:lnSpc>
                <a:spcPts val="2100"/>
              </a:lnSpc>
              <a:spcBef>
                <a:spcPct val="0"/>
              </a:spcBef>
            </a:pPr>
            <a:r>
              <a:rPr lang="en-US" sz="1500">
                <a:solidFill>
                  <a:srgbClr val="FFFFFF"/>
                </a:solidFill>
                <a:latin typeface="Montserrat"/>
                <a:ea typeface="Montserrat"/>
                <a:cs typeface="Montserrat"/>
                <a:sym typeface="Montserrat"/>
              </a:rPr>
              <a:t>Recherche</a:t>
            </a:r>
          </a:p>
        </p:txBody>
      </p:sp>
      <p:sp>
        <p:nvSpPr>
          <p:cNvPr name="TextBox 30" id="30"/>
          <p:cNvSpPr txBox="true"/>
          <p:nvPr/>
        </p:nvSpPr>
        <p:spPr>
          <a:xfrm rot="0">
            <a:off x="1284221" y="2417580"/>
            <a:ext cx="8441755" cy="1666367"/>
          </a:xfrm>
          <a:prstGeom prst="rect">
            <a:avLst/>
          </a:prstGeom>
        </p:spPr>
        <p:txBody>
          <a:bodyPr anchor="t" rtlCol="false" tIns="0" lIns="0" bIns="0" rIns="0">
            <a:spAutoFit/>
          </a:bodyPr>
          <a:lstStyle/>
          <a:p>
            <a:pPr algn="l" marL="0" indent="0" lvl="0">
              <a:lnSpc>
                <a:spcPts val="5824"/>
              </a:lnSpc>
            </a:pPr>
            <a:r>
              <a:rPr lang="en-US" b="true" sz="5600">
                <a:solidFill>
                  <a:srgbClr val="0F5741"/>
                </a:solidFill>
                <a:latin typeface="Agrandir Bold"/>
                <a:ea typeface="Agrandir Bold"/>
                <a:cs typeface="Agrandir Bold"/>
                <a:sym typeface="Agrandir Bold"/>
              </a:rPr>
              <a:t>Le data, la base des menus</a:t>
            </a:r>
          </a:p>
        </p:txBody>
      </p:sp>
      <p:sp>
        <p:nvSpPr>
          <p:cNvPr name="TextBox 31" id="31"/>
          <p:cNvSpPr txBox="true"/>
          <p:nvPr/>
        </p:nvSpPr>
        <p:spPr>
          <a:xfrm rot="0">
            <a:off x="13022917" y="5356018"/>
            <a:ext cx="3365021" cy="1249679"/>
          </a:xfrm>
          <a:prstGeom prst="rect">
            <a:avLst/>
          </a:prstGeom>
        </p:spPr>
        <p:txBody>
          <a:bodyPr anchor="t" rtlCol="false" tIns="0" lIns="0" bIns="0" rIns="0">
            <a:spAutoFit/>
          </a:bodyPr>
          <a:lstStyle/>
          <a:p>
            <a:pPr algn="just">
              <a:lnSpc>
                <a:spcPts val="2520"/>
              </a:lnSpc>
            </a:pPr>
            <a:r>
              <a:rPr lang="en-US" sz="1800">
                <a:solidFill>
                  <a:srgbClr val="0F5741"/>
                </a:solidFill>
                <a:latin typeface="Montserrat"/>
                <a:ea typeface="Montserrat"/>
                <a:cs typeface="Montserrat"/>
                <a:sym typeface="Montserrat"/>
              </a:rPr>
              <a:t>Des restaurants peuvent être ajoutés ou retirés facilement en suivant la structure du data.</a:t>
            </a:r>
          </a:p>
        </p:txBody>
      </p:sp>
      <p:sp>
        <p:nvSpPr>
          <p:cNvPr name="TextBox 32" id="32"/>
          <p:cNvSpPr txBox="true"/>
          <p:nvPr/>
        </p:nvSpPr>
        <p:spPr>
          <a:xfrm rot="0">
            <a:off x="10548565" y="5803728"/>
            <a:ext cx="1773739" cy="836930"/>
          </a:xfrm>
          <a:prstGeom prst="rect">
            <a:avLst/>
          </a:prstGeom>
        </p:spPr>
        <p:txBody>
          <a:bodyPr anchor="t" rtlCol="false" tIns="0" lIns="0" bIns="0" rIns="0">
            <a:spAutoFit/>
          </a:bodyPr>
          <a:lstStyle/>
          <a:p>
            <a:pPr algn="ctr">
              <a:lnSpc>
                <a:spcPts val="2199"/>
              </a:lnSpc>
            </a:pPr>
            <a:r>
              <a:rPr lang="en-US" sz="2199">
                <a:solidFill>
                  <a:srgbClr val="0F5741"/>
                </a:solidFill>
                <a:latin typeface="Montserrat"/>
                <a:ea typeface="Montserrat"/>
                <a:cs typeface="Montserrat"/>
                <a:sym typeface="Montserrat"/>
              </a:rPr>
              <a:t>Restaurants ( pour le moment )</a:t>
            </a:r>
          </a:p>
        </p:txBody>
      </p:sp>
      <p:sp>
        <p:nvSpPr>
          <p:cNvPr name="TextBox 33" id="33"/>
          <p:cNvSpPr txBox="true"/>
          <p:nvPr/>
        </p:nvSpPr>
        <p:spPr>
          <a:xfrm rot="0">
            <a:off x="10640840" y="5218258"/>
            <a:ext cx="1425397" cy="537846"/>
          </a:xfrm>
          <a:prstGeom prst="rect">
            <a:avLst/>
          </a:prstGeom>
        </p:spPr>
        <p:txBody>
          <a:bodyPr anchor="t" rtlCol="false" tIns="0" lIns="0" bIns="0" rIns="0">
            <a:spAutoFit/>
          </a:bodyPr>
          <a:lstStyle/>
          <a:p>
            <a:pPr algn="ctr">
              <a:lnSpc>
                <a:spcPts val="4479"/>
              </a:lnSpc>
            </a:pPr>
            <a:r>
              <a:rPr lang="en-US" sz="3199" b="true">
                <a:solidFill>
                  <a:srgbClr val="0F5741"/>
                </a:solidFill>
                <a:latin typeface="Montserrat Bold"/>
                <a:ea typeface="Montserrat Bold"/>
                <a:cs typeface="Montserrat Bold"/>
                <a:sym typeface="Montserrat Bold"/>
              </a:rPr>
              <a:t>3</a:t>
            </a:r>
          </a:p>
        </p:txBody>
      </p:sp>
      <p:sp>
        <p:nvSpPr>
          <p:cNvPr name="AutoShape 34" id="34"/>
          <p:cNvSpPr/>
          <p:nvPr/>
        </p:nvSpPr>
        <p:spPr>
          <a:xfrm>
            <a:off x="12645294" y="4966591"/>
            <a:ext cx="0" cy="2050041"/>
          </a:xfrm>
          <a:prstGeom prst="line">
            <a:avLst/>
          </a:prstGeom>
          <a:ln cap="flat" w="38100">
            <a:solidFill>
              <a:srgbClr val="0F5741"/>
            </a:solidFill>
            <a:prstDash val="sysDot"/>
            <a:headEnd type="none" len="sm" w="sm"/>
            <a:tailEnd type="none" len="sm" w="sm"/>
          </a:ln>
        </p:spPr>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FF5F1"/>
        </a:solidFill>
      </p:bgPr>
    </p:bg>
    <p:spTree>
      <p:nvGrpSpPr>
        <p:cNvPr id="1" name=""/>
        <p:cNvGrpSpPr/>
        <p:nvPr/>
      </p:nvGrpSpPr>
      <p:grpSpPr>
        <a:xfrm>
          <a:off x="0" y="0"/>
          <a:ext cx="0" cy="0"/>
          <a:chOff x="0" y="0"/>
          <a:chExt cx="0" cy="0"/>
        </a:xfrm>
      </p:grpSpPr>
      <p:grpSp>
        <p:nvGrpSpPr>
          <p:cNvPr name="Group 2" id="2"/>
          <p:cNvGrpSpPr/>
          <p:nvPr/>
        </p:nvGrpSpPr>
        <p:grpSpPr>
          <a:xfrm rot="0">
            <a:off x="1028700" y="6512293"/>
            <a:ext cx="16230600" cy="4860166"/>
            <a:chOff x="0" y="0"/>
            <a:chExt cx="4274726" cy="1280044"/>
          </a:xfrm>
        </p:grpSpPr>
        <p:sp>
          <p:nvSpPr>
            <p:cNvPr name="Freeform 3" id="3"/>
            <p:cNvSpPr/>
            <p:nvPr/>
          </p:nvSpPr>
          <p:spPr>
            <a:xfrm flipH="false" flipV="false" rot="0">
              <a:off x="0" y="0"/>
              <a:ext cx="4274726" cy="1280044"/>
            </a:xfrm>
            <a:custGeom>
              <a:avLst/>
              <a:gdLst/>
              <a:ahLst/>
              <a:cxnLst/>
              <a:rect r="r" b="b" t="t" l="l"/>
              <a:pathLst>
                <a:path h="1280044" w="4274726">
                  <a:moveTo>
                    <a:pt x="47700" y="0"/>
                  </a:moveTo>
                  <a:lnTo>
                    <a:pt x="4227026" y="0"/>
                  </a:lnTo>
                  <a:cubicBezTo>
                    <a:pt x="4239677" y="0"/>
                    <a:pt x="4251809" y="5025"/>
                    <a:pt x="4260755" y="13971"/>
                  </a:cubicBezTo>
                  <a:cubicBezTo>
                    <a:pt x="4269700" y="22916"/>
                    <a:pt x="4274726" y="35049"/>
                    <a:pt x="4274726" y="47700"/>
                  </a:cubicBezTo>
                  <a:lnTo>
                    <a:pt x="4274726" y="1232344"/>
                  </a:lnTo>
                  <a:cubicBezTo>
                    <a:pt x="4274726" y="1244995"/>
                    <a:pt x="4269700" y="1257128"/>
                    <a:pt x="4260755" y="1266073"/>
                  </a:cubicBezTo>
                  <a:cubicBezTo>
                    <a:pt x="4251809" y="1275018"/>
                    <a:pt x="4239677" y="1280044"/>
                    <a:pt x="4227026" y="1280044"/>
                  </a:cubicBezTo>
                  <a:lnTo>
                    <a:pt x="47700" y="1280044"/>
                  </a:lnTo>
                  <a:cubicBezTo>
                    <a:pt x="35049" y="1280044"/>
                    <a:pt x="22916" y="1275018"/>
                    <a:pt x="13971" y="1266073"/>
                  </a:cubicBezTo>
                  <a:cubicBezTo>
                    <a:pt x="5025" y="1257128"/>
                    <a:pt x="0" y="1244995"/>
                    <a:pt x="0" y="1232344"/>
                  </a:cubicBezTo>
                  <a:lnTo>
                    <a:pt x="0" y="47700"/>
                  </a:lnTo>
                  <a:cubicBezTo>
                    <a:pt x="0" y="35049"/>
                    <a:pt x="5025" y="22916"/>
                    <a:pt x="13971" y="13971"/>
                  </a:cubicBezTo>
                  <a:cubicBezTo>
                    <a:pt x="22916" y="5025"/>
                    <a:pt x="35049" y="0"/>
                    <a:pt x="47700" y="0"/>
                  </a:cubicBezTo>
                  <a:close/>
                </a:path>
              </a:pathLst>
            </a:custGeom>
            <a:solidFill>
              <a:srgbClr val="FFBF00"/>
            </a:solidFill>
          </p:spPr>
        </p:sp>
        <p:sp>
          <p:nvSpPr>
            <p:cNvPr name="TextBox 4" id="4"/>
            <p:cNvSpPr txBox="true"/>
            <p:nvPr/>
          </p:nvSpPr>
          <p:spPr>
            <a:xfrm>
              <a:off x="0" y="-38100"/>
              <a:ext cx="4274726" cy="1318144"/>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730923" y="-888372"/>
            <a:ext cx="16669686" cy="2284102"/>
            <a:chOff x="0" y="0"/>
            <a:chExt cx="22226248" cy="3045470"/>
          </a:xfrm>
        </p:grpSpPr>
        <p:grpSp>
          <p:nvGrpSpPr>
            <p:cNvPr name="Group 6" id="6"/>
            <p:cNvGrpSpPr/>
            <p:nvPr/>
          </p:nvGrpSpPr>
          <p:grpSpPr>
            <a:xfrm rot="0">
              <a:off x="5080044" y="0"/>
              <a:ext cx="12618464" cy="3045470"/>
              <a:chOff x="0" y="0"/>
              <a:chExt cx="2492536" cy="601574"/>
            </a:xfrm>
          </p:grpSpPr>
          <p:sp>
            <p:nvSpPr>
              <p:cNvPr name="Freeform 7" id="7"/>
              <p:cNvSpPr/>
              <p:nvPr/>
            </p:nvSpPr>
            <p:spPr>
              <a:xfrm flipH="false" flipV="false" rot="0">
                <a:off x="0" y="0"/>
                <a:ext cx="2492536" cy="601574"/>
              </a:xfrm>
              <a:custGeom>
                <a:avLst/>
                <a:gdLst/>
                <a:ahLst/>
                <a:cxnLst/>
                <a:rect r="r" b="b" t="t" l="l"/>
                <a:pathLst>
                  <a:path h="601574" w="2492536">
                    <a:moveTo>
                      <a:pt x="52355" y="0"/>
                    </a:moveTo>
                    <a:lnTo>
                      <a:pt x="2440181" y="0"/>
                    </a:lnTo>
                    <a:cubicBezTo>
                      <a:pt x="2469096" y="0"/>
                      <a:pt x="2492536" y="23440"/>
                      <a:pt x="2492536" y="52355"/>
                    </a:cubicBezTo>
                    <a:lnTo>
                      <a:pt x="2492536" y="549219"/>
                    </a:lnTo>
                    <a:cubicBezTo>
                      <a:pt x="2492536" y="578134"/>
                      <a:pt x="2469096" y="601574"/>
                      <a:pt x="2440181" y="601574"/>
                    </a:cubicBezTo>
                    <a:lnTo>
                      <a:pt x="52355" y="601574"/>
                    </a:lnTo>
                    <a:cubicBezTo>
                      <a:pt x="23440" y="601574"/>
                      <a:pt x="0" y="578134"/>
                      <a:pt x="0" y="549219"/>
                    </a:cubicBezTo>
                    <a:lnTo>
                      <a:pt x="0" y="52355"/>
                    </a:lnTo>
                    <a:cubicBezTo>
                      <a:pt x="0" y="23440"/>
                      <a:pt x="23440" y="0"/>
                      <a:pt x="52355" y="0"/>
                    </a:cubicBezTo>
                    <a:close/>
                  </a:path>
                </a:pathLst>
              </a:custGeom>
              <a:solidFill>
                <a:srgbClr val="FFBF00"/>
              </a:solidFill>
            </p:spPr>
          </p:sp>
          <p:sp>
            <p:nvSpPr>
              <p:cNvPr name="TextBox 8" id="8"/>
              <p:cNvSpPr txBox="true"/>
              <p:nvPr/>
            </p:nvSpPr>
            <p:spPr>
              <a:xfrm>
                <a:off x="0" y="-38100"/>
                <a:ext cx="2492536" cy="639674"/>
              </a:xfrm>
              <a:prstGeom prst="rect">
                <a:avLst/>
              </a:prstGeom>
            </p:spPr>
            <p:txBody>
              <a:bodyPr anchor="ctr" rtlCol="false" tIns="50800" lIns="50800" bIns="50800" rIns="50800"/>
              <a:lstStyle/>
              <a:p>
                <a:pPr algn="ctr">
                  <a:lnSpc>
                    <a:spcPts val="2659"/>
                  </a:lnSpc>
                </a:pPr>
              </a:p>
            </p:txBody>
          </p:sp>
        </p:grpSp>
        <p:grpSp>
          <p:nvGrpSpPr>
            <p:cNvPr name="Group 9" id="9"/>
            <p:cNvGrpSpPr/>
            <p:nvPr/>
          </p:nvGrpSpPr>
          <p:grpSpPr>
            <a:xfrm rot="0">
              <a:off x="19667009" y="1800720"/>
              <a:ext cx="2559239" cy="755376"/>
              <a:chOff x="0" y="0"/>
              <a:chExt cx="505529" cy="149210"/>
            </a:xfrm>
          </p:grpSpPr>
          <p:sp>
            <p:nvSpPr>
              <p:cNvPr name="Freeform 10" id="10"/>
              <p:cNvSpPr/>
              <p:nvPr/>
            </p:nvSpPr>
            <p:spPr>
              <a:xfrm flipH="false" flipV="false" rot="0">
                <a:off x="0" y="0"/>
                <a:ext cx="505529" cy="149210"/>
              </a:xfrm>
              <a:custGeom>
                <a:avLst/>
                <a:gdLst/>
                <a:ahLst/>
                <a:cxnLst/>
                <a:rect r="r" b="b" t="t" l="l"/>
                <a:pathLst>
                  <a:path h="149210" w="505529">
                    <a:moveTo>
                      <a:pt x="74605" y="0"/>
                    </a:moveTo>
                    <a:lnTo>
                      <a:pt x="430924" y="0"/>
                    </a:lnTo>
                    <a:cubicBezTo>
                      <a:pt x="472127" y="0"/>
                      <a:pt x="505529" y="33402"/>
                      <a:pt x="505529" y="74605"/>
                    </a:cubicBezTo>
                    <a:lnTo>
                      <a:pt x="505529" y="74605"/>
                    </a:lnTo>
                    <a:cubicBezTo>
                      <a:pt x="505529" y="115808"/>
                      <a:pt x="472127" y="149210"/>
                      <a:pt x="430924" y="149210"/>
                    </a:cubicBezTo>
                    <a:lnTo>
                      <a:pt x="74605" y="149210"/>
                    </a:lnTo>
                    <a:cubicBezTo>
                      <a:pt x="33402" y="149210"/>
                      <a:pt x="0" y="115808"/>
                      <a:pt x="0" y="74605"/>
                    </a:cubicBezTo>
                    <a:lnTo>
                      <a:pt x="0" y="74605"/>
                    </a:lnTo>
                    <a:cubicBezTo>
                      <a:pt x="0" y="33402"/>
                      <a:pt x="33402" y="0"/>
                      <a:pt x="74605" y="0"/>
                    </a:cubicBezTo>
                    <a:close/>
                  </a:path>
                </a:pathLst>
              </a:custGeom>
              <a:solidFill>
                <a:srgbClr val="0F5741"/>
              </a:solidFill>
            </p:spPr>
          </p:sp>
          <p:sp>
            <p:nvSpPr>
              <p:cNvPr name="TextBox 11" id="11"/>
              <p:cNvSpPr txBox="true"/>
              <p:nvPr/>
            </p:nvSpPr>
            <p:spPr>
              <a:xfrm>
                <a:off x="0" y="-38100"/>
                <a:ext cx="505529" cy="187310"/>
              </a:xfrm>
              <a:prstGeom prst="rect">
                <a:avLst/>
              </a:prstGeom>
            </p:spPr>
            <p:txBody>
              <a:bodyPr anchor="ctr" rtlCol="false" tIns="50800" lIns="50800" bIns="50800" rIns="50800"/>
              <a:lstStyle/>
              <a:p>
                <a:pPr algn="ctr">
                  <a:lnSpc>
                    <a:spcPts val="2659"/>
                  </a:lnSpc>
                </a:pPr>
              </a:p>
            </p:txBody>
          </p:sp>
        </p:grpSp>
        <p:grpSp>
          <p:nvGrpSpPr>
            <p:cNvPr name="Group 12" id="12"/>
            <p:cNvGrpSpPr/>
            <p:nvPr/>
          </p:nvGrpSpPr>
          <p:grpSpPr>
            <a:xfrm rot="0">
              <a:off x="21540825" y="1905715"/>
              <a:ext cx="541927" cy="545386"/>
              <a:chOff x="0" y="0"/>
              <a:chExt cx="107047" cy="107731"/>
            </a:xfrm>
          </p:grpSpPr>
          <p:sp>
            <p:nvSpPr>
              <p:cNvPr name="Freeform 13" id="13"/>
              <p:cNvSpPr/>
              <p:nvPr/>
            </p:nvSpPr>
            <p:spPr>
              <a:xfrm flipH="false" flipV="false" rot="0">
                <a:off x="0" y="0"/>
                <a:ext cx="107047" cy="107731"/>
              </a:xfrm>
              <a:custGeom>
                <a:avLst/>
                <a:gdLst/>
                <a:ahLst/>
                <a:cxnLst/>
                <a:rect r="r" b="b" t="t" l="l"/>
                <a:pathLst>
                  <a:path h="107731" w="107047">
                    <a:moveTo>
                      <a:pt x="53524" y="0"/>
                    </a:moveTo>
                    <a:lnTo>
                      <a:pt x="53524" y="0"/>
                    </a:lnTo>
                    <a:cubicBezTo>
                      <a:pt x="67719" y="0"/>
                      <a:pt x="81333" y="5639"/>
                      <a:pt x="91371" y="15677"/>
                    </a:cubicBezTo>
                    <a:cubicBezTo>
                      <a:pt x="101408" y="25714"/>
                      <a:pt x="107047" y="39328"/>
                      <a:pt x="107047" y="53524"/>
                    </a:cubicBezTo>
                    <a:lnTo>
                      <a:pt x="107047" y="54207"/>
                    </a:lnTo>
                    <a:cubicBezTo>
                      <a:pt x="107047" y="68402"/>
                      <a:pt x="101408" y="82016"/>
                      <a:pt x="91371" y="92054"/>
                    </a:cubicBezTo>
                    <a:cubicBezTo>
                      <a:pt x="81333" y="102091"/>
                      <a:pt x="67719" y="107731"/>
                      <a:pt x="53524" y="107731"/>
                    </a:cubicBezTo>
                    <a:lnTo>
                      <a:pt x="53524" y="107731"/>
                    </a:lnTo>
                    <a:cubicBezTo>
                      <a:pt x="39328" y="107731"/>
                      <a:pt x="25714" y="102091"/>
                      <a:pt x="15677" y="92054"/>
                    </a:cubicBezTo>
                    <a:cubicBezTo>
                      <a:pt x="5639" y="82016"/>
                      <a:pt x="0" y="68402"/>
                      <a:pt x="0" y="54207"/>
                    </a:cubicBezTo>
                    <a:lnTo>
                      <a:pt x="0" y="53524"/>
                    </a:lnTo>
                    <a:cubicBezTo>
                      <a:pt x="0" y="39328"/>
                      <a:pt x="5639" y="25714"/>
                      <a:pt x="15677" y="15677"/>
                    </a:cubicBezTo>
                    <a:cubicBezTo>
                      <a:pt x="25714" y="5639"/>
                      <a:pt x="39328" y="0"/>
                      <a:pt x="53524" y="0"/>
                    </a:cubicBezTo>
                    <a:close/>
                  </a:path>
                </a:pathLst>
              </a:custGeom>
              <a:solidFill>
                <a:srgbClr val="FFBF00"/>
              </a:solidFill>
            </p:spPr>
          </p:sp>
          <p:sp>
            <p:nvSpPr>
              <p:cNvPr name="TextBox 14" id="14"/>
              <p:cNvSpPr txBox="true"/>
              <p:nvPr/>
            </p:nvSpPr>
            <p:spPr>
              <a:xfrm>
                <a:off x="0" y="-38100"/>
                <a:ext cx="107047" cy="145831"/>
              </a:xfrm>
              <a:prstGeom prst="rect">
                <a:avLst/>
              </a:prstGeom>
            </p:spPr>
            <p:txBody>
              <a:bodyPr anchor="ctr" rtlCol="false" tIns="50800" lIns="50800" bIns="50800" rIns="50800"/>
              <a:lstStyle/>
              <a:p>
                <a:pPr algn="ctr">
                  <a:lnSpc>
                    <a:spcPts val="2659"/>
                  </a:lnSpc>
                </a:pPr>
              </a:p>
            </p:txBody>
          </p:sp>
        </p:grpSp>
        <p:sp>
          <p:nvSpPr>
            <p:cNvPr name="Freeform 15" id="15"/>
            <p:cNvSpPr/>
            <p:nvPr/>
          </p:nvSpPr>
          <p:spPr>
            <a:xfrm flipH="false" flipV="false" rot="0">
              <a:off x="21694348" y="2049482"/>
              <a:ext cx="234881" cy="257853"/>
            </a:xfrm>
            <a:custGeom>
              <a:avLst/>
              <a:gdLst/>
              <a:ahLst/>
              <a:cxnLst/>
              <a:rect r="r" b="b" t="t" l="l"/>
              <a:pathLst>
                <a:path h="257853" w="234881">
                  <a:moveTo>
                    <a:pt x="0" y="0"/>
                  </a:moveTo>
                  <a:lnTo>
                    <a:pt x="234881" y="0"/>
                  </a:lnTo>
                  <a:lnTo>
                    <a:pt x="234881" y="257853"/>
                  </a:lnTo>
                  <a:lnTo>
                    <a:pt x="0" y="25785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6" id="16"/>
            <p:cNvSpPr txBox="true"/>
            <p:nvPr/>
          </p:nvSpPr>
          <p:spPr>
            <a:xfrm rot="0">
              <a:off x="5524769" y="1848619"/>
              <a:ext cx="2216733" cy="536106"/>
            </a:xfrm>
            <a:prstGeom prst="rect">
              <a:avLst/>
            </a:prstGeom>
          </p:spPr>
          <p:txBody>
            <a:bodyPr anchor="t" rtlCol="false" tIns="0" lIns="0" bIns="0" rIns="0">
              <a:spAutoFit/>
            </a:bodyPr>
            <a:lstStyle/>
            <a:p>
              <a:pPr algn="ctr">
                <a:lnSpc>
                  <a:spcPts val="3431"/>
                </a:lnSpc>
              </a:pPr>
              <a:r>
                <a:rPr lang="en-US" sz="2451">
                  <a:solidFill>
                    <a:srgbClr val="0F5741"/>
                  </a:solidFill>
                  <a:latin typeface="Montserrat"/>
                  <a:ea typeface="Montserrat"/>
                  <a:cs typeface="Montserrat"/>
                  <a:sym typeface="Montserrat"/>
                </a:rPr>
                <a:t>Menu</a:t>
              </a:r>
            </a:p>
          </p:txBody>
        </p:sp>
        <p:sp>
          <p:nvSpPr>
            <p:cNvPr name="TextBox 17" id="17"/>
            <p:cNvSpPr txBox="true"/>
            <p:nvPr/>
          </p:nvSpPr>
          <p:spPr>
            <a:xfrm rot="0">
              <a:off x="8543599" y="1851570"/>
              <a:ext cx="2542777" cy="536106"/>
            </a:xfrm>
            <a:prstGeom prst="rect">
              <a:avLst/>
            </a:prstGeom>
          </p:spPr>
          <p:txBody>
            <a:bodyPr anchor="t" rtlCol="false" tIns="0" lIns="0" bIns="0" rIns="0">
              <a:spAutoFit/>
            </a:bodyPr>
            <a:lstStyle/>
            <a:p>
              <a:pPr algn="ctr" marL="0" indent="0" lvl="0">
                <a:lnSpc>
                  <a:spcPts val="3431"/>
                </a:lnSpc>
                <a:spcBef>
                  <a:spcPct val="0"/>
                </a:spcBef>
              </a:pPr>
              <a:r>
                <a:rPr lang="en-US" sz="2451">
                  <a:solidFill>
                    <a:srgbClr val="0F5741"/>
                  </a:solidFill>
                  <a:latin typeface="Montserrat"/>
                  <a:ea typeface="Montserrat"/>
                  <a:cs typeface="Montserrat"/>
                  <a:sym typeface="Montserrat"/>
                </a:rPr>
                <a:t>Projet</a:t>
              </a:r>
            </a:p>
          </p:txBody>
        </p:sp>
        <p:sp>
          <p:nvSpPr>
            <p:cNvPr name="TextBox 18" id="18"/>
            <p:cNvSpPr txBox="true"/>
            <p:nvPr/>
          </p:nvSpPr>
          <p:spPr>
            <a:xfrm rot="0">
              <a:off x="12153762" y="1851570"/>
              <a:ext cx="2118920" cy="536106"/>
            </a:xfrm>
            <a:prstGeom prst="rect">
              <a:avLst/>
            </a:prstGeom>
          </p:spPr>
          <p:txBody>
            <a:bodyPr anchor="t" rtlCol="false" tIns="0" lIns="0" bIns="0" rIns="0">
              <a:spAutoFit/>
            </a:bodyPr>
            <a:lstStyle/>
            <a:p>
              <a:pPr algn="ctr" marL="0" indent="0" lvl="0">
                <a:lnSpc>
                  <a:spcPts val="3431"/>
                </a:lnSpc>
                <a:spcBef>
                  <a:spcPct val="0"/>
                </a:spcBef>
              </a:pPr>
              <a:r>
                <a:rPr lang="en-US" b="true" sz="2451">
                  <a:solidFill>
                    <a:srgbClr val="0F5741"/>
                  </a:solidFill>
                  <a:latin typeface="Montserrat Bold"/>
                  <a:ea typeface="Montserrat Bold"/>
                  <a:cs typeface="Montserrat Bold"/>
                  <a:sym typeface="Montserrat Bold"/>
                </a:rPr>
                <a:t>Contenu</a:t>
              </a:r>
            </a:p>
          </p:txBody>
        </p:sp>
        <p:sp>
          <p:nvSpPr>
            <p:cNvPr name="TextBox 19" id="19"/>
            <p:cNvSpPr txBox="true"/>
            <p:nvPr/>
          </p:nvSpPr>
          <p:spPr>
            <a:xfrm rot="0">
              <a:off x="14731875" y="1848619"/>
              <a:ext cx="2966633" cy="536106"/>
            </a:xfrm>
            <a:prstGeom prst="rect">
              <a:avLst/>
            </a:prstGeom>
          </p:spPr>
          <p:txBody>
            <a:bodyPr anchor="t" rtlCol="false" tIns="0" lIns="0" bIns="0" rIns="0">
              <a:spAutoFit/>
            </a:bodyPr>
            <a:lstStyle/>
            <a:p>
              <a:pPr algn="ctr" marL="0" indent="0" lvl="0">
                <a:lnSpc>
                  <a:spcPts val="3431"/>
                </a:lnSpc>
                <a:spcBef>
                  <a:spcPct val="0"/>
                </a:spcBef>
              </a:pPr>
              <a:r>
                <a:rPr lang="en-US" sz="2451">
                  <a:solidFill>
                    <a:srgbClr val="0F5741"/>
                  </a:solidFill>
                  <a:latin typeface="Montserrat"/>
                  <a:ea typeface="Montserrat"/>
                  <a:cs typeface="Montserrat"/>
                  <a:sym typeface="Montserrat"/>
                </a:rPr>
                <a:t>Autres</a:t>
              </a:r>
            </a:p>
          </p:txBody>
        </p:sp>
        <p:sp>
          <p:nvSpPr>
            <p:cNvPr name="TextBox 20" id="20"/>
            <p:cNvSpPr txBox="true"/>
            <p:nvPr/>
          </p:nvSpPr>
          <p:spPr>
            <a:xfrm rot="0">
              <a:off x="0" y="1957481"/>
              <a:ext cx="3554452" cy="430742"/>
            </a:xfrm>
            <a:prstGeom prst="rect">
              <a:avLst/>
            </a:prstGeom>
          </p:spPr>
          <p:txBody>
            <a:bodyPr anchor="t" rtlCol="false" tIns="0" lIns="0" bIns="0" rIns="0">
              <a:spAutoFit/>
            </a:bodyPr>
            <a:lstStyle/>
            <a:p>
              <a:pPr algn="ctr">
                <a:lnSpc>
                  <a:spcPts val="2799"/>
                </a:lnSpc>
                <a:spcBef>
                  <a:spcPct val="0"/>
                </a:spcBef>
              </a:pPr>
              <a:r>
                <a:rPr lang="en-US" b="true" sz="1999">
                  <a:solidFill>
                    <a:srgbClr val="FFFFFF"/>
                  </a:solidFill>
                  <a:latin typeface="Montserrat Bold"/>
                  <a:ea typeface="Montserrat Bold"/>
                  <a:cs typeface="Montserrat Bold"/>
                  <a:sym typeface="Montserrat Bold"/>
                </a:rPr>
                <a:t>Projet 2</a:t>
              </a:r>
            </a:p>
          </p:txBody>
        </p:sp>
        <p:sp>
          <p:nvSpPr>
            <p:cNvPr name="TextBox 21" id="21"/>
            <p:cNvSpPr txBox="true"/>
            <p:nvPr/>
          </p:nvSpPr>
          <p:spPr>
            <a:xfrm rot="0">
              <a:off x="19955624" y="1949984"/>
              <a:ext cx="1398043" cy="342900"/>
            </a:xfrm>
            <a:prstGeom prst="rect">
              <a:avLst/>
            </a:prstGeom>
          </p:spPr>
          <p:txBody>
            <a:bodyPr anchor="t" rtlCol="false" tIns="0" lIns="0" bIns="0" rIns="0">
              <a:spAutoFit/>
            </a:bodyPr>
            <a:lstStyle/>
            <a:p>
              <a:pPr algn="l">
                <a:lnSpc>
                  <a:spcPts val="2100"/>
                </a:lnSpc>
                <a:spcBef>
                  <a:spcPct val="0"/>
                </a:spcBef>
              </a:pPr>
              <a:r>
                <a:rPr lang="en-US" sz="1500">
                  <a:solidFill>
                    <a:srgbClr val="FFFFFF"/>
                  </a:solidFill>
                  <a:latin typeface="Montserrat"/>
                  <a:ea typeface="Montserrat"/>
                  <a:cs typeface="Montserrat"/>
                  <a:sym typeface="Montserrat"/>
                </a:rPr>
                <a:t>Recherche</a:t>
              </a:r>
            </a:p>
          </p:txBody>
        </p:sp>
      </p:grpSp>
      <p:sp>
        <p:nvSpPr>
          <p:cNvPr name="Freeform 22" id="22"/>
          <p:cNvSpPr/>
          <p:nvPr/>
        </p:nvSpPr>
        <p:spPr>
          <a:xfrm flipH="false" flipV="false" rot="0">
            <a:off x="2145924" y="7359767"/>
            <a:ext cx="4390547" cy="870852"/>
          </a:xfrm>
          <a:custGeom>
            <a:avLst/>
            <a:gdLst/>
            <a:ahLst/>
            <a:cxnLst/>
            <a:rect r="r" b="b" t="t" l="l"/>
            <a:pathLst>
              <a:path h="870852" w="4390547">
                <a:moveTo>
                  <a:pt x="0" y="0"/>
                </a:moveTo>
                <a:lnTo>
                  <a:pt x="4390546" y="0"/>
                </a:lnTo>
                <a:lnTo>
                  <a:pt x="4390546" y="870852"/>
                </a:lnTo>
                <a:lnTo>
                  <a:pt x="0" y="870852"/>
                </a:lnTo>
                <a:lnTo>
                  <a:pt x="0" y="0"/>
                </a:lnTo>
                <a:close/>
              </a:path>
            </a:pathLst>
          </a:custGeom>
          <a:blipFill>
            <a:blip r:embed="rId4"/>
            <a:stretch>
              <a:fillRect l="0" t="0" r="0" b="0"/>
            </a:stretch>
          </a:blipFill>
        </p:spPr>
      </p:sp>
      <p:sp>
        <p:nvSpPr>
          <p:cNvPr name="Freeform 23" id="23"/>
          <p:cNvSpPr/>
          <p:nvPr/>
        </p:nvSpPr>
        <p:spPr>
          <a:xfrm flipH="false" flipV="false" rot="0">
            <a:off x="730923" y="3108614"/>
            <a:ext cx="11956345" cy="2598041"/>
          </a:xfrm>
          <a:custGeom>
            <a:avLst/>
            <a:gdLst/>
            <a:ahLst/>
            <a:cxnLst/>
            <a:rect r="r" b="b" t="t" l="l"/>
            <a:pathLst>
              <a:path h="2598041" w="11956345">
                <a:moveTo>
                  <a:pt x="0" y="0"/>
                </a:moveTo>
                <a:lnTo>
                  <a:pt x="11956345" y="0"/>
                </a:lnTo>
                <a:lnTo>
                  <a:pt x="11956345" y="2598041"/>
                </a:lnTo>
                <a:lnTo>
                  <a:pt x="0" y="2598041"/>
                </a:lnTo>
                <a:lnTo>
                  <a:pt x="0" y="0"/>
                </a:lnTo>
                <a:close/>
              </a:path>
            </a:pathLst>
          </a:custGeom>
          <a:blipFill>
            <a:blip r:embed="rId5"/>
            <a:stretch>
              <a:fillRect l="0" t="0" r="-30638" b="-97005"/>
            </a:stretch>
          </a:blipFill>
        </p:spPr>
      </p:sp>
      <p:sp>
        <p:nvSpPr>
          <p:cNvPr name="Freeform 24" id="24"/>
          <p:cNvSpPr/>
          <p:nvPr/>
        </p:nvSpPr>
        <p:spPr>
          <a:xfrm flipH="false" flipV="false" rot="0">
            <a:off x="8503844" y="6960408"/>
            <a:ext cx="7482146" cy="1669570"/>
          </a:xfrm>
          <a:custGeom>
            <a:avLst/>
            <a:gdLst/>
            <a:ahLst/>
            <a:cxnLst/>
            <a:rect r="r" b="b" t="t" l="l"/>
            <a:pathLst>
              <a:path h="1669570" w="7482146">
                <a:moveTo>
                  <a:pt x="0" y="0"/>
                </a:moveTo>
                <a:lnTo>
                  <a:pt x="7482145" y="0"/>
                </a:lnTo>
                <a:lnTo>
                  <a:pt x="7482145" y="1669570"/>
                </a:lnTo>
                <a:lnTo>
                  <a:pt x="0" y="1669570"/>
                </a:lnTo>
                <a:lnTo>
                  <a:pt x="0" y="0"/>
                </a:lnTo>
                <a:close/>
              </a:path>
            </a:pathLst>
          </a:custGeom>
          <a:blipFill>
            <a:blip r:embed="rId6"/>
            <a:stretch>
              <a:fillRect l="0" t="0" r="0" b="0"/>
            </a:stretch>
          </a:blipFill>
        </p:spPr>
      </p:sp>
      <p:sp>
        <p:nvSpPr>
          <p:cNvPr name="TextBox 25" id="25"/>
          <p:cNvSpPr txBox="true"/>
          <p:nvPr/>
        </p:nvSpPr>
        <p:spPr>
          <a:xfrm rot="0">
            <a:off x="3858015" y="1850661"/>
            <a:ext cx="10415501" cy="932942"/>
          </a:xfrm>
          <a:prstGeom prst="rect">
            <a:avLst/>
          </a:prstGeom>
        </p:spPr>
        <p:txBody>
          <a:bodyPr anchor="t" rtlCol="false" tIns="0" lIns="0" bIns="0" rIns="0">
            <a:spAutoFit/>
          </a:bodyPr>
          <a:lstStyle/>
          <a:p>
            <a:pPr algn="ctr" marL="0" indent="0" lvl="0">
              <a:lnSpc>
                <a:spcPts val="5824"/>
              </a:lnSpc>
            </a:pPr>
            <a:r>
              <a:rPr lang="en-US" b="true" sz="5600">
                <a:solidFill>
                  <a:srgbClr val="0F5741"/>
                </a:solidFill>
                <a:latin typeface="Agrandir Bold"/>
                <a:ea typeface="Agrandir Bold"/>
                <a:cs typeface="Agrandir Bold"/>
                <a:sym typeface="Agrandir Bold"/>
              </a:rPr>
              <a:t>Nos fonctions principales</a:t>
            </a:r>
          </a:p>
        </p:txBody>
      </p:sp>
      <p:sp>
        <p:nvSpPr>
          <p:cNvPr name="TextBox 26" id="26"/>
          <p:cNvSpPr txBox="true"/>
          <p:nvPr/>
        </p:nvSpPr>
        <p:spPr>
          <a:xfrm rot="0">
            <a:off x="3008277" y="8786494"/>
            <a:ext cx="2665839" cy="471806"/>
          </a:xfrm>
          <a:prstGeom prst="rect">
            <a:avLst/>
          </a:prstGeom>
        </p:spPr>
        <p:txBody>
          <a:bodyPr anchor="t" rtlCol="false" tIns="0" lIns="0" bIns="0" rIns="0">
            <a:spAutoFit/>
          </a:bodyPr>
          <a:lstStyle/>
          <a:p>
            <a:pPr algn="ctr">
              <a:lnSpc>
                <a:spcPts val="3919"/>
              </a:lnSpc>
              <a:spcBef>
                <a:spcPct val="0"/>
              </a:spcBef>
            </a:pPr>
            <a:r>
              <a:rPr lang="en-US" b="true" sz="2799">
                <a:solidFill>
                  <a:srgbClr val="FFFFFF"/>
                </a:solidFill>
                <a:latin typeface="Montserrat Bold"/>
                <a:ea typeface="Montserrat Bold"/>
                <a:cs typeface="Montserrat Bold"/>
                <a:sym typeface="Montserrat Bold"/>
              </a:rPr>
              <a:t>refresh_page</a:t>
            </a:r>
          </a:p>
        </p:txBody>
      </p:sp>
      <p:sp>
        <p:nvSpPr>
          <p:cNvPr name="TextBox 27" id="27"/>
          <p:cNvSpPr txBox="true"/>
          <p:nvPr/>
        </p:nvSpPr>
        <p:spPr>
          <a:xfrm rot="0">
            <a:off x="10480605" y="8998585"/>
            <a:ext cx="3528622" cy="471806"/>
          </a:xfrm>
          <a:prstGeom prst="rect">
            <a:avLst/>
          </a:prstGeom>
        </p:spPr>
        <p:txBody>
          <a:bodyPr anchor="t" rtlCol="false" tIns="0" lIns="0" bIns="0" rIns="0">
            <a:spAutoFit/>
          </a:bodyPr>
          <a:lstStyle/>
          <a:p>
            <a:pPr algn="ctr">
              <a:lnSpc>
                <a:spcPts val="3919"/>
              </a:lnSpc>
              <a:spcBef>
                <a:spcPct val="0"/>
              </a:spcBef>
            </a:pPr>
            <a:r>
              <a:rPr lang="en-US" b="true" sz="2799">
                <a:solidFill>
                  <a:srgbClr val="FFFFFF"/>
                </a:solidFill>
                <a:latin typeface="Montserrat Bold"/>
                <a:ea typeface="Montserrat Bold"/>
                <a:cs typeface="Montserrat Bold"/>
                <a:sym typeface="Montserrat Bold"/>
              </a:rPr>
              <a:t>add_to_command</a:t>
            </a:r>
          </a:p>
        </p:txBody>
      </p:sp>
      <p:sp>
        <p:nvSpPr>
          <p:cNvPr name="TextBox 28" id="28"/>
          <p:cNvSpPr txBox="true"/>
          <p:nvPr/>
        </p:nvSpPr>
        <p:spPr>
          <a:xfrm rot="0">
            <a:off x="13472724" y="4147919"/>
            <a:ext cx="3379294" cy="471806"/>
          </a:xfrm>
          <a:prstGeom prst="rect">
            <a:avLst/>
          </a:prstGeom>
        </p:spPr>
        <p:txBody>
          <a:bodyPr anchor="t" rtlCol="false" tIns="0" lIns="0" bIns="0" rIns="0">
            <a:spAutoFit/>
          </a:bodyPr>
          <a:lstStyle/>
          <a:p>
            <a:pPr algn="ctr">
              <a:lnSpc>
                <a:spcPts val="3919"/>
              </a:lnSpc>
              <a:spcBef>
                <a:spcPct val="0"/>
              </a:spcBef>
            </a:pPr>
            <a:r>
              <a:rPr lang="en-US" b="true" sz="2799">
                <a:solidFill>
                  <a:srgbClr val="FFFFFF"/>
                </a:solidFill>
                <a:latin typeface="Montserrat Bold"/>
                <a:ea typeface="Montserrat Bold"/>
                <a:cs typeface="Montserrat Bold"/>
                <a:sym typeface="Montserrat Bold"/>
              </a:rPr>
              <a:t>add_commandes</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FF5F1"/>
        </a:solidFill>
      </p:bgPr>
    </p:bg>
    <p:spTree>
      <p:nvGrpSpPr>
        <p:cNvPr id="1" name=""/>
        <p:cNvGrpSpPr/>
        <p:nvPr/>
      </p:nvGrpSpPr>
      <p:grpSpPr>
        <a:xfrm>
          <a:off x="0" y="0"/>
          <a:ext cx="0" cy="0"/>
          <a:chOff x="0" y="0"/>
          <a:chExt cx="0" cy="0"/>
        </a:xfrm>
      </p:grpSpPr>
      <p:grpSp>
        <p:nvGrpSpPr>
          <p:cNvPr name="Group 2" id="2"/>
          <p:cNvGrpSpPr/>
          <p:nvPr/>
        </p:nvGrpSpPr>
        <p:grpSpPr>
          <a:xfrm rot="0">
            <a:off x="9452962" y="6540868"/>
            <a:ext cx="8115300" cy="4860166"/>
            <a:chOff x="0" y="0"/>
            <a:chExt cx="2137363" cy="1280044"/>
          </a:xfrm>
        </p:grpSpPr>
        <p:sp>
          <p:nvSpPr>
            <p:cNvPr name="Freeform 3" id="3"/>
            <p:cNvSpPr/>
            <p:nvPr/>
          </p:nvSpPr>
          <p:spPr>
            <a:xfrm flipH="false" flipV="false" rot="0">
              <a:off x="0" y="0"/>
              <a:ext cx="2137363" cy="1280044"/>
            </a:xfrm>
            <a:custGeom>
              <a:avLst/>
              <a:gdLst/>
              <a:ahLst/>
              <a:cxnLst/>
              <a:rect r="r" b="b" t="t" l="l"/>
              <a:pathLst>
                <a:path h="1280044" w="2137363">
                  <a:moveTo>
                    <a:pt x="95399" y="0"/>
                  </a:moveTo>
                  <a:lnTo>
                    <a:pt x="2041964" y="0"/>
                  </a:lnTo>
                  <a:cubicBezTo>
                    <a:pt x="2067265" y="0"/>
                    <a:pt x="2091530" y="10051"/>
                    <a:pt x="2109421" y="27942"/>
                  </a:cubicBezTo>
                  <a:cubicBezTo>
                    <a:pt x="2127312" y="45833"/>
                    <a:pt x="2137363" y="70098"/>
                    <a:pt x="2137363" y="95399"/>
                  </a:cubicBezTo>
                  <a:lnTo>
                    <a:pt x="2137363" y="1184645"/>
                  </a:lnTo>
                  <a:cubicBezTo>
                    <a:pt x="2137363" y="1237332"/>
                    <a:pt x="2094651" y="1280044"/>
                    <a:pt x="2041964" y="1280044"/>
                  </a:cubicBezTo>
                  <a:lnTo>
                    <a:pt x="95399" y="1280044"/>
                  </a:lnTo>
                  <a:cubicBezTo>
                    <a:pt x="42712" y="1280044"/>
                    <a:pt x="0" y="1237332"/>
                    <a:pt x="0" y="1184645"/>
                  </a:cubicBezTo>
                  <a:lnTo>
                    <a:pt x="0" y="95399"/>
                  </a:lnTo>
                  <a:cubicBezTo>
                    <a:pt x="0" y="42712"/>
                    <a:pt x="42712" y="0"/>
                    <a:pt x="95399" y="0"/>
                  </a:cubicBezTo>
                  <a:close/>
                </a:path>
              </a:pathLst>
            </a:custGeom>
            <a:solidFill>
              <a:srgbClr val="FFBF00"/>
            </a:solidFill>
          </p:spPr>
        </p:sp>
        <p:sp>
          <p:nvSpPr>
            <p:cNvPr name="TextBox 4" id="4"/>
            <p:cNvSpPr txBox="true"/>
            <p:nvPr/>
          </p:nvSpPr>
          <p:spPr>
            <a:xfrm>
              <a:off x="0" y="-38100"/>
              <a:ext cx="2137363" cy="1318144"/>
            </a:xfrm>
            <a:prstGeom prst="rect">
              <a:avLst/>
            </a:prstGeom>
          </p:spPr>
          <p:txBody>
            <a:bodyPr anchor="ctr" rtlCol="false" tIns="50800" lIns="50800" bIns="50800" rIns="50800"/>
            <a:lstStyle/>
            <a:p>
              <a:pPr algn="ctr">
                <a:lnSpc>
                  <a:spcPts val="2659"/>
                </a:lnSpc>
              </a:pPr>
            </a:p>
          </p:txBody>
        </p:sp>
      </p:grpSp>
      <p:grpSp>
        <p:nvGrpSpPr>
          <p:cNvPr name="Group 5" id="5"/>
          <p:cNvGrpSpPr>
            <a:grpSpLocks noChangeAspect="true"/>
          </p:cNvGrpSpPr>
          <p:nvPr/>
        </p:nvGrpSpPr>
        <p:grpSpPr>
          <a:xfrm rot="0">
            <a:off x="11090443" y="3206693"/>
            <a:ext cx="4840340" cy="9577444"/>
            <a:chOff x="0" y="0"/>
            <a:chExt cx="2620010" cy="5184140"/>
          </a:xfrm>
        </p:grpSpPr>
        <p:sp>
          <p:nvSpPr>
            <p:cNvPr name="Freeform 6" id="6"/>
            <p:cNvSpPr/>
            <p:nvPr/>
          </p:nvSpPr>
          <p:spPr>
            <a:xfrm flipH="false" flipV="false" rot="0">
              <a:off x="53340" y="25400"/>
              <a:ext cx="2513330" cy="5132070"/>
            </a:xfrm>
            <a:custGeom>
              <a:avLst/>
              <a:gdLst/>
              <a:ahLst/>
              <a:cxnLst/>
              <a:rect r="r" b="b" t="t" l="l"/>
              <a:pathLst>
                <a:path h="5132070" w="2513330">
                  <a:moveTo>
                    <a:pt x="2159000" y="0"/>
                  </a:moveTo>
                  <a:lnTo>
                    <a:pt x="354330" y="0"/>
                  </a:lnTo>
                  <a:cubicBezTo>
                    <a:pt x="158750" y="0"/>
                    <a:pt x="0" y="158750"/>
                    <a:pt x="0" y="354330"/>
                  </a:cubicBezTo>
                  <a:lnTo>
                    <a:pt x="0" y="4777740"/>
                  </a:lnTo>
                  <a:cubicBezTo>
                    <a:pt x="0" y="4973320"/>
                    <a:pt x="158750" y="5132070"/>
                    <a:pt x="354330" y="5132070"/>
                  </a:cubicBezTo>
                  <a:lnTo>
                    <a:pt x="2159000" y="5132070"/>
                  </a:lnTo>
                  <a:cubicBezTo>
                    <a:pt x="2354580" y="5132070"/>
                    <a:pt x="2513330" y="4973320"/>
                    <a:pt x="2513330" y="4777740"/>
                  </a:cubicBezTo>
                  <a:lnTo>
                    <a:pt x="2513330" y="354330"/>
                  </a:lnTo>
                  <a:cubicBezTo>
                    <a:pt x="2513330" y="158750"/>
                    <a:pt x="2354580" y="0"/>
                    <a:pt x="2159000" y="0"/>
                  </a:cubicBezTo>
                  <a:close/>
                  <a:moveTo>
                    <a:pt x="1558290" y="162560"/>
                  </a:moveTo>
                  <a:cubicBezTo>
                    <a:pt x="1576070" y="162560"/>
                    <a:pt x="1590040" y="176530"/>
                    <a:pt x="1590040" y="194310"/>
                  </a:cubicBezTo>
                  <a:cubicBezTo>
                    <a:pt x="1590040" y="212090"/>
                    <a:pt x="1576070" y="226060"/>
                    <a:pt x="1558290" y="226060"/>
                  </a:cubicBezTo>
                  <a:cubicBezTo>
                    <a:pt x="1540510" y="226060"/>
                    <a:pt x="1526540" y="212090"/>
                    <a:pt x="1526540" y="194310"/>
                  </a:cubicBezTo>
                  <a:cubicBezTo>
                    <a:pt x="1526540" y="176530"/>
                    <a:pt x="1541780" y="162560"/>
                    <a:pt x="1558290" y="162560"/>
                  </a:cubicBezTo>
                  <a:close/>
                  <a:moveTo>
                    <a:pt x="1089660" y="172720"/>
                  </a:moveTo>
                  <a:lnTo>
                    <a:pt x="1394460" y="172720"/>
                  </a:lnTo>
                  <a:cubicBezTo>
                    <a:pt x="1405890" y="172720"/>
                    <a:pt x="1416050" y="181610"/>
                    <a:pt x="1416050" y="194310"/>
                  </a:cubicBezTo>
                  <a:cubicBezTo>
                    <a:pt x="1416050" y="207010"/>
                    <a:pt x="1405890" y="215900"/>
                    <a:pt x="1394460" y="215900"/>
                  </a:cubicBezTo>
                  <a:lnTo>
                    <a:pt x="1089660" y="215900"/>
                  </a:lnTo>
                  <a:cubicBezTo>
                    <a:pt x="1078230" y="215900"/>
                    <a:pt x="1068070" y="207010"/>
                    <a:pt x="1068070" y="194310"/>
                  </a:cubicBezTo>
                  <a:cubicBezTo>
                    <a:pt x="1068070" y="181610"/>
                    <a:pt x="1078230" y="172720"/>
                    <a:pt x="1089660" y="172720"/>
                  </a:cubicBezTo>
                  <a:close/>
                  <a:moveTo>
                    <a:pt x="2383790" y="4798060"/>
                  </a:moveTo>
                  <a:cubicBezTo>
                    <a:pt x="2383790" y="4913630"/>
                    <a:pt x="2289810" y="5007610"/>
                    <a:pt x="2174240" y="5007610"/>
                  </a:cubicBezTo>
                  <a:lnTo>
                    <a:pt x="341630" y="5007610"/>
                  </a:lnTo>
                  <a:cubicBezTo>
                    <a:pt x="226060" y="5007610"/>
                    <a:pt x="132080" y="4913630"/>
                    <a:pt x="132080" y="4798060"/>
                  </a:cubicBezTo>
                  <a:lnTo>
                    <a:pt x="132080" y="340360"/>
                  </a:lnTo>
                  <a:cubicBezTo>
                    <a:pt x="132080" y="224790"/>
                    <a:pt x="226060" y="130810"/>
                    <a:pt x="341630" y="130810"/>
                  </a:cubicBezTo>
                  <a:lnTo>
                    <a:pt x="614680" y="130810"/>
                  </a:lnTo>
                  <a:lnTo>
                    <a:pt x="614680" y="187960"/>
                  </a:lnTo>
                  <a:cubicBezTo>
                    <a:pt x="614680" y="252730"/>
                    <a:pt x="668020" y="306070"/>
                    <a:pt x="732790" y="306070"/>
                  </a:cubicBezTo>
                  <a:lnTo>
                    <a:pt x="1783080" y="306070"/>
                  </a:lnTo>
                  <a:cubicBezTo>
                    <a:pt x="1847850" y="306070"/>
                    <a:pt x="1901190" y="252730"/>
                    <a:pt x="1901190" y="187960"/>
                  </a:cubicBezTo>
                  <a:lnTo>
                    <a:pt x="1901190" y="130810"/>
                  </a:lnTo>
                  <a:lnTo>
                    <a:pt x="2172970" y="130810"/>
                  </a:lnTo>
                  <a:cubicBezTo>
                    <a:pt x="2288540" y="130810"/>
                    <a:pt x="2382520" y="224790"/>
                    <a:pt x="2382520" y="340360"/>
                  </a:cubicBezTo>
                  <a:lnTo>
                    <a:pt x="2382520" y="4798060"/>
                  </a:lnTo>
                  <a:close/>
                </a:path>
              </a:pathLst>
            </a:custGeom>
            <a:solidFill>
              <a:srgbClr val="000000"/>
            </a:solidFill>
          </p:spPr>
        </p:sp>
        <p:sp>
          <p:nvSpPr>
            <p:cNvPr name="Freeform 7" id="7"/>
            <p:cNvSpPr/>
            <p:nvPr/>
          </p:nvSpPr>
          <p:spPr>
            <a:xfrm flipH="false" flipV="false" rot="0">
              <a:off x="185420" y="156210"/>
              <a:ext cx="2251710" cy="4876800"/>
            </a:xfrm>
            <a:custGeom>
              <a:avLst/>
              <a:gdLst/>
              <a:ahLst/>
              <a:cxnLst/>
              <a:rect r="r" b="b" t="t" l="l"/>
              <a:pathLst>
                <a:path h="4876800" w="2251710">
                  <a:moveTo>
                    <a:pt x="2040890" y="0"/>
                  </a:moveTo>
                  <a:lnTo>
                    <a:pt x="1769110" y="0"/>
                  </a:lnTo>
                  <a:lnTo>
                    <a:pt x="1769110" y="57150"/>
                  </a:lnTo>
                  <a:cubicBezTo>
                    <a:pt x="1769110" y="121920"/>
                    <a:pt x="1715770" y="175260"/>
                    <a:pt x="1651000" y="175260"/>
                  </a:cubicBezTo>
                  <a:lnTo>
                    <a:pt x="601980" y="175260"/>
                  </a:lnTo>
                  <a:cubicBezTo>
                    <a:pt x="537210" y="175260"/>
                    <a:pt x="483870" y="121920"/>
                    <a:pt x="483870" y="57150"/>
                  </a:cubicBezTo>
                  <a:lnTo>
                    <a:pt x="483870" y="0"/>
                  </a:lnTo>
                  <a:lnTo>
                    <a:pt x="209550" y="0"/>
                  </a:lnTo>
                  <a:cubicBezTo>
                    <a:pt x="93980" y="0"/>
                    <a:pt x="0" y="93980"/>
                    <a:pt x="0" y="209550"/>
                  </a:cubicBezTo>
                  <a:lnTo>
                    <a:pt x="0" y="4667250"/>
                  </a:lnTo>
                  <a:cubicBezTo>
                    <a:pt x="0" y="4782820"/>
                    <a:pt x="93980" y="4876800"/>
                    <a:pt x="209550" y="4876800"/>
                  </a:cubicBezTo>
                  <a:lnTo>
                    <a:pt x="2040890" y="4876800"/>
                  </a:lnTo>
                  <a:cubicBezTo>
                    <a:pt x="2156460" y="4876800"/>
                    <a:pt x="2250440" y="4782820"/>
                    <a:pt x="2250440" y="4667250"/>
                  </a:cubicBezTo>
                  <a:lnTo>
                    <a:pt x="2250440" y="209550"/>
                  </a:lnTo>
                  <a:cubicBezTo>
                    <a:pt x="2251710" y="93980"/>
                    <a:pt x="2157730" y="0"/>
                    <a:pt x="2040890" y="0"/>
                  </a:cubicBezTo>
                  <a:close/>
                </a:path>
              </a:pathLst>
            </a:custGeom>
            <a:blipFill>
              <a:blip r:embed="rId2"/>
              <a:stretch>
                <a:fillRect l="0" t="-333" r="0" b="-333"/>
              </a:stretch>
            </a:blipFill>
          </p:spPr>
        </p:sp>
        <p:sp>
          <p:nvSpPr>
            <p:cNvPr name="Freeform 8" id="8"/>
            <p:cNvSpPr/>
            <p:nvPr/>
          </p:nvSpPr>
          <p:spPr>
            <a:xfrm flipH="false" flipV="false" rot="0">
              <a:off x="1121410" y="198120"/>
              <a:ext cx="347980" cy="43180"/>
            </a:xfrm>
            <a:custGeom>
              <a:avLst/>
              <a:gdLst/>
              <a:ahLst/>
              <a:cxnLst/>
              <a:rect r="r" b="b" t="t" l="l"/>
              <a:pathLst>
                <a:path h="43180" w="347980">
                  <a:moveTo>
                    <a:pt x="326390" y="0"/>
                  </a:moveTo>
                  <a:lnTo>
                    <a:pt x="21590" y="0"/>
                  </a:lnTo>
                  <a:cubicBezTo>
                    <a:pt x="10160" y="0"/>
                    <a:pt x="0" y="8890"/>
                    <a:pt x="0" y="21590"/>
                  </a:cubicBezTo>
                  <a:cubicBezTo>
                    <a:pt x="0" y="34290"/>
                    <a:pt x="10160" y="43180"/>
                    <a:pt x="21590" y="43180"/>
                  </a:cubicBezTo>
                  <a:lnTo>
                    <a:pt x="326390" y="43180"/>
                  </a:lnTo>
                  <a:cubicBezTo>
                    <a:pt x="337820" y="43180"/>
                    <a:pt x="347980" y="34290"/>
                    <a:pt x="347980" y="21590"/>
                  </a:cubicBezTo>
                  <a:cubicBezTo>
                    <a:pt x="347980" y="8890"/>
                    <a:pt x="337820" y="0"/>
                    <a:pt x="326390" y="0"/>
                  </a:cubicBezTo>
                  <a:close/>
                </a:path>
              </a:pathLst>
            </a:custGeom>
            <a:solidFill>
              <a:srgbClr val="555555"/>
            </a:solidFill>
          </p:spPr>
        </p:sp>
        <p:sp>
          <p:nvSpPr>
            <p:cNvPr name="Freeform 9" id="9"/>
            <p:cNvSpPr/>
            <p:nvPr/>
          </p:nvSpPr>
          <p:spPr>
            <a:xfrm flipH="false" flipV="false" rot="0">
              <a:off x="1578312" y="187909"/>
              <a:ext cx="66636" cy="63602"/>
            </a:xfrm>
            <a:custGeom>
              <a:avLst/>
              <a:gdLst/>
              <a:ahLst/>
              <a:cxnLst/>
              <a:rect r="r" b="b" t="t" l="l"/>
              <a:pathLst>
                <a:path h="63602" w="66636">
                  <a:moveTo>
                    <a:pt x="33318" y="51"/>
                  </a:moveTo>
                  <a:cubicBezTo>
                    <a:pt x="21941" y="0"/>
                    <a:pt x="11406" y="6040"/>
                    <a:pt x="5703" y="15885"/>
                  </a:cubicBezTo>
                  <a:cubicBezTo>
                    <a:pt x="0" y="25729"/>
                    <a:pt x="0" y="37873"/>
                    <a:pt x="5703" y="47717"/>
                  </a:cubicBezTo>
                  <a:cubicBezTo>
                    <a:pt x="11406" y="57562"/>
                    <a:pt x="21941" y="63602"/>
                    <a:pt x="33318" y="63551"/>
                  </a:cubicBezTo>
                  <a:cubicBezTo>
                    <a:pt x="44695" y="63602"/>
                    <a:pt x="55230" y="57562"/>
                    <a:pt x="60933" y="47717"/>
                  </a:cubicBezTo>
                  <a:cubicBezTo>
                    <a:pt x="66636" y="37873"/>
                    <a:pt x="66636" y="25729"/>
                    <a:pt x="60933" y="15885"/>
                  </a:cubicBezTo>
                  <a:cubicBezTo>
                    <a:pt x="55230" y="6040"/>
                    <a:pt x="44695" y="0"/>
                    <a:pt x="33318" y="51"/>
                  </a:cubicBezTo>
                  <a:close/>
                </a:path>
              </a:pathLst>
            </a:custGeom>
            <a:solidFill>
              <a:srgbClr val="555555"/>
            </a:solidFill>
          </p:spPr>
        </p:sp>
        <p:sp>
          <p:nvSpPr>
            <p:cNvPr name="Freeform 10" id="10"/>
            <p:cNvSpPr/>
            <p:nvPr/>
          </p:nvSpPr>
          <p:spPr>
            <a:xfrm flipH="false" flipV="false" rot="0">
              <a:off x="0" y="685800"/>
              <a:ext cx="27940" cy="213360"/>
            </a:xfrm>
            <a:custGeom>
              <a:avLst/>
              <a:gdLst/>
              <a:ahLst/>
              <a:cxnLst/>
              <a:rect r="r" b="b" t="t" l="l"/>
              <a:pathLst>
                <a:path h="213360" w="27940">
                  <a:moveTo>
                    <a:pt x="0" y="26670"/>
                  </a:moveTo>
                  <a:lnTo>
                    <a:pt x="0" y="185420"/>
                  </a:lnTo>
                  <a:cubicBezTo>
                    <a:pt x="0" y="200660"/>
                    <a:pt x="12700" y="213360"/>
                    <a:pt x="27940" y="213360"/>
                  </a:cubicBezTo>
                  <a:lnTo>
                    <a:pt x="27940" y="0"/>
                  </a:lnTo>
                  <a:cubicBezTo>
                    <a:pt x="12700" y="0"/>
                    <a:pt x="0" y="11430"/>
                    <a:pt x="0" y="26670"/>
                  </a:cubicBezTo>
                  <a:close/>
                </a:path>
              </a:pathLst>
            </a:custGeom>
            <a:solidFill>
              <a:srgbClr val="2E2E2E"/>
            </a:solidFill>
          </p:spPr>
        </p:sp>
        <p:sp>
          <p:nvSpPr>
            <p:cNvPr name="Freeform 11" id="11"/>
            <p:cNvSpPr/>
            <p:nvPr/>
          </p:nvSpPr>
          <p:spPr>
            <a:xfrm flipH="false" flipV="false" rot="0">
              <a:off x="0" y="1057910"/>
              <a:ext cx="27940" cy="384810"/>
            </a:xfrm>
            <a:custGeom>
              <a:avLst/>
              <a:gdLst/>
              <a:ahLst/>
              <a:cxnLst/>
              <a:rect r="r" b="b" t="t" l="l"/>
              <a:pathLst>
                <a:path h="384810" w="27940">
                  <a:moveTo>
                    <a:pt x="0" y="26670"/>
                  </a:moveTo>
                  <a:lnTo>
                    <a:pt x="0" y="356870"/>
                  </a:lnTo>
                  <a:cubicBezTo>
                    <a:pt x="0" y="372110"/>
                    <a:pt x="12700" y="384810"/>
                    <a:pt x="27940" y="384810"/>
                  </a:cubicBezTo>
                  <a:lnTo>
                    <a:pt x="27940" y="0"/>
                  </a:lnTo>
                  <a:cubicBezTo>
                    <a:pt x="12700" y="0"/>
                    <a:pt x="0" y="11430"/>
                    <a:pt x="0" y="26670"/>
                  </a:cubicBezTo>
                  <a:close/>
                </a:path>
              </a:pathLst>
            </a:custGeom>
            <a:solidFill>
              <a:srgbClr val="2E2E2E"/>
            </a:solidFill>
          </p:spPr>
        </p:sp>
        <p:sp>
          <p:nvSpPr>
            <p:cNvPr name="Freeform 12" id="12"/>
            <p:cNvSpPr/>
            <p:nvPr/>
          </p:nvSpPr>
          <p:spPr>
            <a:xfrm flipH="false" flipV="false" rot="0">
              <a:off x="0" y="1526540"/>
              <a:ext cx="27940" cy="386080"/>
            </a:xfrm>
            <a:custGeom>
              <a:avLst/>
              <a:gdLst/>
              <a:ahLst/>
              <a:cxnLst/>
              <a:rect r="r" b="b" t="t" l="l"/>
              <a:pathLst>
                <a:path h="386080" w="27940">
                  <a:moveTo>
                    <a:pt x="0" y="27940"/>
                  </a:moveTo>
                  <a:lnTo>
                    <a:pt x="0" y="358140"/>
                  </a:lnTo>
                  <a:cubicBezTo>
                    <a:pt x="0" y="373380"/>
                    <a:pt x="12700" y="386080"/>
                    <a:pt x="27940" y="386080"/>
                  </a:cubicBezTo>
                  <a:lnTo>
                    <a:pt x="27940" y="0"/>
                  </a:lnTo>
                  <a:cubicBezTo>
                    <a:pt x="12700" y="0"/>
                    <a:pt x="0" y="12700"/>
                    <a:pt x="0" y="27940"/>
                  </a:cubicBezTo>
                  <a:close/>
                </a:path>
              </a:pathLst>
            </a:custGeom>
            <a:solidFill>
              <a:srgbClr val="2E2E2E"/>
            </a:solidFill>
          </p:spPr>
        </p:sp>
        <p:sp>
          <p:nvSpPr>
            <p:cNvPr name="Freeform 13" id="13"/>
            <p:cNvSpPr/>
            <p:nvPr/>
          </p:nvSpPr>
          <p:spPr>
            <a:xfrm flipH="false" flipV="false" rot="0">
              <a:off x="2592070" y="1184910"/>
              <a:ext cx="27940" cy="618490"/>
            </a:xfrm>
            <a:custGeom>
              <a:avLst/>
              <a:gdLst/>
              <a:ahLst/>
              <a:cxnLst/>
              <a:rect r="r" b="b" t="t" l="l"/>
              <a:pathLst>
                <a:path h="618490" w="27940">
                  <a:moveTo>
                    <a:pt x="0" y="0"/>
                  </a:moveTo>
                  <a:lnTo>
                    <a:pt x="0" y="618490"/>
                  </a:lnTo>
                  <a:cubicBezTo>
                    <a:pt x="15240" y="618490"/>
                    <a:pt x="27940" y="605790"/>
                    <a:pt x="27940" y="590550"/>
                  </a:cubicBezTo>
                  <a:lnTo>
                    <a:pt x="27940" y="27940"/>
                  </a:lnTo>
                  <a:cubicBezTo>
                    <a:pt x="27940" y="12700"/>
                    <a:pt x="15240" y="0"/>
                    <a:pt x="0" y="0"/>
                  </a:cubicBezTo>
                  <a:close/>
                </a:path>
              </a:pathLst>
            </a:custGeom>
            <a:solidFill>
              <a:srgbClr val="2E2E2E"/>
            </a:solidFill>
          </p:spPr>
        </p:sp>
        <p:sp>
          <p:nvSpPr>
            <p:cNvPr name="Freeform 14" id="14"/>
            <p:cNvSpPr/>
            <p:nvPr/>
          </p:nvSpPr>
          <p:spPr>
            <a:xfrm flipH="false" flipV="false" rot="0">
              <a:off x="27940" y="0"/>
              <a:ext cx="2564130" cy="5182870"/>
            </a:xfrm>
            <a:custGeom>
              <a:avLst/>
              <a:gdLst/>
              <a:ahLst/>
              <a:cxnLst/>
              <a:rect r="r" b="b" t="t" l="l"/>
              <a:pathLst>
                <a:path h="5182870" w="2564130">
                  <a:moveTo>
                    <a:pt x="2564130" y="1184910"/>
                  </a:moveTo>
                  <a:lnTo>
                    <a:pt x="2564130" y="379730"/>
                  </a:lnTo>
                  <a:cubicBezTo>
                    <a:pt x="2564130" y="353060"/>
                    <a:pt x="2561590" y="327660"/>
                    <a:pt x="2556510" y="303530"/>
                  </a:cubicBezTo>
                  <a:cubicBezTo>
                    <a:pt x="2553970" y="290830"/>
                    <a:pt x="2551430" y="279400"/>
                    <a:pt x="2547620" y="266700"/>
                  </a:cubicBezTo>
                  <a:cubicBezTo>
                    <a:pt x="2542540" y="248920"/>
                    <a:pt x="2534920" y="231140"/>
                    <a:pt x="2527300" y="214630"/>
                  </a:cubicBezTo>
                  <a:cubicBezTo>
                    <a:pt x="2522220" y="203200"/>
                    <a:pt x="2515870" y="193040"/>
                    <a:pt x="2509520" y="182880"/>
                  </a:cubicBezTo>
                  <a:cubicBezTo>
                    <a:pt x="2503170" y="172720"/>
                    <a:pt x="2496820" y="162560"/>
                    <a:pt x="2489200" y="152400"/>
                  </a:cubicBezTo>
                  <a:cubicBezTo>
                    <a:pt x="2477770" y="137160"/>
                    <a:pt x="2466340" y="124460"/>
                    <a:pt x="2453640" y="110490"/>
                  </a:cubicBezTo>
                  <a:cubicBezTo>
                    <a:pt x="2444750" y="101600"/>
                    <a:pt x="2435860" y="93980"/>
                    <a:pt x="2426970" y="86360"/>
                  </a:cubicBezTo>
                  <a:cubicBezTo>
                    <a:pt x="2360930" y="31750"/>
                    <a:pt x="2277110" y="0"/>
                    <a:pt x="2185670" y="0"/>
                  </a:cubicBezTo>
                  <a:lnTo>
                    <a:pt x="379730" y="0"/>
                  </a:lnTo>
                  <a:cubicBezTo>
                    <a:pt x="288290" y="0"/>
                    <a:pt x="203200" y="33020"/>
                    <a:pt x="138430" y="86360"/>
                  </a:cubicBezTo>
                  <a:cubicBezTo>
                    <a:pt x="129540" y="93980"/>
                    <a:pt x="120650" y="102870"/>
                    <a:pt x="111760" y="110490"/>
                  </a:cubicBezTo>
                  <a:cubicBezTo>
                    <a:pt x="99060" y="123190"/>
                    <a:pt x="86360" y="137160"/>
                    <a:pt x="76200" y="152400"/>
                  </a:cubicBezTo>
                  <a:cubicBezTo>
                    <a:pt x="68580" y="162560"/>
                    <a:pt x="62230" y="172720"/>
                    <a:pt x="55880" y="182880"/>
                  </a:cubicBezTo>
                  <a:cubicBezTo>
                    <a:pt x="49530" y="193040"/>
                    <a:pt x="43180" y="204470"/>
                    <a:pt x="38100" y="214630"/>
                  </a:cubicBezTo>
                  <a:cubicBezTo>
                    <a:pt x="29210" y="232410"/>
                    <a:pt x="22860" y="248920"/>
                    <a:pt x="16510" y="266700"/>
                  </a:cubicBezTo>
                  <a:cubicBezTo>
                    <a:pt x="12700" y="279400"/>
                    <a:pt x="10160" y="290830"/>
                    <a:pt x="7620" y="303530"/>
                  </a:cubicBezTo>
                  <a:cubicBezTo>
                    <a:pt x="2540" y="327660"/>
                    <a:pt x="0" y="354330"/>
                    <a:pt x="0" y="379730"/>
                  </a:cubicBezTo>
                  <a:lnTo>
                    <a:pt x="0" y="4803140"/>
                  </a:lnTo>
                  <a:cubicBezTo>
                    <a:pt x="0" y="5012690"/>
                    <a:pt x="170180" y="5182870"/>
                    <a:pt x="379730" y="5182870"/>
                  </a:cubicBezTo>
                  <a:lnTo>
                    <a:pt x="2184400" y="5182870"/>
                  </a:lnTo>
                  <a:cubicBezTo>
                    <a:pt x="2393950" y="5182870"/>
                    <a:pt x="2564130" y="5012690"/>
                    <a:pt x="2564130" y="4803140"/>
                  </a:cubicBezTo>
                  <a:lnTo>
                    <a:pt x="2564130" y="1184910"/>
                  </a:lnTo>
                  <a:close/>
                  <a:moveTo>
                    <a:pt x="2538730" y="1184910"/>
                  </a:moveTo>
                  <a:lnTo>
                    <a:pt x="2538730" y="4804410"/>
                  </a:lnTo>
                  <a:cubicBezTo>
                    <a:pt x="2538730" y="4999990"/>
                    <a:pt x="2379980" y="5158740"/>
                    <a:pt x="2184400" y="5158740"/>
                  </a:cubicBezTo>
                  <a:lnTo>
                    <a:pt x="379730" y="5158740"/>
                  </a:lnTo>
                  <a:cubicBezTo>
                    <a:pt x="184150" y="5158740"/>
                    <a:pt x="25400" y="4999990"/>
                    <a:pt x="25400" y="4804410"/>
                  </a:cubicBezTo>
                  <a:lnTo>
                    <a:pt x="25400" y="381000"/>
                  </a:lnTo>
                  <a:cubicBezTo>
                    <a:pt x="25400" y="184150"/>
                    <a:pt x="184150" y="25400"/>
                    <a:pt x="379730" y="25400"/>
                  </a:cubicBezTo>
                  <a:lnTo>
                    <a:pt x="2184400" y="25400"/>
                  </a:lnTo>
                  <a:cubicBezTo>
                    <a:pt x="2379980" y="25400"/>
                    <a:pt x="2538730" y="184150"/>
                    <a:pt x="2538730" y="379730"/>
                  </a:cubicBezTo>
                  <a:lnTo>
                    <a:pt x="2538730" y="1184910"/>
                  </a:lnTo>
                  <a:close/>
                </a:path>
              </a:pathLst>
            </a:custGeom>
            <a:solidFill>
              <a:srgbClr val="555555"/>
            </a:solidFill>
          </p:spPr>
        </p:sp>
      </p:grpSp>
      <p:grpSp>
        <p:nvGrpSpPr>
          <p:cNvPr name="Group 15" id="15"/>
          <p:cNvGrpSpPr/>
          <p:nvPr/>
        </p:nvGrpSpPr>
        <p:grpSpPr>
          <a:xfrm rot="0">
            <a:off x="1687537" y="3520439"/>
            <a:ext cx="5706839" cy="442369"/>
            <a:chOff x="0" y="0"/>
            <a:chExt cx="7609118" cy="589825"/>
          </a:xfrm>
        </p:grpSpPr>
        <p:sp>
          <p:nvSpPr>
            <p:cNvPr name="AutoShape 16" id="16"/>
            <p:cNvSpPr/>
            <p:nvPr/>
          </p:nvSpPr>
          <p:spPr>
            <a:xfrm rot="0">
              <a:off x="0" y="368808"/>
              <a:ext cx="7609118" cy="221017"/>
            </a:xfrm>
            <a:prstGeom prst="rect">
              <a:avLst/>
            </a:prstGeom>
            <a:solidFill>
              <a:srgbClr val="FFBF00"/>
            </a:solidFill>
          </p:spPr>
        </p:sp>
        <p:sp>
          <p:nvSpPr>
            <p:cNvPr name="AutoShape 17" id="17"/>
            <p:cNvSpPr/>
            <p:nvPr/>
          </p:nvSpPr>
          <p:spPr>
            <a:xfrm rot="0">
              <a:off x="0" y="368808"/>
              <a:ext cx="4800973" cy="221017"/>
            </a:xfrm>
            <a:prstGeom prst="rect">
              <a:avLst/>
            </a:prstGeom>
            <a:solidFill>
              <a:srgbClr val="0F5741"/>
            </a:solidFill>
          </p:spPr>
        </p:sp>
        <p:sp>
          <p:nvSpPr>
            <p:cNvPr name="TextBox 18" id="18"/>
            <p:cNvSpPr txBox="true"/>
            <p:nvPr/>
          </p:nvSpPr>
          <p:spPr>
            <a:xfrm rot="0">
              <a:off x="0" y="-9525"/>
              <a:ext cx="3686901" cy="365633"/>
            </a:xfrm>
            <a:prstGeom prst="rect">
              <a:avLst/>
            </a:prstGeom>
          </p:spPr>
          <p:txBody>
            <a:bodyPr anchor="t" rtlCol="false" tIns="0" lIns="0" bIns="0" rIns="0">
              <a:spAutoFit/>
            </a:bodyPr>
            <a:lstStyle/>
            <a:p>
              <a:pPr algn="l">
                <a:lnSpc>
                  <a:spcPts val="2232"/>
                </a:lnSpc>
              </a:pPr>
              <a:r>
                <a:rPr lang="en-US" sz="1800" b="true">
                  <a:solidFill>
                    <a:srgbClr val="0F5741"/>
                  </a:solidFill>
                  <a:latin typeface="Montserrat Bold"/>
                  <a:ea typeface="Montserrat Bold"/>
                  <a:cs typeface="Montserrat Bold"/>
                  <a:sym typeface="Montserrat Bold"/>
                </a:rPr>
                <a:t>Tkinter</a:t>
              </a:r>
            </a:p>
          </p:txBody>
        </p:sp>
      </p:grpSp>
      <p:grpSp>
        <p:nvGrpSpPr>
          <p:cNvPr name="Group 19" id="19"/>
          <p:cNvGrpSpPr/>
          <p:nvPr/>
        </p:nvGrpSpPr>
        <p:grpSpPr>
          <a:xfrm rot="0">
            <a:off x="730923" y="-888372"/>
            <a:ext cx="16669686" cy="2284102"/>
            <a:chOff x="0" y="0"/>
            <a:chExt cx="22226248" cy="3045470"/>
          </a:xfrm>
        </p:grpSpPr>
        <p:grpSp>
          <p:nvGrpSpPr>
            <p:cNvPr name="Group 20" id="20"/>
            <p:cNvGrpSpPr/>
            <p:nvPr/>
          </p:nvGrpSpPr>
          <p:grpSpPr>
            <a:xfrm rot="0">
              <a:off x="5080044" y="0"/>
              <a:ext cx="12618464" cy="3045470"/>
              <a:chOff x="0" y="0"/>
              <a:chExt cx="2492536" cy="601574"/>
            </a:xfrm>
          </p:grpSpPr>
          <p:sp>
            <p:nvSpPr>
              <p:cNvPr name="Freeform 21" id="21"/>
              <p:cNvSpPr/>
              <p:nvPr/>
            </p:nvSpPr>
            <p:spPr>
              <a:xfrm flipH="false" flipV="false" rot="0">
                <a:off x="0" y="0"/>
                <a:ext cx="2492536" cy="601574"/>
              </a:xfrm>
              <a:custGeom>
                <a:avLst/>
                <a:gdLst/>
                <a:ahLst/>
                <a:cxnLst/>
                <a:rect r="r" b="b" t="t" l="l"/>
                <a:pathLst>
                  <a:path h="601574" w="2492536">
                    <a:moveTo>
                      <a:pt x="52355" y="0"/>
                    </a:moveTo>
                    <a:lnTo>
                      <a:pt x="2440181" y="0"/>
                    </a:lnTo>
                    <a:cubicBezTo>
                      <a:pt x="2469096" y="0"/>
                      <a:pt x="2492536" y="23440"/>
                      <a:pt x="2492536" y="52355"/>
                    </a:cubicBezTo>
                    <a:lnTo>
                      <a:pt x="2492536" y="549219"/>
                    </a:lnTo>
                    <a:cubicBezTo>
                      <a:pt x="2492536" y="578134"/>
                      <a:pt x="2469096" y="601574"/>
                      <a:pt x="2440181" y="601574"/>
                    </a:cubicBezTo>
                    <a:lnTo>
                      <a:pt x="52355" y="601574"/>
                    </a:lnTo>
                    <a:cubicBezTo>
                      <a:pt x="23440" y="601574"/>
                      <a:pt x="0" y="578134"/>
                      <a:pt x="0" y="549219"/>
                    </a:cubicBezTo>
                    <a:lnTo>
                      <a:pt x="0" y="52355"/>
                    </a:lnTo>
                    <a:cubicBezTo>
                      <a:pt x="0" y="23440"/>
                      <a:pt x="23440" y="0"/>
                      <a:pt x="52355" y="0"/>
                    </a:cubicBezTo>
                    <a:close/>
                  </a:path>
                </a:pathLst>
              </a:custGeom>
              <a:solidFill>
                <a:srgbClr val="FFBF00"/>
              </a:solidFill>
            </p:spPr>
          </p:sp>
          <p:sp>
            <p:nvSpPr>
              <p:cNvPr name="TextBox 22" id="22"/>
              <p:cNvSpPr txBox="true"/>
              <p:nvPr/>
            </p:nvSpPr>
            <p:spPr>
              <a:xfrm>
                <a:off x="0" y="-38100"/>
                <a:ext cx="2492536" cy="639674"/>
              </a:xfrm>
              <a:prstGeom prst="rect">
                <a:avLst/>
              </a:prstGeom>
            </p:spPr>
            <p:txBody>
              <a:bodyPr anchor="ctr" rtlCol="false" tIns="50800" lIns="50800" bIns="50800" rIns="50800"/>
              <a:lstStyle/>
              <a:p>
                <a:pPr algn="ctr">
                  <a:lnSpc>
                    <a:spcPts val="2659"/>
                  </a:lnSpc>
                </a:pPr>
              </a:p>
            </p:txBody>
          </p:sp>
        </p:grpSp>
        <p:grpSp>
          <p:nvGrpSpPr>
            <p:cNvPr name="Group 23" id="23"/>
            <p:cNvGrpSpPr/>
            <p:nvPr/>
          </p:nvGrpSpPr>
          <p:grpSpPr>
            <a:xfrm rot="0">
              <a:off x="19667009" y="1800720"/>
              <a:ext cx="2559239" cy="755376"/>
              <a:chOff x="0" y="0"/>
              <a:chExt cx="505529" cy="149210"/>
            </a:xfrm>
          </p:grpSpPr>
          <p:sp>
            <p:nvSpPr>
              <p:cNvPr name="Freeform 24" id="24"/>
              <p:cNvSpPr/>
              <p:nvPr/>
            </p:nvSpPr>
            <p:spPr>
              <a:xfrm flipH="false" flipV="false" rot="0">
                <a:off x="0" y="0"/>
                <a:ext cx="505529" cy="149210"/>
              </a:xfrm>
              <a:custGeom>
                <a:avLst/>
                <a:gdLst/>
                <a:ahLst/>
                <a:cxnLst/>
                <a:rect r="r" b="b" t="t" l="l"/>
                <a:pathLst>
                  <a:path h="149210" w="505529">
                    <a:moveTo>
                      <a:pt x="74605" y="0"/>
                    </a:moveTo>
                    <a:lnTo>
                      <a:pt x="430924" y="0"/>
                    </a:lnTo>
                    <a:cubicBezTo>
                      <a:pt x="472127" y="0"/>
                      <a:pt x="505529" y="33402"/>
                      <a:pt x="505529" y="74605"/>
                    </a:cubicBezTo>
                    <a:lnTo>
                      <a:pt x="505529" y="74605"/>
                    </a:lnTo>
                    <a:cubicBezTo>
                      <a:pt x="505529" y="115808"/>
                      <a:pt x="472127" y="149210"/>
                      <a:pt x="430924" y="149210"/>
                    </a:cubicBezTo>
                    <a:lnTo>
                      <a:pt x="74605" y="149210"/>
                    </a:lnTo>
                    <a:cubicBezTo>
                      <a:pt x="33402" y="149210"/>
                      <a:pt x="0" y="115808"/>
                      <a:pt x="0" y="74605"/>
                    </a:cubicBezTo>
                    <a:lnTo>
                      <a:pt x="0" y="74605"/>
                    </a:lnTo>
                    <a:cubicBezTo>
                      <a:pt x="0" y="33402"/>
                      <a:pt x="33402" y="0"/>
                      <a:pt x="74605" y="0"/>
                    </a:cubicBezTo>
                    <a:close/>
                  </a:path>
                </a:pathLst>
              </a:custGeom>
              <a:solidFill>
                <a:srgbClr val="0F5741"/>
              </a:solidFill>
            </p:spPr>
          </p:sp>
          <p:sp>
            <p:nvSpPr>
              <p:cNvPr name="TextBox 25" id="25"/>
              <p:cNvSpPr txBox="true"/>
              <p:nvPr/>
            </p:nvSpPr>
            <p:spPr>
              <a:xfrm>
                <a:off x="0" y="-38100"/>
                <a:ext cx="505529" cy="187310"/>
              </a:xfrm>
              <a:prstGeom prst="rect">
                <a:avLst/>
              </a:prstGeom>
            </p:spPr>
            <p:txBody>
              <a:bodyPr anchor="ctr" rtlCol="false" tIns="50800" lIns="50800" bIns="50800" rIns="50800"/>
              <a:lstStyle/>
              <a:p>
                <a:pPr algn="ctr">
                  <a:lnSpc>
                    <a:spcPts val="2659"/>
                  </a:lnSpc>
                </a:pPr>
              </a:p>
            </p:txBody>
          </p:sp>
        </p:grpSp>
        <p:grpSp>
          <p:nvGrpSpPr>
            <p:cNvPr name="Group 26" id="26"/>
            <p:cNvGrpSpPr/>
            <p:nvPr/>
          </p:nvGrpSpPr>
          <p:grpSpPr>
            <a:xfrm rot="0">
              <a:off x="21540825" y="1905715"/>
              <a:ext cx="541927" cy="545386"/>
              <a:chOff x="0" y="0"/>
              <a:chExt cx="107047" cy="107731"/>
            </a:xfrm>
          </p:grpSpPr>
          <p:sp>
            <p:nvSpPr>
              <p:cNvPr name="Freeform 27" id="27"/>
              <p:cNvSpPr/>
              <p:nvPr/>
            </p:nvSpPr>
            <p:spPr>
              <a:xfrm flipH="false" flipV="false" rot="0">
                <a:off x="0" y="0"/>
                <a:ext cx="107047" cy="107731"/>
              </a:xfrm>
              <a:custGeom>
                <a:avLst/>
                <a:gdLst/>
                <a:ahLst/>
                <a:cxnLst/>
                <a:rect r="r" b="b" t="t" l="l"/>
                <a:pathLst>
                  <a:path h="107731" w="107047">
                    <a:moveTo>
                      <a:pt x="53524" y="0"/>
                    </a:moveTo>
                    <a:lnTo>
                      <a:pt x="53524" y="0"/>
                    </a:lnTo>
                    <a:cubicBezTo>
                      <a:pt x="67719" y="0"/>
                      <a:pt x="81333" y="5639"/>
                      <a:pt x="91371" y="15677"/>
                    </a:cubicBezTo>
                    <a:cubicBezTo>
                      <a:pt x="101408" y="25714"/>
                      <a:pt x="107047" y="39328"/>
                      <a:pt x="107047" y="53524"/>
                    </a:cubicBezTo>
                    <a:lnTo>
                      <a:pt x="107047" y="54207"/>
                    </a:lnTo>
                    <a:cubicBezTo>
                      <a:pt x="107047" y="68402"/>
                      <a:pt x="101408" y="82016"/>
                      <a:pt x="91371" y="92054"/>
                    </a:cubicBezTo>
                    <a:cubicBezTo>
                      <a:pt x="81333" y="102091"/>
                      <a:pt x="67719" y="107731"/>
                      <a:pt x="53524" y="107731"/>
                    </a:cubicBezTo>
                    <a:lnTo>
                      <a:pt x="53524" y="107731"/>
                    </a:lnTo>
                    <a:cubicBezTo>
                      <a:pt x="39328" y="107731"/>
                      <a:pt x="25714" y="102091"/>
                      <a:pt x="15677" y="92054"/>
                    </a:cubicBezTo>
                    <a:cubicBezTo>
                      <a:pt x="5639" y="82016"/>
                      <a:pt x="0" y="68402"/>
                      <a:pt x="0" y="54207"/>
                    </a:cubicBezTo>
                    <a:lnTo>
                      <a:pt x="0" y="53524"/>
                    </a:lnTo>
                    <a:cubicBezTo>
                      <a:pt x="0" y="39328"/>
                      <a:pt x="5639" y="25714"/>
                      <a:pt x="15677" y="15677"/>
                    </a:cubicBezTo>
                    <a:cubicBezTo>
                      <a:pt x="25714" y="5639"/>
                      <a:pt x="39328" y="0"/>
                      <a:pt x="53524" y="0"/>
                    </a:cubicBezTo>
                    <a:close/>
                  </a:path>
                </a:pathLst>
              </a:custGeom>
              <a:solidFill>
                <a:srgbClr val="FFBF00"/>
              </a:solidFill>
            </p:spPr>
          </p:sp>
          <p:sp>
            <p:nvSpPr>
              <p:cNvPr name="TextBox 28" id="28"/>
              <p:cNvSpPr txBox="true"/>
              <p:nvPr/>
            </p:nvSpPr>
            <p:spPr>
              <a:xfrm>
                <a:off x="0" y="-38100"/>
                <a:ext cx="107047" cy="145831"/>
              </a:xfrm>
              <a:prstGeom prst="rect">
                <a:avLst/>
              </a:prstGeom>
            </p:spPr>
            <p:txBody>
              <a:bodyPr anchor="ctr" rtlCol="false" tIns="50800" lIns="50800" bIns="50800" rIns="50800"/>
              <a:lstStyle/>
              <a:p>
                <a:pPr algn="ctr">
                  <a:lnSpc>
                    <a:spcPts val="2659"/>
                  </a:lnSpc>
                </a:pPr>
              </a:p>
            </p:txBody>
          </p:sp>
        </p:grpSp>
        <p:sp>
          <p:nvSpPr>
            <p:cNvPr name="Freeform 29" id="29"/>
            <p:cNvSpPr/>
            <p:nvPr/>
          </p:nvSpPr>
          <p:spPr>
            <a:xfrm flipH="false" flipV="false" rot="0">
              <a:off x="21694348" y="2049482"/>
              <a:ext cx="234881" cy="257853"/>
            </a:xfrm>
            <a:custGeom>
              <a:avLst/>
              <a:gdLst/>
              <a:ahLst/>
              <a:cxnLst/>
              <a:rect r="r" b="b" t="t" l="l"/>
              <a:pathLst>
                <a:path h="257853" w="234881">
                  <a:moveTo>
                    <a:pt x="0" y="0"/>
                  </a:moveTo>
                  <a:lnTo>
                    <a:pt x="234881" y="0"/>
                  </a:lnTo>
                  <a:lnTo>
                    <a:pt x="234881" y="257853"/>
                  </a:lnTo>
                  <a:lnTo>
                    <a:pt x="0" y="257853"/>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30" id="30"/>
            <p:cNvSpPr txBox="true"/>
            <p:nvPr/>
          </p:nvSpPr>
          <p:spPr>
            <a:xfrm rot="0">
              <a:off x="5524769" y="1848619"/>
              <a:ext cx="2216733" cy="536106"/>
            </a:xfrm>
            <a:prstGeom prst="rect">
              <a:avLst/>
            </a:prstGeom>
          </p:spPr>
          <p:txBody>
            <a:bodyPr anchor="t" rtlCol="false" tIns="0" lIns="0" bIns="0" rIns="0">
              <a:spAutoFit/>
            </a:bodyPr>
            <a:lstStyle/>
            <a:p>
              <a:pPr algn="ctr">
                <a:lnSpc>
                  <a:spcPts val="3431"/>
                </a:lnSpc>
              </a:pPr>
              <a:r>
                <a:rPr lang="en-US" sz="2451">
                  <a:solidFill>
                    <a:srgbClr val="0F5741"/>
                  </a:solidFill>
                  <a:latin typeface="Montserrat"/>
                  <a:ea typeface="Montserrat"/>
                  <a:cs typeface="Montserrat"/>
                  <a:sym typeface="Montserrat"/>
                </a:rPr>
                <a:t>Menu</a:t>
              </a:r>
            </a:p>
          </p:txBody>
        </p:sp>
        <p:sp>
          <p:nvSpPr>
            <p:cNvPr name="TextBox 31" id="31"/>
            <p:cNvSpPr txBox="true"/>
            <p:nvPr/>
          </p:nvSpPr>
          <p:spPr>
            <a:xfrm rot="0">
              <a:off x="8543599" y="1851570"/>
              <a:ext cx="2542777" cy="536106"/>
            </a:xfrm>
            <a:prstGeom prst="rect">
              <a:avLst/>
            </a:prstGeom>
          </p:spPr>
          <p:txBody>
            <a:bodyPr anchor="t" rtlCol="false" tIns="0" lIns="0" bIns="0" rIns="0">
              <a:spAutoFit/>
            </a:bodyPr>
            <a:lstStyle/>
            <a:p>
              <a:pPr algn="ctr" marL="0" indent="0" lvl="0">
                <a:lnSpc>
                  <a:spcPts val="3431"/>
                </a:lnSpc>
                <a:spcBef>
                  <a:spcPct val="0"/>
                </a:spcBef>
              </a:pPr>
              <a:r>
                <a:rPr lang="en-US" sz="2451">
                  <a:solidFill>
                    <a:srgbClr val="0F5741"/>
                  </a:solidFill>
                  <a:latin typeface="Montserrat"/>
                  <a:ea typeface="Montserrat"/>
                  <a:cs typeface="Montserrat"/>
                  <a:sym typeface="Montserrat"/>
                </a:rPr>
                <a:t>Projet</a:t>
              </a:r>
            </a:p>
          </p:txBody>
        </p:sp>
        <p:sp>
          <p:nvSpPr>
            <p:cNvPr name="TextBox 32" id="32"/>
            <p:cNvSpPr txBox="true"/>
            <p:nvPr/>
          </p:nvSpPr>
          <p:spPr>
            <a:xfrm rot="0">
              <a:off x="12153762" y="1851570"/>
              <a:ext cx="2118920" cy="536106"/>
            </a:xfrm>
            <a:prstGeom prst="rect">
              <a:avLst/>
            </a:prstGeom>
          </p:spPr>
          <p:txBody>
            <a:bodyPr anchor="t" rtlCol="false" tIns="0" lIns="0" bIns="0" rIns="0">
              <a:spAutoFit/>
            </a:bodyPr>
            <a:lstStyle/>
            <a:p>
              <a:pPr algn="ctr" marL="0" indent="0" lvl="0">
                <a:lnSpc>
                  <a:spcPts val="3431"/>
                </a:lnSpc>
                <a:spcBef>
                  <a:spcPct val="0"/>
                </a:spcBef>
              </a:pPr>
              <a:r>
                <a:rPr lang="en-US" sz="2451">
                  <a:solidFill>
                    <a:srgbClr val="0F5741"/>
                  </a:solidFill>
                  <a:latin typeface="Montserrat"/>
                  <a:ea typeface="Montserrat"/>
                  <a:cs typeface="Montserrat"/>
                  <a:sym typeface="Montserrat"/>
                </a:rPr>
                <a:t>Contenu</a:t>
              </a:r>
            </a:p>
          </p:txBody>
        </p:sp>
        <p:sp>
          <p:nvSpPr>
            <p:cNvPr name="TextBox 33" id="33"/>
            <p:cNvSpPr txBox="true"/>
            <p:nvPr/>
          </p:nvSpPr>
          <p:spPr>
            <a:xfrm rot="0">
              <a:off x="14731875" y="1848619"/>
              <a:ext cx="2966633" cy="536106"/>
            </a:xfrm>
            <a:prstGeom prst="rect">
              <a:avLst/>
            </a:prstGeom>
          </p:spPr>
          <p:txBody>
            <a:bodyPr anchor="t" rtlCol="false" tIns="0" lIns="0" bIns="0" rIns="0">
              <a:spAutoFit/>
            </a:bodyPr>
            <a:lstStyle/>
            <a:p>
              <a:pPr algn="ctr" marL="0" indent="0" lvl="0">
                <a:lnSpc>
                  <a:spcPts val="3431"/>
                </a:lnSpc>
                <a:spcBef>
                  <a:spcPct val="0"/>
                </a:spcBef>
              </a:pPr>
              <a:r>
                <a:rPr lang="en-US" b="true" sz="2451">
                  <a:solidFill>
                    <a:srgbClr val="0F5741"/>
                  </a:solidFill>
                  <a:latin typeface="Montserrat Bold"/>
                  <a:ea typeface="Montserrat Bold"/>
                  <a:cs typeface="Montserrat Bold"/>
                  <a:sym typeface="Montserrat Bold"/>
                </a:rPr>
                <a:t>Autres</a:t>
              </a:r>
            </a:p>
          </p:txBody>
        </p:sp>
        <p:sp>
          <p:nvSpPr>
            <p:cNvPr name="TextBox 34" id="34"/>
            <p:cNvSpPr txBox="true"/>
            <p:nvPr/>
          </p:nvSpPr>
          <p:spPr>
            <a:xfrm rot="0">
              <a:off x="0" y="1957481"/>
              <a:ext cx="3554452" cy="430742"/>
            </a:xfrm>
            <a:prstGeom prst="rect">
              <a:avLst/>
            </a:prstGeom>
          </p:spPr>
          <p:txBody>
            <a:bodyPr anchor="t" rtlCol="false" tIns="0" lIns="0" bIns="0" rIns="0">
              <a:spAutoFit/>
            </a:bodyPr>
            <a:lstStyle/>
            <a:p>
              <a:pPr algn="ctr">
                <a:lnSpc>
                  <a:spcPts val="2799"/>
                </a:lnSpc>
                <a:spcBef>
                  <a:spcPct val="0"/>
                </a:spcBef>
              </a:pPr>
              <a:r>
                <a:rPr lang="en-US" b="true" sz="1999">
                  <a:solidFill>
                    <a:srgbClr val="FFFFFF"/>
                  </a:solidFill>
                  <a:latin typeface="Montserrat Bold"/>
                  <a:ea typeface="Montserrat Bold"/>
                  <a:cs typeface="Montserrat Bold"/>
                  <a:sym typeface="Montserrat Bold"/>
                </a:rPr>
                <a:t>Projet 2</a:t>
              </a:r>
            </a:p>
          </p:txBody>
        </p:sp>
        <p:sp>
          <p:nvSpPr>
            <p:cNvPr name="TextBox 35" id="35"/>
            <p:cNvSpPr txBox="true"/>
            <p:nvPr/>
          </p:nvSpPr>
          <p:spPr>
            <a:xfrm rot="0">
              <a:off x="19955624" y="1949984"/>
              <a:ext cx="1398043" cy="342900"/>
            </a:xfrm>
            <a:prstGeom prst="rect">
              <a:avLst/>
            </a:prstGeom>
          </p:spPr>
          <p:txBody>
            <a:bodyPr anchor="t" rtlCol="false" tIns="0" lIns="0" bIns="0" rIns="0">
              <a:spAutoFit/>
            </a:bodyPr>
            <a:lstStyle/>
            <a:p>
              <a:pPr algn="l">
                <a:lnSpc>
                  <a:spcPts val="2100"/>
                </a:lnSpc>
                <a:spcBef>
                  <a:spcPct val="0"/>
                </a:spcBef>
              </a:pPr>
              <a:r>
                <a:rPr lang="en-US" sz="1500">
                  <a:solidFill>
                    <a:srgbClr val="FFFFFF"/>
                  </a:solidFill>
                  <a:latin typeface="Montserrat"/>
                  <a:ea typeface="Montserrat"/>
                  <a:cs typeface="Montserrat"/>
                  <a:sym typeface="Montserrat"/>
                </a:rPr>
                <a:t>Recherche</a:t>
              </a:r>
            </a:p>
          </p:txBody>
        </p:sp>
      </p:grpSp>
      <p:sp>
        <p:nvSpPr>
          <p:cNvPr name="AutoShape 36" id="36"/>
          <p:cNvSpPr/>
          <p:nvPr/>
        </p:nvSpPr>
        <p:spPr>
          <a:xfrm rot="0">
            <a:off x="1687537" y="8457785"/>
            <a:ext cx="5706839" cy="165763"/>
          </a:xfrm>
          <a:prstGeom prst="rect">
            <a:avLst/>
          </a:prstGeom>
          <a:solidFill>
            <a:srgbClr val="FFBF00"/>
          </a:solidFill>
        </p:spPr>
      </p:sp>
      <p:sp>
        <p:nvSpPr>
          <p:cNvPr name="AutoShape 37" id="37"/>
          <p:cNvSpPr/>
          <p:nvPr/>
        </p:nvSpPr>
        <p:spPr>
          <a:xfrm rot="0">
            <a:off x="1687537" y="8457785"/>
            <a:ext cx="4230942" cy="194641"/>
          </a:xfrm>
          <a:prstGeom prst="rect">
            <a:avLst/>
          </a:prstGeom>
          <a:solidFill>
            <a:srgbClr val="0F5741"/>
          </a:solidFill>
        </p:spPr>
      </p:sp>
      <p:grpSp>
        <p:nvGrpSpPr>
          <p:cNvPr name="Group 38" id="38"/>
          <p:cNvGrpSpPr/>
          <p:nvPr/>
        </p:nvGrpSpPr>
        <p:grpSpPr>
          <a:xfrm rot="0">
            <a:off x="1687537" y="7390940"/>
            <a:ext cx="5706839" cy="442369"/>
            <a:chOff x="0" y="0"/>
            <a:chExt cx="7609118" cy="589825"/>
          </a:xfrm>
        </p:grpSpPr>
        <p:sp>
          <p:nvSpPr>
            <p:cNvPr name="AutoShape 39" id="39"/>
            <p:cNvSpPr/>
            <p:nvPr/>
          </p:nvSpPr>
          <p:spPr>
            <a:xfrm rot="0">
              <a:off x="0" y="368808"/>
              <a:ext cx="7609118" cy="221017"/>
            </a:xfrm>
            <a:prstGeom prst="rect">
              <a:avLst/>
            </a:prstGeom>
            <a:solidFill>
              <a:srgbClr val="FFBF00"/>
            </a:solidFill>
          </p:spPr>
        </p:sp>
        <p:sp>
          <p:nvSpPr>
            <p:cNvPr name="AutoShape 40" id="40"/>
            <p:cNvSpPr/>
            <p:nvPr/>
          </p:nvSpPr>
          <p:spPr>
            <a:xfrm rot="0">
              <a:off x="15689" y="368808"/>
              <a:ext cx="1997495" cy="221017"/>
            </a:xfrm>
            <a:prstGeom prst="rect">
              <a:avLst/>
            </a:prstGeom>
            <a:solidFill>
              <a:srgbClr val="0F5741"/>
            </a:solidFill>
          </p:spPr>
        </p:sp>
        <p:sp>
          <p:nvSpPr>
            <p:cNvPr name="TextBox 41" id="41"/>
            <p:cNvSpPr txBox="true"/>
            <p:nvPr/>
          </p:nvSpPr>
          <p:spPr>
            <a:xfrm rot="0">
              <a:off x="37578" y="-9525"/>
              <a:ext cx="2783050" cy="365633"/>
            </a:xfrm>
            <a:prstGeom prst="rect">
              <a:avLst/>
            </a:prstGeom>
          </p:spPr>
          <p:txBody>
            <a:bodyPr anchor="t" rtlCol="false" tIns="0" lIns="0" bIns="0" rIns="0">
              <a:spAutoFit/>
            </a:bodyPr>
            <a:lstStyle/>
            <a:p>
              <a:pPr algn="l">
                <a:lnSpc>
                  <a:spcPts val="2232"/>
                </a:lnSpc>
              </a:pPr>
              <a:r>
                <a:rPr lang="en-US" sz="1800" b="true">
                  <a:solidFill>
                    <a:srgbClr val="0F5741"/>
                  </a:solidFill>
                  <a:latin typeface="Montserrat Bold"/>
                  <a:ea typeface="Montserrat Bold"/>
                  <a:cs typeface="Montserrat Bold"/>
                  <a:sym typeface="Montserrat Bold"/>
                </a:rPr>
                <a:t>Chat GPT</a:t>
              </a:r>
            </a:p>
          </p:txBody>
        </p:sp>
      </p:grpSp>
      <p:grpSp>
        <p:nvGrpSpPr>
          <p:cNvPr name="Group 42" id="42"/>
          <p:cNvGrpSpPr/>
          <p:nvPr/>
        </p:nvGrpSpPr>
        <p:grpSpPr>
          <a:xfrm rot="0">
            <a:off x="1687537" y="5110030"/>
            <a:ext cx="5706839" cy="441983"/>
            <a:chOff x="0" y="0"/>
            <a:chExt cx="7609118" cy="589311"/>
          </a:xfrm>
        </p:grpSpPr>
        <p:sp>
          <p:nvSpPr>
            <p:cNvPr name="AutoShape 43" id="43"/>
            <p:cNvSpPr/>
            <p:nvPr/>
          </p:nvSpPr>
          <p:spPr>
            <a:xfrm rot="0">
              <a:off x="0" y="368294"/>
              <a:ext cx="7609118" cy="221017"/>
            </a:xfrm>
            <a:prstGeom prst="rect">
              <a:avLst/>
            </a:prstGeom>
            <a:solidFill>
              <a:srgbClr val="FFBF00"/>
            </a:solidFill>
          </p:spPr>
        </p:sp>
        <p:sp>
          <p:nvSpPr>
            <p:cNvPr name="AutoShape 44" id="44"/>
            <p:cNvSpPr/>
            <p:nvPr/>
          </p:nvSpPr>
          <p:spPr>
            <a:xfrm rot="0">
              <a:off x="15689" y="368294"/>
              <a:ext cx="794962" cy="221017"/>
            </a:xfrm>
            <a:prstGeom prst="rect">
              <a:avLst/>
            </a:prstGeom>
            <a:solidFill>
              <a:srgbClr val="0F5741"/>
            </a:solidFill>
          </p:spPr>
        </p:sp>
        <p:sp>
          <p:nvSpPr>
            <p:cNvPr name="TextBox 45" id="45"/>
            <p:cNvSpPr txBox="true"/>
            <p:nvPr/>
          </p:nvSpPr>
          <p:spPr>
            <a:xfrm rot="0">
              <a:off x="15689" y="-9525"/>
              <a:ext cx="3686901" cy="365633"/>
            </a:xfrm>
            <a:prstGeom prst="rect">
              <a:avLst/>
            </a:prstGeom>
          </p:spPr>
          <p:txBody>
            <a:bodyPr anchor="t" rtlCol="false" tIns="0" lIns="0" bIns="0" rIns="0">
              <a:spAutoFit/>
            </a:bodyPr>
            <a:lstStyle/>
            <a:p>
              <a:pPr algn="l">
                <a:lnSpc>
                  <a:spcPts val="2232"/>
                </a:lnSpc>
              </a:pPr>
              <a:r>
                <a:rPr lang="en-US" sz="1800" b="true">
                  <a:solidFill>
                    <a:srgbClr val="0F5741"/>
                  </a:solidFill>
                  <a:latin typeface="Montserrat Bold"/>
                  <a:ea typeface="Montserrat Bold"/>
                  <a:cs typeface="Montserrat Bold"/>
                  <a:sym typeface="Montserrat Bold"/>
                </a:rPr>
                <a:t>Custom tkinter</a:t>
              </a:r>
            </a:p>
          </p:txBody>
        </p:sp>
      </p:grpSp>
      <p:grpSp>
        <p:nvGrpSpPr>
          <p:cNvPr name="Group 46" id="46"/>
          <p:cNvGrpSpPr/>
          <p:nvPr/>
        </p:nvGrpSpPr>
        <p:grpSpPr>
          <a:xfrm rot="0">
            <a:off x="1687537" y="4315232"/>
            <a:ext cx="5706839" cy="442373"/>
            <a:chOff x="0" y="0"/>
            <a:chExt cx="7609118" cy="589831"/>
          </a:xfrm>
        </p:grpSpPr>
        <p:sp>
          <p:nvSpPr>
            <p:cNvPr name="AutoShape 47" id="47"/>
            <p:cNvSpPr/>
            <p:nvPr/>
          </p:nvSpPr>
          <p:spPr>
            <a:xfrm rot="0">
              <a:off x="0" y="368808"/>
              <a:ext cx="7609118" cy="221017"/>
            </a:xfrm>
            <a:prstGeom prst="rect">
              <a:avLst/>
            </a:prstGeom>
            <a:solidFill>
              <a:srgbClr val="FFBF00"/>
            </a:solidFill>
          </p:spPr>
        </p:sp>
        <p:sp>
          <p:nvSpPr>
            <p:cNvPr name="AutoShape 48" id="48"/>
            <p:cNvSpPr/>
            <p:nvPr/>
          </p:nvSpPr>
          <p:spPr>
            <a:xfrm rot="0">
              <a:off x="15689" y="368808"/>
              <a:ext cx="1997495" cy="221023"/>
            </a:xfrm>
            <a:prstGeom prst="rect">
              <a:avLst/>
            </a:prstGeom>
            <a:solidFill>
              <a:srgbClr val="0F5741"/>
            </a:solidFill>
          </p:spPr>
        </p:sp>
        <p:sp>
          <p:nvSpPr>
            <p:cNvPr name="TextBox 49" id="49"/>
            <p:cNvSpPr txBox="true"/>
            <p:nvPr/>
          </p:nvSpPr>
          <p:spPr>
            <a:xfrm rot="0">
              <a:off x="0" y="-9525"/>
              <a:ext cx="3686901" cy="365633"/>
            </a:xfrm>
            <a:prstGeom prst="rect">
              <a:avLst/>
            </a:prstGeom>
          </p:spPr>
          <p:txBody>
            <a:bodyPr anchor="t" rtlCol="false" tIns="0" lIns="0" bIns="0" rIns="0">
              <a:spAutoFit/>
            </a:bodyPr>
            <a:lstStyle/>
            <a:p>
              <a:pPr algn="l">
                <a:lnSpc>
                  <a:spcPts val="2232"/>
                </a:lnSpc>
              </a:pPr>
              <a:r>
                <a:rPr lang="en-US" sz="1800" b="true">
                  <a:solidFill>
                    <a:srgbClr val="0F5741"/>
                  </a:solidFill>
                  <a:latin typeface="Montserrat Bold"/>
                  <a:ea typeface="Montserrat Bold"/>
                  <a:cs typeface="Montserrat Bold"/>
                  <a:sym typeface="Montserrat Bold"/>
                </a:rPr>
                <a:t>Pillow</a:t>
              </a:r>
            </a:p>
          </p:txBody>
        </p:sp>
      </p:grpSp>
      <p:sp>
        <p:nvSpPr>
          <p:cNvPr name="TextBox 50" id="50"/>
          <p:cNvSpPr txBox="true"/>
          <p:nvPr/>
        </p:nvSpPr>
        <p:spPr>
          <a:xfrm rot="0">
            <a:off x="1715720" y="8176209"/>
            <a:ext cx="2087288" cy="276606"/>
          </a:xfrm>
          <a:prstGeom prst="rect">
            <a:avLst/>
          </a:prstGeom>
        </p:spPr>
        <p:txBody>
          <a:bodyPr anchor="t" rtlCol="false" tIns="0" lIns="0" bIns="0" rIns="0">
            <a:spAutoFit/>
          </a:bodyPr>
          <a:lstStyle/>
          <a:p>
            <a:pPr algn="l">
              <a:lnSpc>
                <a:spcPts val="2232"/>
              </a:lnSpc>
            </a:pPr>
            <a:r>
              <a:rPr lang="en-US" sz="1800" b="true">
                <a:solidFill>
                  <a:srgbClr val="0F5741"/>
                </a:solidFill>
                <a:latin typeface="Montserrat Bold"/>
                <a:ea typeface="Montserrat Bold"/>
                <a:cs typeface="Montserrat Bold"/>
                <a:sym typeface="Montserrat Bold"/>
              </a:rPr>
              <a:t>Copilot</a:t>
            </a:r>
          </a:p>
        </p:txBody>
      </p:sp>
      <p:sp>
        <p:nvSpPr>
          <p:cNvPr name="TextBox 51" id="51"/>
          <p:cNvSpPr txBox="true"/>
          <p:nvPr/>
        </p:nvSpPr>
        <p:spPr>
          <a:xfrm rot="0">
            <a:off x="1687537" y="2273751"/>
            <a:ext cx="7920611" cy="932942"/>
          </a:xfrm>
          <a:prstGeom prst="rect">
            <a:avLst/>
          </a:prstGeom>
        </p:spPr>
        <p:txBody>
          <a:bodyPr anchor="t" rtlCol="false" tIns="0" lIns="0" bIns="0" rIns="0">
            <a:spAutoFit/>
          </a:bodyPr>
          <a:lstStyle/>
          <a:p>
            <a:pPr algn="l" marL="0" indent="0" lvl="0">
              <a:lnSpc>
                <a:spcPts val="5824"/>
              </a:lnSpc>
            </a:pPr>
            <a:r>
              <a:rPr lang="en-US" b="true" sz="5600">
                <a:solidFill>
                  <a:srgbClr val="0F5741"/>
                </a:solidFill>
                <a:latin typeface="Agrandir Bold"/>
                <a:ea typeface="Agrandir Bold"/>
                <a:cs typeface="Agrandir Bold"/>
                <a:sym typeface="Agrandir Bold"/>
              </a:rPr>
              <a:t>Les outils utilisés</a:t>
            </a:r>
          </a:p>
        </p:txBody>
      </p:sp>
      <p:sp>
        <p:nvSpPr>
          <p:cNvPr name="TextBox 52" id="52"/>
          <p:cNvSpPr txBox="true"/>
          <p:nvPr/>
        </p:nvSpPr>
        <p:spPr>
          <a:xfrm rot="0">
            <a:off x="1687537" y="6048423"/>
            <a:ext cx="7920611" cy="932942"/>
          </a:xfrm>
          <a:prstGeom prst="rect">
            <a:avLst/>
          </a:prstGeom>
        </p:spPr>
        <p:txBody>
          <a:bodyPr anchor="t" rtlCol="false" tIns="0" lIns="0" bIns="0" rIns="0">
            <a:spAutoFit/>
          </a:bodyPr>
          <a:lstStyle/>
          <a:p>
            <a:pPr algn="l" marL="0" indent="0" lvl="0">
              <a:lnSpc>
                <a:spcPts val="5824"/>
              </a:lnSpc>
            </a:pPr>
            <a:r>
              <a:rPr lang="en-US" b="true" sz="5600">
                <a:solidFill>
                  <a:srgbClr val="0F5741"/>
                </a:solidFill>
                <a:latin typeface="Agrandir Bold"/>
                <a:ea typeface="Agrandir Bold"/>
                <a:cs typeface="Agrandir Bold"/>
                <a:sym typeface="Agrandir Bold"/>
              </a:rPr>
              <a:t>Les I.A.</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FFF5F1"/>
        </a:solidFill>
      </p:bgPr>
    </p:bg>
    <p:spTree>
      <p:nvGrpSpPr>
        <p:cNvPr id="1" name=""/>
        <p:cNvGrpSpPr/>
        <p:nvPr/>
      </p:nvGrpSpPr>
      <p:grpSpPr>
        <a:xfrm>
          <a:off x="0" y="0"/>
          <a:ext cx="0" cy="0"/>
          <a:chOff x="0" y="0"/>
          <a:chExt cx="0" cy="0"/>
        </a:xfrm>
      </p:grpSpPr>
      <p:grpSp>
        <p:nvGrpSpPr>
          <p:cNvPr name="Group 2" id="2"/>
          <p:cNvGrpSpPr>
            <a:grpSpLocks noChangeAspect="true"/>
          </p:cNvGrpSpPr>
          <p:nvPr/>
        </p:nvGrpSpPr>
        <p:grpSpPr>
          <a:xfrm rot="0">
            <a:off x="12016987" y="2497719"/>
            <a:ext cx="5242313" cy="10372817"/>
            <a:chOff x="0" y="0"/>
            <a:chExt cx="2620010" cy="5184140"/>
          </a:xfrm>
        </p:grpSpPr>
        <p:sp>
          <p:nvSpPr>
            <p:cNvPr name="Freeform 3" id="3"/>
            <p:cNvSpPr/>
            <p:nvPr/>
          </p:nvSpPr>
          <p:spPr>
            <a:xfrm flipH="false" flipV="false" rot="0">
              <a:off x="53340" y="25400"/>
              <a:ext cx="2513330" cy="5132070"/>
            </a:xfrm>
            <a:custGeom>
              <a:avLst/>
              <a:gdLst/>
              <a:ahLst/>
              <a:cxnLst/>
              <a:rect r="r" b="b" t="t" l="l"/>
              <a:pathLst>
                <a:path h="5132070" w="2513330">
                  <a:moveTo>
                    <a:pt x="2159000" y="0"/>
                  </a:moveTo>
                  <a:lnTo>
                    <a:pt x="354330" y="0"/>
                  </a:lnTo>
                  <a:cubicBezTo>
                    <a:pt x="158750" y="0"/>
                    <a:pt x="0" y="158750"/>
                    <a:pt x="0" y="354330"/>
                  </a:cubicBezTo>
                  <a:lnTo>
                    <a:pt x="0" y="4777740"/>
                  </a:lnTo>
                  <a:cubicBezTo>
                    <a:pt x="0" y="4973320"/>
                    <a:pt x="158750" y="5132070"/>
                    <a:pt x="354330" y="5132070"/>
                  </a:cubicBezTo>
                  <a:lnTo>
                    <a:pt x="2159000" y="5132070"/>
                  </a:lnTo>
                  <a:cubicBezTo>
                    <a:pt x="2354580" y="5132070"/>
                    <a:pt x="2513330" y="4973320"/>
                    <a:pt x="2513330" y="4777740"/>
                  </a:cubicBezTo>
                  <a:lnTo>
                    <a:pt x="2513330" y="354330"/>
                  </a:lnTo>
                  <a:cubicBezTo>
                    <a:pt x="2513330" y="158750"/>
                    <a:pt x="2354580" y="0"/>
                    <a:pt x="2159000" y="0"/>
                  </a:cubicBezTo>
                  <a:close/>
                  <a:moveTo>
                    <a:pt x="1558290" y="162560"/>
                  </a:moveTo>
                  <a:cubicBezTo>
                    <a:pt x="1576070" y="162560"/>
                    <a:pt x="1590040" y="176530"/>
                    <a:pt x="1590040" y="194310"/>
                  </a:cubicBezTo>
                  <a:cubicBezTo>
                    <a:pt x="1590040" y="212090"/>
                    <a:pt x="1576070" y="226060"/>
                    <a:pt x="1558290" y="226060"/>
                  </a:cubicBezTo>
                  <a:cubicBezTo>
                    <a:pt x="1540510" y="226060"/>
                    <a:pt x="1526540" y="212090"/>
                    <a:pt x="1526540" y="194310"/>
                  </a:cubicBezTo>
                  <a:cubicBezTo>
                    <a:pt x="1526540" y="176530"/>
                    <a:pt x="1541780" y="162560"/>
                    <a:pt x="1558290" y="162560"/>
                  </a:cubicBezTo>
                  <a:close/>
                  <a:moveTo>
                    <a:pt x="1089660" y="172720"/>
                  </a:moveTo>
                  <a:lnTo>
                    <a:pt x="1394460" y="172720"/>
                  </a:lnTo>
                  <a:cubicBezTo>
                    <a:pt x="1405890" y="172720"/>
                    <a:pt x="1416050" y="181610"/>
                    <a:pt x="1416050" y="194310"/>
                  </a:cubicBezTo>
                  <a:cubicBezTo>
                    <a:pt x="1416050" y="207010"/>
                    <a:pt x="1405890" y="215900"/>
                    <a:pt x="1394460" y="215900"/>
                  </a:cubicBezTo>
                  <a:lnTo>
                    <a:pt x="1089660" y="215900"/>
                  </a:lnTo>
                  <a:cubicBezTo>
                    <a:pt x="1078230" y="215900"/>
                    <a:pt x="1068070" y="207010"/>
                    <a:pt x="1068070" y="194310"/>
                  </a:cubicBezTo>
                  <a:cubicBezTo>
                    <a:pt x="1068070" y="181610"/>
                    <a:pt x="1078230" y="172720"/>
                    <a:pt x="1089660" y="172720"/>
                  </a:cubicBezTo>
                  <a:close/>
                  <a:moveTo>
                    <a:pt x="2383790" y="4798060"/>
                  </a:moveTo>
                  <a:cubicBezTo>
                    <a:pt x="2383790" y="4913630"/>
                    <a:pt x="2289810" y="5007610"/>
                    <a:pt x="2174240" y="5007610"/>
                  </a:cubicBezTo>
                  <a:lnTo>
                    <a:pt x="341630" y="5007610"/>
                  </a:lnTo>
                  <a:cubicBezTo>
                    <a:pt x="226060" y="5007610"/>
                    <a:pt x="132080" y="4913630"/>
                    <a:pt x="132080" y="4798060"/>
                  </a:cubicBezTo>
                  <a:lnTo>
                    <a:pt x="132080" y="340360"/>
                  </a:lnTo>
                  <a:cubicBezTo>
                    <a:pt x="132080" y="224790"/>
                    <a:pt x="226060" y="130810"/>
                    <a:pt x="341630" y="130810"/>
                  </a:cubicBezTo>
                  <a:lnTo>
                    <a:pt x="614680" y="130810"/>
                  </a:lnTo>
                  <a:lnTo>
                    <a:pt x="614680" y="187960"/>
                  </a:lnTo>
                  <a:cubicBezTo>
                    <a:pt x="614680" y="252730"/>
                    <a:pt x="668020" y="306070"/>
                    <a:pt x="732790" y="306070"/>
                  </a:cubicBezTo>
                  <a:lnTo>
                    <a:pt x="1783080" y="306070"/>
                  </a:lnTo>
                  <a:cubicBezTo>
                    <a:pt x="1847850" y="306070"/>
                    <a:pt x="1901190" y="252730"/>
                    <a:pt x="1901190" y="187960"/>
                  </a:cubicBezTo>
                  <a:lnTo>
                    <a:pt x="1901190" y="130810"/>
                  </a:lnTo>
                  <a:lnTo>
                    <a:pt x="2172970" y="130810"/>
                  </a:lnTo>
                  <a:cubicBezTo>
                    <a:pt x="2288540" y="130810"/>
                    <a:pt x="2382520" y="224790"/>
                    <a:pt x="2382520" y="340360"/>
                  </a:cubicBezTo>
                  <a:lnTo>
                    <a:pt x="2382520" y="4798060"/>
                  </a:lnTo>
                  <a:close/>
                </a:path>
              </a:pathLst>
            </a:custGeom>
            <a:solidFill>
              <a:srgbClr val="000000"/>
            </a:solidFill>
          </p:spPr>
        </p:sp>
        <p:sp>
          <p:nvSpPr>
            <p:cNvPr name="Freeform 4" id="4"/>
            <p:cNvSpPr/>
            <p:nvPr/>
          </p:nvSpPr>
          <p:spPr>
            <a:xfrm flipH="false" flipV="false" rot="0">
              <a:off x="185420" y="156210"/>
              <a:ext cx="2251710" cy="4876800"/>
            </a:xfrm>
            <a:custGeom>
              <a:avLst/>
              <a:gdLst/>
              <a:ahLst/>
              <a:cxnLst/>
              <a:rect r="r" b="b" t="t" l="l"/>
              <a:pathLst>
                <a:path h="4876800" w="2251710">
                  <a:moveTo>
                    <a:pt x="2040890" y="0"/>
                  </a:moveTo>
                  <a:lnTo>
                    <a:pt x="1769110" y="0"/>
                  </a:lnTo>
                  <a:lnTo>
                    <a:pt x="1769110" y="57150"/>
                  </a:lnTo>
                  <a:cubicBezTo>
                    <a:pt x="1769110" y="121920"/>
                    <a:pt x="1715770" y="175260"/>
                    <a:pt x="1651000" y="175260"/>
                  </a:cubicBezTo>
                  <a:lnTo>
                    <a:pt x="601980" y="175260"/>
                  </a:lnTo>
                  <a:cubicBezTo>
                    <a:pt x="537210" y="175260"/>
                    <a:pt x="483870" y="121920"/>
                    <a:pt x="483870" y="57150"/>
                  </a:cubicBezTo>
                  <a:lnTo>
                    <a:pt x="483870" y="0"/>
                  </a:lnTo>
                  <a:lnTo>
                    <a:pt x="209550" y="0"/>
                  </a:lnTo>
                  <a:cubicBezTo>
                    <a:pt x="93980" y="0"/>
                    <a:pt x="0" y="93980"/>
                    <a:pt x="0" y="209550"/>
                  </a:cubicBezTo>
                  <a:lnTo>
                    <a:pt x="0" y="4667250"/>
                  </a:lnTo>
                  <a:cubicBezTo>
                    <a:pt x="0" y="4782820"/>
                    <a:pt x="93980" y="4876800"/>
                    <a:pt x="209550" y="4876800"/>
                  </a:cubicBezTo>
                  <a:lnTo>
                    <a:pt x="2040890" y="4876800"/>
                  </a:lnTo>
                  <a:cubicBezTo>
                    <a:pt x="2156460" y="4876800"/>
                    <a:pt x="2250440" y="4782820"/>
                    <a:pt x="2250440" y="4667250"/>
                  </a:cubicBezTo>
                  <a:lnTo>
                    <a:pt x="2250440" y="209550"/>
                  </a:lnTo>
                  <a:cubicBezTo>
                    <a:pt x="2251710" y="93980"/>
                    <a:pt x="2157730" y="0"/>
                    <a:pt x="2040890" y="0"/>
                  </a:cubicBezTo>
                  <a:close/>
                </a:path>
              </a:pathLst>
            </a:custGeom>
            <a:blipFill>
              <a:blip r:embed="rId2"/>
              <a:stretch>
                <a:fillRect l="-28779" t="0" r="-28779" b="0"/>
              </a:stretch>
            </a:blipFill>
          </p:spPr>
        </p:sp>
        <p:sp>
          <p:nvSpPr>
            <p:cNvPr name="Freeform 5" id="5"/>
            <p:cNvSpPr/>
            <p:nvPr/>
          </p:nvSpPr>
          <p:spPr>
            <a:xfrm flipH="false" flipV="false" rot="0">
              <a:off x="1121410" y="198120"/>
              <a:ext cx="347980" cy="43180"/>
            </a:xfrm>
            <a:custGeom>
              <a:avLst/>
              <a:gdLst/>
              <a:ahLst/>
              <a:cxnLst/>
              <a:rect r="r" b="b" t="t" l="l"/>
              <a:pathLst>
                <a:path h="43180" w="347980">
                  <a:moveTo>
                    <a:pt x="326390" y="0"/>
                  </a:moveTo>
                  <a:lnTo>
                    <a:pt x="21590" y="0"/>
                  </a:lnTo>
                  <a:cubicBezTo>
                    <a:pt x="10160" y="0"/>
                    <a:pt x="0" y="8890"/>
                    <a:pt x="0" y="21590"/>
                  </a:cubicBezTo>
                  <a:cubicBezTo>
                    <a:pt x="0" y="34290"/>
                    <a:pt x="10160" y="43180"/>
                    <a:pt x="21590" y="43180"/>
                  </a:cubicBezTo>
                  <a:lnTo>
                    <a:pt x="326390" y="43180"/>
                  </a:lnTo>
                  <a:cubicBezTo>
                    <a:pt x="337820" y="43180"/>
                    <a:pt x="347980" y="34290"/>
                    <a:pt x="347980" y="21590"/>
                  </a:cubicBezTo>
                  <a:cubicBezTo>
                    <a:pt x="347980" y="8890"/>
                    <a:pt x="337820" y="0"/>
                    <a:pt x="326390" y="0"/>
                  </a:cubicBezTo>
                  <a:close/>
                </a:path>
              </a:pathLst>
            </a:custGeom>
            <a:solidFill>
              <a:srgbClr val="555555"/>
            </a:solidFill>
          </p:spPr>
        </p:sp>
        <p:sp>
          <p:nvSpPr>
            <p:cNvPr name="Freeform 6" id="6"/>
            <p:cNvSpPr/>
            <p:nvPr/>
          </p:nvSpPr>
          <p:spPr>
            <a:xfrm flipH="false" flipV="false" rot="0">
              <a:off x="1578312" y="187909"/>
              <a:ext cx="66636" cy="63602"/>
            </a:xfrm>
            <a:custGeom>
              <a:avLst/>
              <a:gdLst/>
              <a:ahLst/>
              <a:cxnLst/>
              <a:rect r="r" b="b" t="t" l="l"/>
              <a:pathLst>
                <a:path h="63602" w="66636">
                  <a:moveTo>
                    <a:pt x="33318" y="51"/>
                  </a:moveTo>
                  <a:cubicBezTo>
                    <a:pt x="21941" y="0"/>
                    <a:pt x="11406" y="6040"/>
                    <a:pt x="5703" y="15885"/>
                  </a:cubicBezTo>
                  <a:cubicBezTo>
                    <a:pt x="0" y="25729"/>
                    <a:pt x="0" y="37873"/>
                    <a:pt x="5703" y="47717"/>
                  </a:cubicBezTo>
                  <a:cubicBezTo>
                    <a:pt x="11406" y="57562"/>
                    <a:pt x="21941" y="63602"/>
                    <a:pt x="33318" y="63551"/>
                  </a:cubicBezTo>
                  <a:cubicBezTo>
                    <a:pt x="44695" y="63602"/>
                    <a:pt x="55230" y="57562"/>
                    <a:pt x="60933" y="47717"/>
                  </a:cubicBezTo>
                  <a:cubicBezTo>
                    <a:pt x="66636" y="37873"/>
                    <a:pt x="66636" y="25729"/>
                    <a:pt x="60933" y="15885"/>
                  </a:cubicBezTo>
                  <a:cubicBezTo>
                    <a:pt x="55230" y="6040"/>
                    <a:pt x="44695" y="0"/>
                    <a:pt x="33318" y="51"/>
                  </a:cubicBezTo>
                  <a:close/>
                </a:path>
              </a:pathLst>
            </a:custGeom>
            <a:solidFill>
              <a:srgbClr val="555555"/>
            </a:solidFill>
          </p:spPr>
        </p:sp>
        <p:sp>
          <p:nvSpPr>
            <p:cNvPr name="Freeform 7" id="7"/>
            <p:cNvSpPr/>
            <p:nvPr/>
          </p:nvSpPr>
          <p:spPr>
            <a:xfrm flipH="false" flipV="false" rot="0">
              <a:off x="0" y="685800"/>
              <a:ext cx="27940" cy="213360"/>
            </a:xfrm>
            <a:custGeom>
              <a:avLst/>
              <a:gdLst/>
              <a:ahLst/>
              <a:cxnLst/>
              <a:rect r="r" b="b" t="t" l="l"/>
              <a:pathLst>
                <a:path h="213360" w="27940">
                  <a:moveTo>
                    <a:pt x="0" y="26670"/>
                  </a:moveTo>
                  <a:lnTo>
                    <a:pt x="0" y="185420"/>
                  </a:lnTo>
                  <a:cubicBezTo>
                    <a:pt x="0" y="200660"/>
                    <a:pt x="12700" y="213360"/>
                    <a:pt x="27940" y="213360"/>
                  </a:cubicBezTo>
                  <a:lnTo>
                    <a:pt x="27940" y="0"/>
                  </a:lnTo>
                  <a:cubicBezTo>
                    <a:pt x="12700" y="0"/>
                    <a:pt x="0" y="11430"/>
                    <a:pt x="0" y="26670"/>
                  </a:cubicBezTo>
                  <a:close/>
                </a:path>
              </a:pathLst>
            </a:custGeom>
            <a:solidFill>
              <a:srgbClr val="2E2E2E"/>
            </a:solidFill>
          </p:spPr>
        </p:sp>
        <p:sp>
          <p:nvSpPr>
            <p:cNvPr name="Freeform 8" id="8"/>
            <p:cNvSpPr/>
            <p:nvPr/>
          </p:nvSpPr>
          <p:spPr>
            <a:xfrm flipH="false" flipV="false" rot="0">
              <a:off x="0" y="1057910"/>
              <a:ext cx="27940" cy="384810"/>
            </a:xfrm>
            <a:custGeom>
              <a:avLst/>
              <a:gdLst/>
              <a:ahLst/>
              <a:cxnLst/>
              <a:rect r="r" b="b" t="t" l="l"/>
              <a:pathLst>
                <a:path h="384810" w="27940">
                  <a:moveTo>
                    <a:pt x="0" y="26670"/>
                  </a:moveTo>
                  <a:lnTo>
                    <a:pt x="0" y="356870"/>
                  </a:lnTo>
                  <a:cubicBezTo>
                    <a:pt x="0" y="372110"/>
                    <a:pt x="12700" y="384810"/>
                    <a:pt x="27940" y="384810"/>
                  </a:cubicBezTo>
                  <a:lnTo>
                    <a:pt x="27940" y="0"/>
                  </a:lnTo>
                  <a:cubicBezTo>
                    <a:pt x="12700" y="0"/>
                    <a:pt x="0" y="11430"/>
                    <a:pt x="0" y="26670"/>
                  </a:cubicBezTo>
                  <a:close/>
                </a:path>
              </a:pathLst>
            </a:custGeom>
            <a:solidFill>
              <a:srgbClr val="2E2E2E"/>
            </a:solidFill>
          </p:spPr>
        </p:sp>
        <p:sp>
          <p:nvSpPr>
            <p:cNvPr name="Freeform 9" id="9"/>
            <p:cNvSpPr/>
            <p:nvPr/>
          </p:nvSpPr>
          <p:spPr>
            <a:xfrm flipH="false" flipV="false" rot="0">
              <a:off x="0" y="1526540"/>
              <a:ext cx="27940" cy="386080"/>
            </a:xfrm>
            <a:custGeom>
              <a:avLst/>
              <a:gdLst/>
              <a:ahLst/>
              <a:cxnLst/>
              <a:rect r="r" b="b" t="t" l="l"/>
              <a:pathLst>
                <a:path h="386080" w="27940">
                  <a:moveTo>
                    <a:pt x="0" y="27940"/>
                  </a:moveTo>
                  <a:lnTo>
                    <a:pt x="0" y="358140"/>
                  </a:lnTo>
                  <a:cubicBezTo>
                    <a:pt x="0" y="373380"/>
                    <a:pt x="12700" y="386080"/>
                    <a:pt x="27940" y="386080"/>
                  </a:cubicBezTo>
                  <a:lnTo>
                    <a:pt x="27940" y="0"/>
                  </a:lnTo>
                  <a:cubicBezTo>
                    <a:pt x="12700" y="0"/>
                    <a:pt x="0" y="12700"/>
                    <a:pt x="0" y="27940"/>
                  </a:cubicBezTo>
                  <a:close/>
                </a:path>
              </a:pathLst>
            </a:custGeom>
            <a:solidFill>
              <a:srgbClr val="2E2E2E"/>
            </a:solidFill>
          </p:spPr>
        </p:sp>
        <p:sp>
          <p:nvSpPr>
            <p:cNvPr name="Freeform 10" id="10"/>
            <p:cNvSpPr/>
            <p:nvPr/>
          </p:nvSpPr>
          <p:spPr>
            <a:xfrm flipH="false" flipV="false" rot="0">
              <a:off x="2592070" y="1184910"/>
              <a:ext cx="27940" cy="618490"/>
            </a:xfrm>
            <a:custGeom>
              <a:avLst/>
              <a:gdLst/>
              <a:ahLst/>
              <a:cxnLst/>
              <a:rect r="r" b="b" t="t" l="l"/>
              <a:pathLst>
                <a:path h="618490" w="27940">
                  <a:moveTo>
                    <a:pt x="0" y="0"/>
                  </a:moveTo>
                  <a:lnTo>
                    <a:pt x="0" y="618490"/>
                  </a:lnTo>
                  <a:cubicBezTo>
                    <a:pt x="15240" y="618490"/>
                    <a:pt x="27940" y="605790"/>
                    <a:pt x="27940" y="590550"/>
                  </a:cubicBezTo>
                  <a:lnTo>
                    <a:pt x="27940" y="27940"/>
                  </a:lnTo>
                  <a:cubicBezTo>
                    <a:pt x="27940" y="12700"/>
                    <a:pt x="15240" y="0"/>
                    <a:pt x="0" y="0"/>
                  </a:cubicBezTo>
                  <a:close/>
                </a:path>
              </a:pathLst>
            </a:custGeom>
            <a:solidFill>
              <a:srgbClr val="2E2E2E"/>
            </a:solidFill>
          </p:spPr>
        </p:sp>
        <p:sp>
          <p:nvSpPr>
            <p:cNvPr name="Freeform 11" id="11"/>
            <p:cNvSpPr/>
            <p:nvPr/>
          </p:nvSpPr>
          <p:spPr>
            <a:xfrm flipH="false" flipV="false" rot="0">
              <a:off x="27940" y="0"/>
              <a:ext cx="2564130" cy="5182870"/>
            </a:xfrm>
            <a:custGeom>
              <a:avLst/>
              <a:gdLst/>
              <a:ahLst/>
              <a:cxnLst/>
              <a:rect r="r" b="b" t="t" l="l"/>
              <a:pathLst>
                <a:path h="5182870" w="2564130">
                  <a:moveTo>
                    <a:pt x="2564130" y="1184910"/>
                  </a:moveTo>
                  <a:lnTo>
                    <a:pt x="2564130" y="379730"/>
                  </a:lnTo>
                  <a:cubicBezTo>
                    <a:pt x="2564130" y="353060"/>
                    <a:pt x="2561590" y="327660"/>
                    <a:pt x="2556510" y="303530"/>
                  </a:cubicBezTo>
                  <a:cubicBezTo>
                    <a:pt x="2553970" y="290830"/>
                    <a:pt x="2551430" y="279400"/>
                    <a:pt x="2547620" y="266700"/>
                  </a:cubicBezTo>
                  <a:cubicBezTo>
                    <a:pt x="2542540" y="248920"/>
                    <a:pt x="2534920" y="231140"/>
                    <a:pt x="2527300" y="214630"/>
                  </a:cubicBezTo>
                  <a:cubicBezTo>
                    <a:pt x="2522220" y="203200"/>
                    <a:pt x="2515870" y="193040"/>
                    <a:pt x="2509520" y="182880"/>
                  </a:cubicBezTo>
                  <a:cubicBezTo>
                    <a:pt x="2503170" y="172720"/>
                    <a:pt x="2496820" y="162560"/>
                    <a:pt x="2489200" y="152400"/>
                  </a:cubicBezTo>
                  <a:cubicBezTo>
                    <a:pt x="2477770" y="137160"/>
                    <a:pt x="2466340" y="124460"/>
                    <a:pt x="2453640" y="110490"/>
                  </a:cubicBezTo>
                  <a:cubicBezTo>
                    <a:pt x="2444750" y="101600"/>
                    <a:pt x="2435860" y="93980"/>
                    <a:pt x="2426970" y="86360"/>
                  </a:cubicBezTo>
                  <a:cubicBezTo>
                    <a:pt x="2360930" y="31750"/>
                    <a:pt x="2277110" y="0"/>
                    <a:pt x="2185670" y="0"/>
                  </a:cubicBezTo>
                  <a:lnTo>
                    <a:pt x="379730" y="0"/>
                  </a:lnTo>
                  <a:cubicBezTo>
                    <a:pt x="288290" y="0"/>
                    <a:pt x="203200" y="33020"/>
                    <a:pt x="138430" y="86360"/>
                  </a:cubicBezTo>
                  <a:cubicBezTo>
                    <a:pt x="129540" y="93980"/>
                    <a:pt x="120650" y="102870"/>
                    <a:pt x="111760" y="110490"/>
                  </a:cubicBezTo>
                  <a:cubicBezTo>
                    <a:pt x="99060" y="123190"/>
                    <a:pt x="86360" y="137160"/>
                    <a:pt x="76200" y="152400"/>
                  </a:cubicBezTo>
                  <a:cubicBezTo>
                    <a:pt x="68580" y="162560"/>
                    <a:pt x="62230" y="172720"/>
                    <a:pt x="55880" y="182880"/>
                  </a:cubicBezTo>
                  <a:cubicBezTo>
                    <a:pt x="49530" y="193040"/>
                    <a:pt x="43180" y="204470"/>
                    <a:pt x="38100" y="214630"/>
                  </a:cubicBezTo>
                  <a:cubicBezTo>
                    <a:pt x="29210" y="232410"/>
                    <a:pt x="22860" y="248920"/>
                    <a:pt x="16510" y="266700"/>
                  </a:cubicBezTo>
                  <a:cubicBezTo>
                    <a:pt x="12700" y="279400"/>
                    <a:pt x="10160" y="290830"/>
                    <a:pt x="7620" y="303530"/>
                  </a:cubicBezTo>
                  <a:cubicBezTo>
                    <a:pt x="2540" y="327660"/>
                    <a:pt x="0" y="354330"/>
                    <a:pt x="0" y="379730"/>
                  </a:cubicBezTo>
                  <a:lnTo>
                    <a:pt x="0" y="4803140"/>
                  </a:lnTo>
                  <a:cubicBezTo>
                    <a:pt x="0" y="5012690"/>
                    <a:pt x="170180" y="5182870"/>
                    <a:pt x="379730" y="5182870"/>
                  </a:cubicBezTo>
                  <a:lnTo>
                    <a:pt x="2184400" y="5182870"/>
                  </a:lnTo>
                  <a:cubicBezTo>
                    <a:pt x="2393950" y="5182870"/>
                    <a:pt x="2564130" y="5012690"/>
                    <a:pt x="2564130" y="4803140"/>
                  </a:cubicBezTo>
                  <a:lnTo>
                    <a:pt x="2564130" y="1184910"/>
                  </a:lnTo>
                  <a:close/>
                  <a:moveTo>
                    <a:pt x="2538730" y="1184910"/>
                  </a:moveTo>
                  <a:lnTo>
                    <a:pt x="2538730" y="4804410"/>
                  </a:lnTo>
                  <a:cubicBezTo>
                    <a:pt x="2538730" y="4999990"/>
                    <a:pt x="2379980" y="5158740"/>
                    <a:pt x="2184400" y="5158740"/>
                  </a:cubicBezTo>
                  <a:lnTo>
                    <a:pt x="379730" y="5158740"/>
                  </a:lnTo>
                  <a:cubicBezTo>
                    <a:pt x="184150" y="5158740"/>
                    <a:pt x="25400" y="4999990"/>
                    <a:pt x="25400" y="4804410"/>
                  </a:cubicBezTo>
                  <a:lnTo>
                    <a:pt x="25400" y="381000"/>
                  </a:lnTo>
                  <a:cubicBezTo>
                    <a:pt x="25400" y="184150"/>
                    <a:pt x="184150" y="25400"/>
                    <a:pt x="379730" y="25400"/>
                  </a:cubicBezTo>
                  <a:lnTo>
                    <a:pt x="2184400" y="25400"/>
                  </a:lnTo>
                  <a:cubicBezTo>
                    <a:pt x="2379980" y="25400"/>
                    <a:pt x="2538730" y="184150"/>
                    <a:pt x="2538730" y="379730"/>
                  </a:cubicBezTo>
                  <a:lnTo>
                    <a:pt x="2538730" y="1184910"/>
                  </a:lnTo>
                  <a:close/>
                </a:path>
              </a:pathLst>
            </a:custGeom>
            <a:solidFill>
              <a:srgbClr val="555555"/>
            </a:solidFill>
          </p:spPr>
        </p:sp>
      </p:grpSp>
      <p:grpSp>
        <p:nvGrpSpPr>
          <p:cNvPr name="Group 12" id="12"/>
          <p:cNvGrpSpPr/>
          <p:nvPr/>
        </p:nvGrpSpPr>
        <p:grpSpPr>
          <a:xfrm rot="0">
            <a:off x="730923" y="-888372"/>
            <a:ext cx="16669686" cy="2284102"/>
            <a:chOff x="0" y="0"/>
            <a:chExt cx="22226248" cy="3045470"/>
          </a:xfrm>
        </p:grpSpPr>
        <p:grpSp>
          <p:nvGrpSpPr>
            <p:cNvPr name="Group 13" id="13"/>
            <p:cNvGrpSpPr/>
            <p:nvPr/>
          </p:nvGrpSpPr>
          <p:grpSpPr>
            <a:xfrm rot="0">
              <a:off x="5080044" y="0"/>
              <a:ext cx="12618464" cy="3045470"/>
              <a:chOff x="0" y="0"/>
              <a:chExt cx="2492536" cy="601574"/>
            </a:xfrm>
          </p:grpSpPr>
          <p:sp>
            <p:nvSpPr>
              <p:cNvPr name="Freeform 14" id="14"/>
              <p:cNvSpPr/>
              <p:nvPr/>
            </p:nvSpPr>
            <p:spPr>
              <a:xfrm flipH="false" flipV="false" rot="0">
                <a:off x="0" y="0"/>
                <a:ext cx="2492536" cy="601574"/>
              </a:xfrm>
              <a:custGeom>
                <a:avLst/>
                <a:gdLst/>
                <a:ahLst/>
                <a:cxnLst/>
                <a:rect r="r" b="b" t="t" l="l"/>
                <a:pathLst>
                  <a:path h="601574" w="2492536">
                    <a:moveTo>
                      <a:pt x="52355" y="0"/>
                    </a:moveTo>
                    <a:lnTo>
                      <a:pt x="2440181" y="0"/>
                    </a:lnTo>
                    <a:cubicBezTo>
                      <a:pt x="2469096" y="0"/>
                      <a:pt x="2492536" y="23440"/>
                      <a:pt x="2492536" y="52355"/>
                    </a:cubicBezTo>
                    <a:lnTo>
                      <a:pt x="2492536" y="549219"/>
                    </a:lnTo>
                    <a:cubicBezTo>
                      <a:pt x="2492536" y="578134"/>
                      <a:pt x="2469096" y="601574"/>
                      <a:pt x="2440181" y="601574"/>
                    </a:cubicBezTo>
                    <a:lnTo>
                      <a:pt x="52355" y="601574"/>
                    </a:lnTo>
                    <a:cubicBezTo>
                      <a:pt x="23440" y="601574"/>
                      <a:pt x="0" y="578134"/>
                      <a:pt x="0" y="549219"/>
                    </a:cubicBezTo>
                    <a:lnTo>
                      <a:pt x="0" y="52355"/>
                    </a:lnTo>
                    <a:cubicBezTo>
                      <a:pt x="0" y="23440"/>
                      <a:pt x="23440" y="0"/>
                      <a:pt x="52355" y="0"/>
                    </a:cubicBezTo>
                    <a:close/>
                  </a:path>
                </a:pathLst>
              </a:custGeom>
              <a:solidFill>
                <a:srgbClr val="FFBF00"/>
              </a:solidFill>
            </p:spPr>
          </p:sp>
          <p:sp>
            <p:nvSpPr>
              <p:cNvPr name="TextBox 15" id="15"/>
              <p:cNvSpPr txBox="true"/>
              <p:nvPr/>
            </p:nvSpPr>
            <p:spPr>
              <a:xfrm>
                <a:off x="0" y="-38100"/>
                <a:ext cx="2492536" cy="639674"/>
              </a:xfrm>
              <a:prstGeom prst="rect">
                <a:avLst/>
              </a:prstGeom>
            </p:spPr>
            <p:txBody>
              <a:bodyPr anchor="ctr" rtlCol="false" tIns="50800" lIns="50800" bIns="50800" rIns="50800"/>
              <a:lstStyle/>
              <a:p>
                <a:pPr algn="ctr">
                  <a:lnSpc>
                    <a:spcPts val="2659"/>
                  </a:lnSpc>
                </a:pPr>
              </a:p>
            </p:txBody>
          </p:sp>
        </p:grpSp>
        <p:grpSp>
          <p:nvGrpSpPr>
            <p:cNvPr name="Group 16" id="16"/>
            <p:cNvGrpSpPr/>
            <p:nvPr/>
          </p:nvGrpSpPr>
          <p:grpSpPr>
            <a:xfrm rot="0">
              <a:off x="19667009" y="1800720"/>
              <a:ext cx="2559239" cy="755376"/>
              <a:chOff x="0" y="0"/>
              <a:chExt cx="505529" cy="149210"/>
            </a:xfrm>
          </p:grpSpPr>
          <p:sp>
            <p:nvSpPr>
              <p:cNvPr name="Freeform 17" id="17"/>
              <p:cNvSpPr/>
              <p:nvPr/>
            </p:nvSpPr>
            <p:spPr>
              <a:xfrm flipH="false" flipV="false" rot="0">
                <a:off x="0" y="0"/>
                <a:ext cx="505529" cy="149210"/>
              </a:xfrm>
              <a:custGeom>
                <a:avLst/>
                <a:gdLst/>
                <a:ahLst/>
                <a:cxnLst/>
                <a:rect r="r" b="b" t="t" l="l"/>
                <a:pathLst>
                  <a:path h="149210" w="505529">
                    <a:moveTo>
                      <a:pt x="74605" y="0"/>
                    </a:moveTo>
                    <a:lnTo>
                      <a:pt x="430924" y="0"/>
                    </a:lnTo>
                    <a:cubicBezTo>
                      <a:pt x="472127" y="0"/>
                      <a:pt x="505529" y="33402"/>
                      <a:pt x="505529" y="74605"/>
                    </a:cubicBezTo>
                    <a:lnTo>
                      <a:pt x="505529" y="74605"/>
                    </a:lnTo>
                    <a:cubicBezTo>
                      <a:pt x="505529" y="115808"/>
                      <a:pt x="472127" y="149210"/>
                      <a:pt x="430924" y="149210"/>
                    </a:cubicBezTo>
                    <a:lnTo>
                      <a:pt x="74605" y="149210"/>
                    </a:lnTo>
                    <a:cubicBezTo>
                      <a:pt x="33402" y="149210"/>
                      <a:pt x="0" y="115808"/>
                      <a:pt x="0" y="74605"/>
                    </a:cubicBezTo>
                    <a:lnTo>
                      <a:pt x="0" y="74605"/>
                    </a:lnTo>
                    <a:cubicBezTo>
                      <a:pt x="0" y="33402"/>
                      <a:pt x="33402" y="0"/>
                      <a:pt x="74605" y="0"/>
                    </a:cubicBezTo>
                    <a:close/>
                  </a:path>
                </a:pathLst>
              </a:custGeom>
              <a:solidFill>
                <a:srgbClr val="0F5741"/>
              </a:solidFill>
            </p:spPr>
          </p:sp>
          <p:sp>
            <p:nvSpPr>
              <p:cNvPr name="TextBox 18" id="18"/>
              <p:cNvSpPr txBox="true"/>
              <p:nvPr/>
            </p:nvSpPr>
            <p:spPr>
              <a:xfrm>
                <a:off x="0" y="-38100"/>
                <a:ext cx="505529" cy="187310"/>
              </a:xfrm>
              <a:prstGeom prst="rect">
                <a:avLst/>
              </a:prstGeom>
            </p:spPr>
            <p:txBody>
              <a:bodyPr anchor="ctr" rtlCol="false" tIns="50800" lIns="50800" bIns="50800" rIns="50800"/>
              <a:lstStyle/>
              <a:p>
                <a:pPr algn="ctr">
                  <a:lnSpc>
                    <a:spcPts val="2659"/>
                  </a:lnSpc>
                </a:pPr>
              </a:p>
            </p:txBody>
          </p:sp>
        </p:grpSp>
        <p:grpSp>
          <p:nvGrpSpPr>
            <p:cNvPr name="Group 19" id="19"/>
            <p:cNvGrpSpPr/>
            <p:nvPr/>
          </p:nvGrpSpPr>
          <p:grpSpPr>
            <a:xfrm rot="0">
              <a:off x="21540825" y="1905715"/>
              <a:ext cx="541927" cy="545386"/>
              <a:chOff x="0" y="0"/>
              <a:chExt cx="107047" cy="107731"/>
            </a:xfrm>
          </p:grpSpPr>
          <p:sp>
            <p:nvSpPr>
              <p:cNvPr name="Freeform 20" id="20"/>
              <p:cNvSpPr/>
              <p:nvPr/>
            </p:nvSpPr>
            <p:spPr>
              <a:xfrm flipH="false" flipV="false" rot="0">
                <a:off x="0" y="0"/>
                <a:ext cx="107047" cy="107731"/>
              </a:xfrm>
              <a:custGeom>
                <a:avLst/>
                <a:gdLst/>
                <a:ahLst/>
                <a:cxnLst/>
                <a:rect r="r" b="b" t="t" l="l"/>
                <a:pathLst>
                  <a:path h="107731" w="107047">
                    <a:moveTo>
                      <a:pt x="53524" y="0"/>
                    </a:moveTo>
                    <a:lnTo>
                      <a:pt x="53524" y="0"/>
                    </a:lnTo>
                    <a:cubicBezTo>
                      <a:pt x="67719" y="0"/>
                      <a:pt x="81333" y="5639"/>
                      <a:pt x="91371" y="15677"/>
                    </a:cubicBezTo>
                    <a:cubicBezTo>
                      <a:pt x="101408" y="25714"/>
                      <a:pt x="107047" y="39328"/>
                      <a:pt x="107047" y="53524"/>
                    </a:cubicBezTo>
                    <a:lnTo>
                      <a:pt x="107047" y="54207"/>
                    </a:lnTo>
                    <a:cubicBezTo>
                      <a:pt x="107047" y="68402"/>
                      <a:pt x="101408" y="82016"/>
                      <a:pt x="91371" y="92054"/>
                    </a:cubicBezTo>
                    <a:cubicBezTo>
                      <a:pt x="81333" y="102091"/>
                      <a:pt x="67719" y="107731"/>
                      <a:pt x="53524" y="107731"/>
                    </a:cubicBezTo>
                    <a:lnTo>
                      <a:pt x="53524" y="107731"/>
                    </a:lnTo>
                    <a:cubicBezTo>
                      <a:pt x="39328" y="107731"/>
                      <a:pt x="25714" y="102091"/>
                      <a:pt x="15677" y="92054"/>
                    </a:cubicBezTo>
                    <a:cubicBezTo>
                      <a:pt x="5639" y="82016"/>
                      <a:pt x="0" y="68402"/>
                      <a:pt x="0" y="54207"/>
                    </a:cubicBezTo>
                    <a:lnTo>
                      <a:pt x="0" y="53524"/>
                    </a:lnTo>
                    <a:cubicBezTo>
                      <a:pt x="0" y="39328"/>
                      <a:pt x="5639" y="25714"/>
                      <a:pt x="15677" y="15677"/>
                    </a:cubicBezTo>
                    <a:cubicBezTo>
                      <a:pt x="25714" y="5639"/>
                      <a:pt x="39328" y="0"/>
                      <a:pt x="53524" y="0"/>
                    </a:cubicBezTo>
                    <a:close/>
                  </a:path>
                </a:pathLst>
              </a:custGeom>
              <a:solidFill>
                <a:srgbClr val="FFBF00"/>
              </a:solidFill>
            </p:spPr>
          </p:sp>
          <p:sp>
            <p:nvSpPr>
              <p:cNvPr name="TextBox 21" id="21"/>
              <p:cNvSpPr txBox="true"/>
              <p:nvPr/>
            </p:nvSpPr>
            <p:spPr>
              <a:xfrm>
                <a:off x="0" y="-38100"/>
                <a:ext cx="107047" cy="145831"/>
              </a:xfrm>
              <a:prstGeom prst="rect">
                <a:avLst/>
              </a:prstGeom>
            </p:spPr>
            <p:txBody>
              <a:bodyPr anchor="ctr" rtlCol="false" tIns="50800" lIns="50800" bIns="50800" rIns="50800"/>
              <a:lstStyle/>
              <a:p>
                <a:pPr algn="ctr">
                  <a:lnSpc>
                    <a:spcPts val="2659"/>
                  </a:lnSpc>
                </a:pPr>
              </a:p>
            </p:txBody>
          </p:sp>
        </p:grpSp>
        <p:sp>
          <p:nvSpPr>
            <p:cNvPr name="Freeform 22" id="22"/>
            <p:cNvSpPr/>
            <p:nvPr/>
          </p:nvSpPr>
          <p:spPr>
            <a:xfrm flipH="false" flipV="false" rot="0">
              <a:off x="21694348" y="2049482"/>
              <a:ext cx="234881" cy="257853"/>
            </a:xfrm>
            <a:custGeom>
              <a:avLst/>
              <a:gdLst/>
              <a:ahLst/>
              <a:cxnLst/>
              <a:rect r="r" b="b" t="t" l="l"/>
              <a:pathLst>
                <a:path h="257853" w="234881">
                  <a:moveTo>
                    <a:pt x="0" y="0"/>
                  </a:moveTo>
                  <a:lnTo>
                    <a:pt x="234881" y="0"/>
                  </a:lnTo>
                  <a:lnTo>
                    <a:pt x="234881" y="257853"/>
                  </a:lnTo>
                  <a:lnTo>
                    <a:pt x="0" y="257853"/>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23" id="23"/>
            <p:cNvSpPr txBox="true"/>
            <p:nvPr/>
          </p:nvSpPr>
          <p:spPr>
            <a:xfrm rot="0">
              <a:off x="5524769" y="1848619"/>
              <a:ext cx="2216733" cy="536106"/>
            </a:xfrm>
            <a:prstGeom prst="rect">
              <a:avLst/>
            </a:prstGeom>
          </p:spPr>
          <p:txBody>
            <a:bodyPr anchor="t" rtlCol="false" tIns="0" lIns="0" bIns="0" rIns="0">
              <a:spAutoFit/>
            </a:bodyPr>
            <a:lstStyle/>
            <a:p>
              <a:pPr algn="ctr">
                <a:lnSpc>
                  <a:spcPts val="3431"/>
                </a:lnSpc>
              </a:pPr>
              <a:r>
                <a:rPr lang="en-US" sz="2451">
                  <a:solidFill>
                    <a:srgbClr val="0F5741"/>
                  </a:solidFill>
                  <a:latin typeface="Montserrat"/>
                  <a:ea typeface="Montserrat"/>
                  <a:cs typeface="Montserrat"/>
                  <a:sym typeface="Montserrat"/>
                </a:rPr>
                <a:t>Menu</a:t>
              </a:r>
            </a:p>
          </p:txBody>
        </p:sp>
        <p:sp>
          <p:nvSpPr>
            <p:cNvPr name="TextBox 24" id="24"/>
            <p:cNvSpPr txBox="true"/>
            <p:nvPr/>
          </p:nvSpPr>
          <p:spPr>
            <a:xfrm rot="0">
              <a:off x="8543599" y="1851570"/>
              <a:ext cx="2542777" cy="536106"/>
            </a:xfrm>
            <a:prstGeom prst="rect">
              <a:avLst/>
            </a:prstGeom>
          </p:spPr>
          <p:txBody>
            <a:bodyPr anchor="t" rtlCol="false" tIns="0" lIns="0" bIns="0" rIns="0">
              <a:spAutoFit/>
            </a:bodyPr>
            <a:lstStyle/>
            <a:p>
              <a:pPr algn="ctr" marL="0" indent="0" lvl="0">
                <a:lnSpc>
                  <a:spcPts val="3431"/>
                </a:lnSpc>
                <a:spcBef>
                  <a:spcPct val="0"/>
                </a:spcBef>
              </a:pPr>
              <a:r>
                <a:rPr lang="en-US" sz="2451">
                  <a:solidFill>
                    <a:srgbClr val="0F5741"/>
                  </a:solidFill>
                  <a:latin typeface="Montserrat"/>
                  <a:ea typeface="Montserrat"/>
                  <a:cs typeface="Montserrat"/>
                  <a:sym typeface="Montserrat"/>
                </a:rPr>
                <a:t>Projet</a:t>
              </a:r>
            </a:p>
          </p:txBody>
        </p:sp>
        <p:sp>
          <p:nvSpPr>
            <p:cNvPr name="TextBox 25" id="25"/>
            <p:cNvSpPr txBox="true"/>
            <p:nvPr/>
          </p:nvSpPr>
          <p:spPr>
            <a:xfrm rot="0">
              <a:off x="12153762" y="1851570"/>
              <a:ext cx="2118920" cy="536106"/>
            </a:xfrm>
            <a:prstGeom prst="rect">
              <a:avLst/>
            </a:prstGeom>
          </p:spPr>
          <p:txBody>
            <a:bodyPr anchor="t" rtlCol="false" tIns="0" lIns="0" bIns="0" rIns="0">
              <a:spAutoFit/>
            </a:bodyPr>
            <a:lstStyle/>
            <a:p>
              <a:pPr algn="ctr" marL="0" indent="0" lvl="0">
                <a:lnSpc>
                  <a:spcPts val="3431"/>
                </a:lnSpc>
                <a:spcBef>
                  <a:spcPct val="0"/>
                </a:spcBef>
              </a:pPr>
              <a:r>
                <a:rPr lang="en-US" sz="2451">
                  <a:solidFill>
                    <a:srgbClr val="0F5741"/>
                  </a:solidFill>
                  <a:latin typeface="Montserrat"/>
                  <a:ea typeface="Montserrat"/>
                  <a:cs typeface="Montserrat"/>
                  <a:sym typeface="Montserrat"/>
                </a:rPr>
                <a:t>Contenu</a:t>
              </a:r>
            </a:p>
          </p:txBody>
        </p:sp>
        <p:sp>
          <p:nvSpPr>
            <p:cNvPr name="TextBox 26" id="26"/>
            <p:cNvSpPr txBox="true"/>
            <p:nvPr/>
          </p:nvSpPr>
          <p:spPr>
            <a:xfrm rot="0">
              <a:off x="14731875" y="1848619"/>
              <a:ext cx="2966633" cy="536106"/>
            </a:xfrm>
            <a:prstGeom prst="rect">
              <a:avLst/>
            </a:prstGeom>
          </p:spPr>
          <p:txBody>
            <a:bodyPr anchor="t" rtlCol="false" tIns="0" lIns="0" bIns="0" rIns="0">
              <a:spAutoFit/>
            </a:bodyPr>
            <a:lstStyle/>
            <a:p>
              <a:pPr algn="ctr" marL="0" indent="0" lvl="0">
                <a:lnSpc>
                  <a:spcPts val="3431"/>
                </a:lnSpc>
                <a:spcBef>
                  <a:spcPct val="0"/>
                </a:spcBef>
              </a:pPr>
              <a:r>
                <a:rPr lang="en-US" sz="2451">
                  <a:solidFill>
                    <a:srgbClr val="0F5741"/>
                  </a:solidFill>
                  <a:latin typeface="Montserrat"/>
                  <a:ea typeface="Montserrat"/>
                  <a:cs typeface="Montserrat"/>
                  <a:sym typeface="Montserrat"/>
                </a:rPr>
                <a:t>Autres</a:t>
              </a:r>
            </a:p>
          </p:txBody>
        </p:sp>
        <p:sp>
          <p:nvSpPr>
            <p:cNvPr name="TextBox 27" id="27"/>
            <p:cNvSpPr txBox="true"/>
            <p:nvPr/>
          </p:nvSpPr>
          <p:spPr>
            <a:xfrm rot="0">
              <a:off x="0" y="1957481"/>
              <a:ext cx="3554452" cy="430742"/>
            </a:xfrm>
            <a:prstGeom prst="rect">
              <a:avLst/>
            </a:prstGeom>
          </p:spPr>
          <p:txBody>
            <a:bodyPr anchor="t" rtlCol="false" tIns="0" lIns="0" bIns="0" rIns="0">
              <a:spAutoFit/>
            </a:bodyPr>
            <a:lstStyle/>
            <a:p>
              <a:pPr algn="ctr">
                <a:lnSpc>
                  <a:spcPts val="2799"/>
                </a:lnSpc>
                <a:spcBef>
                  <a:spcPct val="0"/>
                </a:spcBef>
              </a:pPr>
              <a:r>
                <a:rPr lang="en-US" b="true" sz="1999">
                  <a:solidFill>
                    <a:srgbClr val="FFFFFF"/>
                  </a:solidFill>
                  <a:latin typeface="Montserrat Bold"/>
                  <a:ea typeface="Montserrat Bold"/>
                  <a:cs typeface="Montserrat Bold"/>
                  <a:sym typeface="Montserrat Bold"/>
                </a:rPr>
                <a:t>Projet 2</a:t>
              </a:r>
            </a:p>
          </p:txBody>
        </p:sp>
        <p:sp>
          <p:nvSpPr>
            <p:cNvPr name="TextBox 28" id="28"/>
            <p:cNvSpPr txBox="true"/>
            <p:nvPr/>
          </p:nvSpPr>
          <p:spPr>
            <a:xfrm rot="0">
              <a:off x="19955624" y="1949984"/>
              <a:ext cx="1398043" cy="342900"/>
            </a:xfrm>
            <a:prstGeom prst="rect">
              <a:avLst/>
            </a:prstGeom>
          </p:spPr>
          <p:txBody>
            <a:bodyPr anchor="t" rtlCol="false" tIns="0" lIns="0" bIns="0" rIns="0">
              <a:spAutoFit/>
            </a:bodyPr>
            <a:lstStyle/>
            <a:p>
              <a:pPr algn="l">
                <a:lnSpc>
                  <a:spcPts val="2100"/>
                </a:lnSpc>
                <a:spcBef>
                  <a:spcPct val="0"/>
                </a:spcBef>
              </a:pPr>
              <a:r>
                <a:rPr lang="en-US" sz="1500">
                  <a:solidFill>
                    <a:srgbClr val="FFFFFF"/>
                  </a:solidFill>
                  <a:latin typeface="Montserrat"/>
                  <a:ea typeface="Montserrat"/>
                  <a:cs typeface="Montserrat"/>
                  <a:sym typeface="Montserrat"/>
                </a:rPr>
                <a:t>Recherche</a:t>
              </a:r>
            </a:p>
          </p:txBody>
        </p:sp>
      </p:grpSp>
      <p:grpSp>
        <p:nvGrpSpPr>
          <p:cNvPr name="Group 29" id="29"/>
          <p:cNvGrpSpPr/>
          <p:nvPr/>
        </p:nvGrpSpPr>
        <p:grpSpPr>
          <a:xfrm rot="0">
            <a:off x="1201651" y="7153893"/>
            <a:ext cx="9985489" cy="2010446"/>
            <a:chOff x="0" y="0"/>
            <a:chExt cx="13313985" cy="2680595"/>
          </a:xfrm>
        </p:grpSpPr>
        <p:grpSp>
          <p:nvGrpSpPr>
            <p:cNvPr name="Group 30" id="30"/>
            <p:cNvGrpSpPr/>
            <p:nvPr/>
          </p:nvGrpSpPr>
          <p:grpSpPr>
            <a:xfrm rot="0">
              <a:off x="0" y="0"/>
              <a:ext cx="13313985" cy="2680595"/>
              <a:chOff x="0" y="0"/>
              <a:chExt cx="2629923" cy="529500"/>
            </a:xfrm>
          </p:grpSpPr>
          <p:sp>
            <p:nvSpPr>
              <p:cNvPr name="Freeform 31" id="31"/>
              <p:cNvSpPr/>
              <p:nvPr/>
            </p:nvSpPr>
            <p:spPr>
              <a:xfrm flipH="false" flipV="false" rot="0">
                <a:off x="0" y="0"/>
                <a:ext cx="2629923" cy="529500"/>
              </a:xfrm>
              <a:custGeom>
                <a:avLst/>
                <a:gdLst/>
                <a:ahLst/>
                <a:cxnLst/>
                <a:rect r="r" b="b" t="t" l="l"/>
                <a:pathLst>
                  <a:path h="529500" w="2629923">
                    <a:moveTo>
                      <a:pt x="22471" y="0"/>
                    </a:moveTo>
                    <a:lnTo>
                      <a:pt x="2607452" y="0"/>
                    </a:lnTo>
                    <a:cubicBezTo>
                      <a:pt x="2613412" y="0"/>
                      <a:pt x="2619128" y="2367"/>
                      <a:pt x="2623342" y="6581"/>
                    </a:cubicBezTo>
                    <a:cubicBezTo>
                      <a:pt x="2627556" y="10796"/>
                      <a:pt x="2629923" y="16511"/>
                      <a:pt x="2629923" y="22471"/>
                    </a:cubicBezTo>
                    <a:lnTo>
                      <a:pt x="2629923" y="507030"/>
                    </a:lnTo>
                    <a:cubicBezTo>
                      <a:pt x="2629923" y="512989"/>
                      <a:pt x="2627556" y="518705"/>
                      <a:pt x="2623342" y="522919"/>
                    </a:cubicBezTo>
                    <a:cubicBezTo>
                      <a:pt x="2619128" y="527133"/>
                      <a:pt x="2613412" y="529500"/>
                      <a:pt x="2607452" y="529500"/>
                    </a:cubicBezTo>
                    <a:lnTo>
                      <a:pt x="22471" y="529500"/>
                    </a:lnTo>
                    <a:cubicBezTo>
                      <a:pt x="16511" y="529500"/>
                      <a:pt x="10796" y="527133"/>
                      <a:pt x="6581" y="522919"/>
                    </a:cubicBezTo>
                    <a:cubicBezTo>
                      <a:pt x="2367" y="518705"/>
                      <a:pt x="0" y="512989"/>
                      <a:pt x="0" y="507030"/>
                    </a:cubicBezTo>
                    <a:lnTo>
                      <a:pt x="0" y="22471"/>
                    </a:lnTo>
                    <a:cubicBezTo>
                      <a:pt x="0" y="16511"/>
                      <a:pt x="2367" y="10796"/>
                      <a:pt x="6581" y="6581"/>
                    </a:cubicBezTo>
                    <a:cubicBezTo>
                      <a:pt x="10796" y="2367"/>
                      <a:pt x="16511" y="0"/>
                      <a:pt x="22471" y="0"/>
                    </a:cubicBezTo>
                    <a:close/>
                  </a:path>
                </a:pathLst>
              </a:custGeom>
              <a:solidFill>
                <a:srgbClr val="FFBF00"/>
              </a:solidFill>
            </p:spPr>
          </p:sp>
          <p:sp>
            <p:nvSpPr>
              <p:cNvPr name="TextBox 32" id="32"/>
              <p:cNvSpPr txBox="true"/>
              <p:nvPr/>
            </p:nvSpPr>
            <p:spPr>
              <a:xfrm>
                <a:off x="0" y="-38100"/>
                <a:ext cx="2629923" cy="567600"/>
              </a:xfrm>
              <a:prstGeom prst="rect">
                <a:avLst/>
              </a:prstGeom>
            </p:spPr>
            <p:txBody>
              <a:bodyPr anchor="ctr" rtlCol="false" tIns="119190" lIns="119190" bIns="119190" rIns="119190"/>
              <a:lstStyle/>
              <a:p>
                <a:pPr algn="ctr">
                  <a:lnSpc>
                    <a:spcPts val="2659"/>
                  </a:lnSpc>
                </a:pPr>
              </a:p>
            </p:txBody>
          </p:sp>
        </p:grpSp>
        <p:grpSp>
          <p:nvGrpSpPr>
            <p:cNvPr name="Group 33" id="33"/>
            <p:cNvGrpSpPr/>
            <p:nvPr/>
          </p:nvGrpSpPr>
          <p:grpSpPr>
            <a:xfrm rot="0">
              <a:off x="9110754" y="212049"/>
              <a:ext cx="2367111" cy="2256497"/>
              <a:chOff x="0" y="0"/>
              <a:chExt cx="467577" cy="445728"/>
            </a:xfrm>
          </p:grpSpPr>
          <p:sp>
            <p:nvSpPr>
              <p:cNvPr name="Freeform 34" id="34"/>
              <p:cNvSpPr/>
              <p:nvPr/>
            </p:nvSpPr>
            <p:spPr>
              <a:xfrm flipH="false" flipV="false" rot="0">
                <a:off x="0" y="0"/>
                <a:ext cx="467577" cy="445728"/>
              </a:xfrm>
              <a:custGeom>
                <a:avLst/>
                <a:gdLst/>
                <a:ahLst/>
                <a:cxnLst/>
                <a:rect r="r" b="b" t="t" l="l"/>
                <a:pathLst>
                  <a:path h="445728" w="467577">
                    <a:moveTo>
                      <a:pt x="0" y="0"/>
                    </a:moveTo>
                    <a:lnTo>
                      <a:pt x="467577" y="0"/>
                    </a:lnTo>
                    <a:lnTo>
                      <a:pt x="467577" y="445728"/>
                    </a:lnTo>
                    <a:lnTo>
                      <a:pt x="0" y="445728"/>
                    </a:lnTo>
                    <a:close/>
                  </a:path>
                </a:pathLst>
              </a:custGeom>
              <a:solidFill>
                <a:srgbClr val="0F5741"/>
              </a:solidFill>
            </p:spPr>
          </p:sp>
          <p:sp>
            <p:nvSpPr>
              <p:cNvPr name="TextBox 35" id="35"/>
              <p:cNvSpPr txBox="true"/>
              <p:nvPr/>
            </p:nvSpPr>
            <p:spPr>
              <a:xfrm>
                <a:off x="0" y="-38100"/>
                <a:ext cx="467577" cy="483828"/>
              </a:xfrm>
              <a:prstGeom prst="rect">
                <a:avLst/>
              </a:prstGeom>
            </p:spPr>
            <p:txBody>
              <a:bodyPr anchor="ctr" rtlCol="false" tIns="119190" lIns="119190" bIns="119190" rIns="119190"/>
              <a:lstStyle/>
              <a:p>
                <a:pPr algn="ctr">
                  <a:lnSpc>
                    <a:spcPts val="2659"/>
                  </a:lnSpc>
                </a:pPr>
              </a:p>
            </p:txBody>
          </p:sp>
        </p:grpSp>
        <p:grpSp>
          <p:nvGrpSpPr>
            <p:cNvPr name="Group 36" id="36"/>
            <p:cNvGrpSpPr/>
            <p:nvPr/>
          </p:nvGrpSpPr>
          <p:grpSpPr>
            <a:xfrm rot="0">
              <a:off x="9341209" y="387198"/>
              <a:ext cx="1906200" cy="1906200"/>
              <a:chOff x="0" y="0"/>
              <a:chExt cx="7620000" cy="7620000"/>
            </a:xfrm>
          </p:grpSpPr>
          <p:sp>
            <p:nvSpPr>
              <p:cNvPr name="Freeform 37" id="37"/>
              <p:cNvSpPr/>
              <p:nvPr/>
            </p:nvSpPr>
            <p:spPr>
              <a:xfrm flipH="false" flipV="false" rot="0">
                <a:off x="0" y="0"/>
                <a:ext cx="7620000" cy="7620000"/>
              </a:xfrm>
              <a:custGeom>
                <a:avLst/>
                <a:gdLst/>
                <a:ahLst/>
                <a:cxnLst/>
                <a:rect r="r" b="b" t="t" l="l"/>
                <a:pathLst>
                  <a:path h="7620000" w="7620000">
                    <a:moveTo>
                      <a:pt x="7393940" y="0"/>
                    </a:moveTo>
                    <a:lnTo>
                      <a:pt x="0" y="0"/>
                    </a:lnTo>
                    <a:lnTo>
                      <a:pt x="0" y="7620000"/>
                    </a:lnTo>
                    <a:lnTo>
                      <a:pt x="7620000" y="7620000"/>
                    </a:lnTo>
                    <a:lnTo>
                      <a:pt x="7620000" y="0"/>
                    </a:lnTo>
                    <a:lnTo>
                      <a:pt x="7393940" y="0"/>
                    </a:lnTo>
                    <a:close/>
                    <a:moveTo>
                      <a:pt x="7393940" y="7393940"/>
                    </a:moveTo>
                    <a:lnTo>
                      <a:pt x="228600" y="7393940"/>
                    </a:lnTo>
                    <a:lnTo>
                      <a:pt x="228600" y="228600"/>
                    </a:lnTo>
                    <a:lnTo>
                      <a:pt x="7393940" y="228600"/>
                    </a:lnTo>
                    <a:lnTo>
                      <a:pt x="7393940" y="7393940"/>
                    </a:lnTo>
                    <a:close/>
                  </a:path>
                </a:pathLst>
              </a:custGeom>
              <a:solidFill>
                <a:srgbClr val="FFBF00"/>
              </a:solidFill>
            </p:spPr>
          </p:sp>
        </p:grpSp>
        <p:sp>
          <p:nvSpPr>
            <p:cNvPr name="TextBox 38" id="38"/>
            <p:cNvSpPr txBox="true"/>
            <p:nvPr/>
          </p:nvSpPr>
          <p:spPr>
            <a:xfrm rot="0">
              <a:off x="9500388" y="532454"/>
              <a:ext cx="1587843" cy="1606163"/>
            </a:xfrm>
            <a:prstGeom prst="rect">
              <a:avLst/>
            </a:prstGeom>
          </p:spPr>
          <p:txBody>
            <a:bodyPr anchor="t" rtlCol="false" tIns="0" lIns="0" bIns="0" rIns="0">
              <a:spAutoFit/>
            </a:bodyPr>
            <a:lstStyle/>
            <a:p>
              <a:pPr algn="ctr">
                <a:lnSpc>
                  <a:spcPts val="4310"/>
                </a:lnSpc>
              </a:pPr>
              <a:r>
                <a:rPr lang="en-US" sz="4310">
                  <a:solidFill>
                    <a:srgbClr val="FFBF00"/>
                  </a:solidFill>
                  <a:latin typeface="Arial"/>
                  <a:ea typeface="Arial"/>
                  <a:cs typeface="Arial"/>
                  <a:sym typeface="Arial"/>
                </a:rPr>
                <a:t>Be&amp; CO</a:t>
              </a:r>
            </a:p>
          </p:txBody>
        </p:sp>
        <p:sp>
          <p:nvSpPr>
            <p:cNvPr name="TextBox 39" id="39"/>
            <p:cNvSpPr txBox="true"/>
            <p:nvPr/>
          </p:nvSpPr>
          <p:spPr>
            <a:xfrm rot="0">
              <a:off x="1089773" y="541564"/>
              <a:ext cx="7125031" cy="1340293"/>
            </a:xfrm>
            <a:prstGeom prst="rect">
              <a:avLst/>
            </a:prstGeom>
          </p:spPr>
          <p:txBody>
            <a:bodyPr anchor="t" rtlCol="false" tIns="0" lIns="0" bIns="0" rIns="0">
              <a:spAutoFit/>
            </a:bodyPr>
            <a:lstStyle/>
            <a:p>
              <a:pPr algn="l" marL="0" indent="0" lvl="0">
                <a:lnSpc>
                  <a:spcPts val="7466"/>
                </a:lnSpc>
                <a:spcBef>
                  <a:spcPct val="0"/>
                </a:spcBef>
              </a:pPr>
              <a:r>
                <a:rPr lang="en-US" b="true" sz="5332">
                  <a:solidFill>
                    <a:srgbClr val="0F5741"/>
                  </a:solidFill>
                  <a:latin typeface="Agrandir Bold"/>
                  <a:ea typeface="Agrandir Bold"/>
                  <a:cs typeface="Agrandir Bold"/>
                  <a:sym typeface="Agrandir Bold"/>
                </a:rPr>
                <a:t>Bernard &amp; Co</a:t>
              </a:r>
            </a:p>
          </p:txBody>
        </p:sp>
      </p:grpSp>
      <p:sp>
        <p:nvSpPr>
          <p:cNvPr name="TextBox 40" id="40"/>
          <p:cNvSpPr txBox="true"/>
          <p:nvPr/>
        </p:nvSpPr>
        <p:spPr>
          <a:xfrm rot="0">
            <a:off x="1540994" y="2261215"/>
            <a:ext cx="9306804" cy="3578228"/>
          </a:xfrm>
          <a:prstGeom prst="rect">
            <a:avLst/>
          </a:prstGeom>
        </p:spPr>
        <p:txBody>
          <a:bodyPr anchor="t" rtlCol="false" tIns="0" lIns="0" bIns="0" rIns="0">
            <a:spAutoFit/>
          </a:bodyPr>
          <a:lstStyle/>
          <a:p>
            <a:pPr algn="l" marL="0" indent="0" lvl="0">
              <a:lnSpc>
                <a:spcPts val="13299"/>
              </a:lnSpc>
              <a:spcBef>
                <a:spcPct val="0"/>
              </a:spcBef>
            </a:pPr>
            <a:r>
              <a:rPr lang="en-US" b="true" sz="9499">
                <a:solidFill>
                  <a:srgbClr val="0F5741"/>
                </a:solidFill>
                <a:latin typeface="Agrandir Bold"/>
                <a:ea typeface="Agrandir Bold"/>
                <a:cs typeface="Agrandir Bold"/>
                <a:sym typeface="Agrandir Bold"/>
              </a:rPr>
              <a:t>Merci pour votre écoute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DAGgCfmoQQc</dc:identifier>
  <dcterms:modified xsi:type="dcterms:W3CDTF">2011-08-01T06:04:30Z</dcterms:modified>
  <cp:revision>1</cp:revision>
  <dc:title>Plat</dc:title>
</cp:coreProperties>
</file>