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365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1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616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09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507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5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920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4517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93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37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24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292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DAB5663E-DF7B-4F3A-B706-53A826FD32F2}" type="datetimeFigureOut">
              <a:rPr lang="pt-BR" smtClean="0"/>
              <a:t>11/07/2023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0497B-6254-4396-AD35-7847DF904624}" type="slidenum">
              <a:rPr lang="pt-BR" smtClean="0"/>
              <a:t>‹nº›</a:t>
            </a:fld>
            <a:endParaRPr lang="pt-B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305250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398B0-B8CE-D1FB-82AA-4E96CBBA54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600" dirty="0"/>
              <a:t>Diogo Lima</a:t>
            </a:r>
            <a:br>
              <a:rPr lang="pt-BR" sz="1600" dirty="0"/>
            </a:br>
            <a:r>
              <a:rPr lang="pt-BR" sz="1600" dirty="0"/>
              <a:t>Andrés Gonzalez</a:t>
            </a:r>
            <a:br>
              <a:rPr lang="pt-BR" sz="1600" dirty="0"/>
            </a:br>
            <a:r>
              <a:rPr lang="pt-BR" sz="1600" dirty="0"/>
              <a:t>Rebecca Sally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Processamento de Voz</a:t>
            </a:r>
            <a:br>
              <a:rPr lang="pt-BR" sz="1600" dirty="0"/>
            </a:br>
            <a:r>
              <a:rPr lang="pt-BR" sz="1600" dirty="0"/>
              <a:t>Prof.º: Fernando Gil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11 de julho de 2023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34CE895-3617-05A2-637A-8B29CD5EA7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11808" y="860116"/>
            <a:ext cx="5357600" cy="1160213"/>
          </a:xfrm>
        </p:spPr>
        <p:txBody>
          <a:bodyPr/>
          <a:lstStyle/>
          <a:p>
            <a:pPr algn="ctr"/>
            <a:r>
              <a:rPr lang="pt-BR" dirty="0"/>
              <a:t>IMPLEMENTAÇÃO DE UM JOGO DE LABIRINTO UTILIZANDO O ALGORITMO DTW PARA RECONHECIMENTO DE VOZ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EFDB2212-4A60-7AF7-E569-1FE8D3CFD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7422" y="2298402"/>
            <a:ext cx="2533832" cy="405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828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DE430-6B13-1FDF-17F0-BCD5553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85B58-0396-5BB8-371A-61E30B4B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Criar um sistema que utiliza reconhecimento de voz para mover um objeto num plano 2-D.</a:t>
            </a:r>
          </a:p>
          <a:p>
            <a:r>
              <a:rPr lang="pt-BR" dirty="0"/>
              <a:t>Utilizamos o algoritmo DTW no processo de reconhecimento de comandos através de um treino</a:t>
            </a:r>
          </a:p>
          <a:p>
            <a:r>
              <a:rPr lang="pt-BR" dirty="0"/>
              <a:t>Rodamos o jogo, onde um personagem se move em quatro sentidos possíveis através de um labirinto para alcançar um objetivo.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93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DE430-6B13-1FDF-17F0-BCD5553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Jogabilidade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DB85B58-0396-5BB8-371A-61E30B4B46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3599" y="2052116"/>
                <a:ext cx="5962628" cy="3329252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jogo se baseia na ideia de se mover um a peça num tabuleiro.</a:t>
                </a:r>
              </a:p>
              <a:p>
                <a:r>
                  <a:rPr lang="pt-BR" dirty="0"/>
                  <a:t>Criamos duas classes: Mapa e Jogador, as quais armazenam o estado dos espaços vazios do mapa e a posição do personagem controlado por voz pelo jogador, respectivamente.</a:t>
                </a:r>
              </a:p>
              <a:p>
                <a:r>
                  <a:rPr lang="pt-BR" dirty="0"/>
                  <a:t>O mapa foi inicialmente representado por um </a:t>
                </a:r>
                <a:r>
                  <a:rPr lang="pt-BR" dirty="0" err="1"/>
                  <a:t>array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, onde o personagem seria representado pela letra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, os espaços vazios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as paredes do labirinto como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DB85B58-0396-5BB8-371A-61E30B4B46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3599" y="2052116"/>
                <a:ext cx="5962628" cy="3329252"/>
              </a:xfrm>
              <a:blipFill>
                <a:blip r:embed="rId2"/>
                <a:stretch>
                  <a:fillRect l="-409" t="-549" b="-2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63A0E347-C062-5411-D7E3-704B5DA48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1032" y="2399991"/>
            <a:ext cx="2676911" cy="2633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73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DE430-6B13-1FDF-17F0-BCD5553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Interface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85B58-0396-5BB8-371A-61E30B4B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Desenvolvemos através da ferramenta </a:t>
            </a:r>
            <a:r>
              <a:rPr lang="pt-BR" i="1" dirty="0" err="1">
                <a:solidFill>
                  <a:srgbClr val="FFFF00"/>
                </a:solidFill>
              </a:rPr>
              <a:t>tkinter</a:t>
            </a:r>
            <a:r>
              <a:rPr lang="pt-BR" i="1" dirty="0">
                <a:solidFill>
                  <a:srgbClr val="FFFF00"/>
                </a:solidFill>
              </a:rPr>
              <a:t> </a:t>
            </a:r>
            <a:r>
              <a:rPr lang="pt-BR" dirty="0"/>
              <a:t>a interface principal do jogo, onde o jogador, os espaços vazios, e os obstáculos do labirinto passariam a ter representações gráficas externas ao terminal.</a:t>
            </a:r>
          </a:p>
          <a:p>
            <a:r>
              <a:rPr lang="pt-BR" dirty="0"/>
              <a:t>Utilizamos o software editor de imagens </a:t>
            </a:r>
            <a:r>
              <a:rPr lang="pt-BR" i="1" dirty="0" err="1">
                <a:solidFill>
                  <a:srgbClr val="FFFF00"/>
                </a:solidFill>
              </a:rPr>
              <a:t>aseprite</a:t>
            </a:r>
            <a:r>
              <a:rPr lang="pt-BR" dirty="0"/>
              <a:t> para o desenvolvimento de cada um dos elementos gráficos.</a:t>
            </a:r>
            <a:endParaRPr lang="pt-BR" i="1" dirty="0">
              <a:solidFill>
                <a:srgbClr val="FFFF00"/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6B6665-D4CA-33B5-729C-61A4BBDD7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4455" y="5387134"/>
            <a:ext cx="1219370" cy="371527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6912CB27-E622-FAF1-BB17-5593DFCCC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578" y="5406186"/>
            <a:ext cx="1838582" cy="333422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1D65B7E6-3682-64FB-F5BA-2EC5F7FC2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791" y="5387134"/>
            <a:ext cx="1209844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2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DE430-6B13-1FDF-17F0-BCD5553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Labirinto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85B58-0396-5BB8-371A-61E30B4B4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02689"/>
            <a:ext cx="7796540" cy="3997828"/>
          </a:xfrm>
        </p:spPr>
        <p:txBody>
          <a:bodyPr/>
          <a:lstStyle/>
          <a:p>
            <a:r>
              <a:rPr lang="pt-BR" dirty="0"/>
              <a:t>Para aumentar o grau de complexidade do jogo, utilizamos um algoritmo capaz de gerar labirintos, chamado de </a:t>
            </a:r>
            <a:r>
              <a:rPr lang="pt-BR" dirty="0">
                <a:solidFill>
                  <a:srgbClr val="FFFF00"/>
                </a:solidFill>
              </a:rPr>
              <a:t>DFS</a:t>
            </a:r>
            <a:r>
              <a:rPr lang="pt-BR" dirty="0"/>
              <a:t> (</a:t>
            </a:r>
            <a:r>
              <a:rPr lang="pt-BR" i="1" dirty="0" err="1">
                <a:solidFill>
                  <a:srgbClr val="FFFF00"/>
                </a:solidFill>
              </a:rPr>
              <a:t>Deep-First</a:t>
            </a:r>
            <a:r>
              <a:rPr lang="pt-BR" i="1" dirty="0">
                <a:solidFill>
                  <a:srgbClr val="FFFF00"/>
                </a:solidFill>
              </a:rPr>
              <a:t> Search</a:t>
            </a:r>
            <a:r>
              <a:rPr lang="pt-BR" dirty="0"/>
              <a:t>), onde ao iniciar o jogo e definir o tamanho do mapa, um novo labirinto é gerado aleatoriamente, fazendo com que a cada vez que iniciamos, teremos um novo e único labirinto.</a:t>
            </a:r>
          </a:p>
          <a:p>
            <a:r>
              <a:rPr lang="pt-BR" dirty="0"/>
              <a:t>Tivemos que adaptar esse algoritmo para que ele pudesse gerar labirintos com paredes bidimensionais ao invés de unidimensionais. 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CC5B972-FFC0-10F9-9BF6-AAE9B8330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4942" y="4636206"/>
            <a:ext cx="5325197" cy="207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3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DE430-6B13-1FDF-17F0-BCD5553E7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Microfone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B85B58-0396-5BB8-371A-61E30B4B4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Utilizamos inicialmente a biblioteca de </a:t>
            </a:r>
            <a:r>
              <a:rPr lang="pt-BR" i="1" dirty="0" err="1">
                <a:solidFill>
                  <a:srgbClr val="FFFF00"/>
                </a:solidFill>
              </a:rPr>
              <a:t>speech_recognition</a:t>
            </a:r>
            <a:r>
              <a:rPr lang="pt-BR" dirty="0"/>
              <a:t>, que utilizava </a:t>
            </a:r>
            <a:r>
              <a:rPr lang="pt-BR" dirty="0" err="1"/>
              <a:t>api’s</a:t>
            </a:r>
            <a:r>
              <a:rPr lang="pt-BR" dirty="0"/>
              <a:t> online para realizar detecção de frases. No entanto, esse biblioteca requeria executar o programa sempre online, além disso, a biblioteca tem um tempo de resposta muito alto, uma vez que ela apenas verifica o que está sendo dito nos intervalos de silêncio, portanto, não realiza nenhuma detecção se a fala for contínua.</a:t>
            </a:r>
          </a:p>
          <a:p>
            <a:r>
              <a:rPr lang="pt-BR" dirty="0"/>
              <a:t>Pensando nisso, evoluímos o software para comportar reconhecimentos offline e de espaços de aproximadamente 1 segundo com o </a:t>
            </a:r>
            <a:r>
              <a:rPr lang="pt-BR" dirty="0">
                <a:solidFill>
                  <a:srgbClr val="FFFF00"/>
                </a:solidFill>
              </a:rPr>
              <a:t>DTW</a:t>
            </a:r>
            <a:r>
              <a:rPr lang="pt-BR" dirty="0"/>
              <a:t>. Dessa forma, mesmo no meio da fala, quando uma palavra-chave é dita, a resposta é quase imediata. A implementação foi feita coletando o áudio do microfone em blocos, utilizando as bibliotecas </a:t>
            </a:r>
            <a:r>
              <a:rPr lang="pt-BR" i="1" dirty="0" err="1">
                <a:solidFill>
                  <a:srgbClr val="FFFF00"/>
                </a:solidFill>
              </a:rPr>
              <a:t>pyaudio</a:t>
            </a:r>
            <a:r>
              <a:rPr lang="pt-BR" dirty="0"/>
              <a:t> e </a:t>
            </a:r>
            <a:r>
              <a:rPr lang="pt-BR" i="1" dirty="0" err="1">
                <a:solidFill>
                  <a:srgbClr val="FFFF00"/>
                </a:solidFill>
              </a:rPr>
              <a:t>librosa</a:t>
            </a:r>
            <a:r>
              <a:rPr lang="pt-BR" dirty="0"/>
              <a:t>, onde extraímos os coeficientes mel-</a:t>
            </a:r>
            <a:r>
              <a:rPr lang="pt-BR" dirty="0" err="1"/>
              <a:t>cepstrais</a:t>
            </a:r>
            <a:r>
              <a:rPr lang="pt-BR" dirty="0"/>
              <a:t> e os comparamos com as das amostras de treino coletar os comandos vocais.</a:t>
            </a:r>
          </a:p>
        </p:txBody>
      </p:sp>
    </p:spTree>
    <p:extLst>
      <p:ext uri="{BB962C8B-B14F-4D97-AF65-F5344CB8AC3E}">
        <p14:creationId xmlns:p14="http://schemas.microsoft.com/office/powerpoint/2010/main" val="30220708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TM16401375[[fn=Madison]]</Template>
  <TotalTime>39</TotalTime>
  <Words>458</Words>
  <Application>Microsoft Office PowerPoint</Application>
  <PresentationFormat>Widescreen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MS Shell Dlg 2</vt:lpstr>
      <vt:lpstr>Wingdings</vt:lpstr>
      <vt:lpstr>Wingdings 3</vt:lpstr>
      <vt:lpstr>Madison</vt:lpstr>
      <vt:lpstr>Diogo Lima Andrés Gonzalez Rebecca Sally  Processamento de Voz Prof.º: Fernando Gil  11 de julho de 2023</vt:lpstr>
      <vt:lpstr>Introdução</vt:lpstr>
      <vt:lpstr>Jogabilidade</vt:lpstr>
      <vt:lpstr>Interface</vt:lpstr>
      <vt:lpstr>Labirinto</vt:lpstr>
      <vt:lpstr>Microfone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Diogo Lima Andrés Gonzalez Rebecca Sally  Processamento de Voz Prof.º: Fernando Gil  11 de julho de 2023</dc:title>
  <dc:creator>Andrés Gonzalez</dc:creator>
  <cp:lastModifiedBy>Andrés Gonzalez</cp:lastModifiedBy>
  <cp:revision>1</cp:revision>
  <dcterms:created xsi:type="dcterms:W3CDTF">2023-07-11T14:30:35Z</dcterms:created>
  <dcterms:modified xsi:type="dcterms:W3CDTF">2023-07-11T15:10:35Z</dcterms:modified>
</cp:coreProperties>
</file>