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Arial Black" panose="020B0A04020102020204" pitchFamily="34" charset="0"/>
      <p:bold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HY견고딕" panose="02030600000101010101" pitchFamily="18" charset="-127"/>
      <p:regular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7" d="100"/>
          <a:sy n="17" d="100"/>
        </p:scale>
        <p:origin x="2044" y="8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 smtClean="0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smtClean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smtClean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54500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/>
                <a:t>멀티 모발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최윤호</a:t>
              </a:r>
              <a:endParaRPr lang="ko-KR" alt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이강우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윤상호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조재홍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멀티모달</a:t>
              </a:r>
              <a:r>
                <a:rPr lang="ko-KR" altLang="en-US" sz="60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기반 스팸 </a:t>
              </a:r>
              <a:r>
                <a:rPr lang="ko-KR" altLang="en-US" sz="6000" b="1" spc="-15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필터링</a:t>
              </a:r>
              <a:r>
                <a:rPr lang="ko-KR" altLang="en-US" sz="60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플랫폼 개발</a:t>
              </a:r>
              <a:endParaRPr lang="ko-KR" altLang="en-US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49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82088" y="5401677"/>
              <a:ext cx="33361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mtClean="0">
                  <a:solidFill>
                    <a:schemeClr val="bg1"/>
                  </a:solidFill>
                </a:rPr>
                <a:t>과제 소개 및 목표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13314926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855286" y="134397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과제 내용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1760426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과제 결과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4077950" y="28536900"/>
            <a:ext cx="31051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22" y="23928121"/>
            <a:ext cx="3830641" cy="3269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3" y="23934392"/>
            <a:ext cx="3158496" cy="3263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12" y="23796407"/>
            <a:ext cx="3033915" cy="3905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7" name="그룹 36"/>
          <p:cNvGrpSpPr/>
          <p:nvPr/>
        </p:nvGrpSpPr>
        <p:grpSpPr>
          <a:xfrm>
            <a:off x="9066180" y="22983868"/>
            <a:ext cx="3746780" cy="5215293"/>
            <a:chOff x="9416375" y="22594762"/>
            <a:chExt cx="3746780" cy="521529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416375" y="22942269"/>
              <a:ext cx="3746780" cy="4867785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0216072" y="22594762"/>
              <a:ext cx="1969579" cy="6619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메시지 분석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42345" y="23111796"/>
            <a:ext cx="7781471" cy="4997898"/>
            <a:chOff x="489945" y="22959396"/>
            <a:chExt cx="7781471" cy="499789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89945" y="23274324"/>
              <a:ext cx="7781471" cy="4682970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05213" y="22959396"/>
              <a:ext cx="2320098" cy="6504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멀티모달</a:t>
              </a:r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메일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33" y="24944875"/>
            <a:ext cx="1435337" cy="143533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307" y="25030074"/>
            <a:ext cx="1143202" cy="1143202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4128727" y="22450277"/>
            <a:ext cx="6079982" cy="5809280"/>
            <a:chOff x="489945" y="23274324"/>
            <a:chExt cx="8345307" cy="468297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489945" y="23274324"/>
              <a:ext cx="7781471" cy="4682970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778207" y="23701791"/>
              <a:ext cx="1057045" cy="16758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분</a:t>
              </a:r>
              <a:endPara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석</a:t>
              </a:r>
              <a:endPara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결</a:t>
              </a:r>
              <a:endPara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2376623" y="24772382"/>
            <a:ext cx="2198385" cy="160783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533252" y="24424875"/>
            <a:ext cx="1969579" cy="66192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스팸 탐지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09208" y="24788925"/>
            <a:ext cx="2315596" cy="160783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65837" y="24441418"/>
            <a:ext cx="1969579" cy="66192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메시지 전송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97536" y="6163294"/>
            <a:ext cx="7339112" cy="4179705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15624173" y="14518258"/>
            <a:ext cx="4998338" cy="6165201"/>
            <a:chOff x="14725604" y="14804084"/>
            <a:chExt cx="4998338" cy="5643456"/>
          </a:xfrm>
        </p:grpSpPr>
        <p:grpSp>
          <p:nvGrpSpPr>
            <p:cNvPr id="63" name="그룹 62"/>
            <p:cNvGrpSpPr/>
            <p:nvPr/>
          </p:nvGrpSpPr>
          <p:grpSpPr>
            <a:xfrm>
              <a:off x="14725604" y="14804084"/>
              <a:ext cx="4998338" cy="5643456"/>
              <a:chOff x="489945" y="22959396"/>
              <a:chExt cx="7781471" cy="4997898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489945" y="23274324"/>
                <a:ext cx="7781471" cy="4682970"/>
              </a:xfrm>
              <a:prstGeom prst="roundRect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2522847" y="22959396"/>
                <a:ext cx="3308809" cy="60403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WEB, DATABASE</a:t>
                </a:r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1034" name="Picture 10" descr="코딩이란? HTML CSS JS 이해 : 네이버 블로그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460" y="15543053"/>
              <a:ext cx="4141662" cy="156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upload.wikimedia.org/wikipedia/commons/thumb/2/27/PHP-logo.svg/220px-PHP-logo.svg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8541" y="17332099"/>
              <a:ext cx="2095500" cy="113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phpMyAdmin - 위키백과, 우리 모두의 백과사전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5312" y="18485350"/>
              <a:ext cx="2695575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90624" y="10655153"/>
            <a:ext cx="4764735" cy="2787498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318311" y="13908193"/>
            <a:ext cx="7033262" cy="7864624"/>
            <a:chOff x="89711" y="13908193"/>
            <a:chExt cx="7033262" cy="7864624"/>
          </a:xfrm>
        </p:grpSpPr>
        <p:grpSp>
          <p:nvGrpSpPr>
            <p:cNvPr id="60" name="그룹 59"/>
            <p:cNvGrpSpPr/>
            <p:nvPr/>
          </p:nvGrpSpPr>
          <p:grpSpPr>
            <a:xfrm>
              <a:off x="89711" y="13908193"/>
              <a:ext cx="7033262" cy="7864624"/>
              <a:chOff x="489945" y="22959397"/>
              <a:chExt cx="7781471" cy="499789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489945" y="23274324"/>
                <a:ext cx="7781471" cy="4682970"/>
              </a:xfrm>
              <a:prstGeom prst="roundRect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3480957" y="22959397"/>
                <a:ext cx="2044353" cy="5113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동작 과정</a:t>
                </a:r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8927" y="14958073"/>
              <a:ext cx="6021697" cy="33025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77756" y="18474778"/>
              <a:ext cx="5875640" cy="28320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4779" y="25562449"/>
            <a:ext cx="3262122" cy="2489515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7702237" y="14175092"/>
            <a:ext cx="7469263" cy="7515365"/>
            <a:chOff x="7524437" y="14175092"/>
            <a:chExt cx="7469263" cy="7515365"/>
          </a:xfrm>
        </p:grpSpPr>
        <p:grpSp>
          <p:nvGrpSpPr>
            <p:cNvPr id="57" name="그룹 56"/>
            <p:cNvGrpSpPr/>
            <p:nvPr/>
          </p:nvGrpSpPr>
          <p:grpSpPr>
            <a:xfrm>
              <a:off x="7524437" y="14175092"/>
              <a:ext cx="7469263" cy="7515365"/>
              <a:chOff x="483226" y="22959396"/>
              <a:chExt cx="7781471" cy="4999016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483226" y="23232266"/>
                <a:ext cx="7781471" cy="4726146"/>
              </a:xfrm>
              <a:prstGeom prst="roundRect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3469870" y="22959396"/>
                <a:ext cx="2055441" cy="59733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분석 및 결과</a:t>
                </a:r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26310" y="15128176"/>
              <a:ext cx="6469696" cy="3743315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93616" y="18873631"/>
              <a:ext cx="6020948" cy="2578400"/>
            </a:xfrm>
            <a:prstGeom prst="rect">
              <a:avLst/>
            </a:prstGeom>
          </p:spPr>
        </p:pic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5969" y="6486047"/>
            <a:ext cx="10802084" cy="6116343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465713" y="22647220"/>
            <a:ext cx="2996614" cy="28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55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맑은 고딕</vt:lpstr>
      <vt:lpstr>Arial Black</vt:lpstr>
      <vt:lpstr>Arial</vt:lpstr>
      <vt:lpstr>Franklin Gothic Demi</vt:lpstr>
      <vt:lpstr>HY견고딕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newbieman123@naver.com</cp:lastModifiedBy>
  <cp:revision>57</cp:revision>
  <dcterms:created xsi:type="dcterms:W3CDTF">2019-07-31T07:36:11Z</dcterms:created>
  <dcterms:modified xsi:type="dcterms:W3CDTF">2023-11-01T10:19:09Z</dcterms:modified>
</cp:coreProperties>
</file>