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03ED0C-B82C-44D9-BE91-03929636459D}">
  <a:tblStyle styleId="{9003ED0C-B82C-44D9-BE91-039296364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6198fe3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46198fe3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78ddf5c0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78ddf5c0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801a58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801a58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801a587c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801a587c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47293ff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47293ff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46198fe3c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364" name="Google Shape;364;g646198fe3c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287a28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287a28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2287a28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2287a28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6198fe3c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383" name="Google Shape;383;g646198fe3c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46198fe3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46198fe3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63a1fc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463a1fc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6198fe3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34" name="Google Shape;134;g646198fe3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6f7ac38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6f7ac38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463a1fcc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411" name="Google Shape;411;g6463a1fc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51f5eb0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51f5eb0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46198fe3c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424" name="Google Shape;424;g646198fe3c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46198fe3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46198fe3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46198fe3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46198fe3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46198fe3c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447" name="Google Shape;447;g646198fe3c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46198fe3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46198fe3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46198fe3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46198fe3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fb4475c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2fb4475c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6198fe3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6198fe3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6198fe3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46198fe3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463a1fc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463a1fc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46198fe3c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496" name="Google Shape;496;g646198fe3c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2fb4475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2fb4475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46198fe3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46198fe3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47293ff5d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522" name="Google Shape;522;g647293ff5d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47293ff5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47293ff5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287a28b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8" name="Google Shape;148;g62287a28b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8ddf5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8ddf5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8ddf5c0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8ddf5c0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8ddf5c0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8ddf5c0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78ddf5c0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78ddf5c0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78ddf5c07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78ddf5c0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open?id=1DZkqdST7wSydKETijqOqn9caZfpi4IoU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drive.google.com/open?id=1DZkqdST7wSydKETijqOqn9caZfpi4IoU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igma.com/proto/jT4iqL8PHw7ywE4RothzyU/v1?node-id=57%3A0&amp;scaling=scale-down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YcUDk0ewbjz32hBJiug8a6ItWdDFsWwrXKgak3KL58c/edit?usp=sharing" TargetMode="External"/><Relationship Id="rId4" Type="http://schemas.openxmlformats.org/officeDocument/2006/relationships/hyperlink" Target="https://docs.google.com/document/d/1YcUDk0ewbjz32hBJiug8a6ItWdDFsWwrXKgak3KL58c/edit?usp=sharing" TargetMode="External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open?id=1SFtAS_BI8Cu03b_hSbV79_225drvRX-A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drive.google.com/open?id=1SFtAS_BI8Cu03b_hSbV79_225drvRX-A" TargetMode="External"/><Relationship Id="rId6" Type="http://schemas.openxmlformats.org/officeDocument/2006/relationships/hyperlink" Target="https://drive.google.com/open?id=1HphYOVIDNGARA54qaZ_N1QVST0Yd0nGr" TargetMode="External"/><Relationship Id="rId7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open?id=1XE_UMj8w_4IUGfmPaRSpLOb0j0DavzND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drive.google.com/open?id=1XE_UMj8w_4IUGfmPaRSpLOb0j0DavzND" TargetMode="External"/><Relationship Id="rId6" Type="http://schemas.openxmlformats.org/officeDocument/2006/relationships/hyperlink" Target="https://drive.google.com/open?id=1EdtSiEYq1IgzGekTzXz8-Z2JQ7wFcRfqAwE4Xwg1q5o" TargetMode="External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pBolSSG0RVVQF4bz9wfEHhVQ4G3-9REFCM-gKCcFyyU/edit?usp=sharing" TargetMode="External"/><Relationship Id="rId4" Type="http://schemas.openxmlformats.org/officeDocument/2006/relationships/hyperlink" Target="https://docs.google.com/document/d/1pBolSSG0RVVQF4bz9wfEHhVQ4G3-9REFCM-gKCcFyyU/edit?usp=sharing" TargetMode="External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figma.com/proto/IYSvzps5ob6vifv6QFnmpx/v2?scaling=scale-down&amp;node-id=2%3A160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rive.google.com/open?id=17yulpoVNzR2jiQRhNex0afytR6-Tv8ux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drive.google.com/open?id=12kLrIQQ8fNNgLVPQFHfnTCSth_w7fTNZ" TargetMode="External"/><Relationship Id="rId6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0yEp4OrNJCag7pQHWa6zHgkSCsp37nMZtln2-g7nWS4/edit?usp=sharing" TargetMode="External"/><Relationship Id="rId4" Type="http://schemas.openxmlformats.org/officeDocument/2006/relationships/hyperlink" Target="https://docs.google.com/document/d/10yEp4OrNJCag7pQHWa6zHgkSCsp37nMZtln2-g7nWS4/edit?usp=sharing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LinkedIn Freshers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Design Sprint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Manager: Debdeep Bandyopadhyay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1822575" y="22847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create more synergy with existing products?</a:t>
            </a:r>
            <a:endParaRPr sz="1000"/>
          </a:p>
        </p:txBody>
      </p:sp>
      <p:sp>
        <p:nvSpPr>
          <p:cNvPr id="278" name="Google Shape;278;p39"/>
          <p:cNvSpPr/>
          <p:nvPr/>
        </p:nvSpPr>
        <p:spPr>
          <a:xfrm>
            <a:off x="1900738" y="24180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protect user information?</a:t>
            </a:r>
            <a:endParaRPr sz="1000"/>
          </a:p>
        </p:txBody>
      </p:sp>
      <p:sp>
        <p:nvSpPr>
          <p:cNvPr id="279" name="Google Shape;279;p39"/>
          <p:cNvSpPr/>
          <p:nvPr/>
        </p:nvSpPr>
        <p:spPr>
          <a:xfrm>
            <a:off x="2205163" y="218848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find job openings for college grads?</a:t>
            </a:r>
            <a:endParaRPr sz="1000"/>
          </a:p>
        </p:txBody>
      </p:sp>
      <p:sp>
        <p:nvSpPr>
          <p:cNvPr id="280" name="Google Shape;280;p39"/>
          <p:cNvSpPr/>
          <p:nvPr/>
        </p:nvSpPr>
        <p:spPr>
          <a:xfrm>
            <a:off x="1620375" y="22823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evaluate the quality of a job?</a:t>
            </a:r>
            <a:endParaRPr sz="1000"/>
          </a:p>
        </p:txBody>
      </p:sp>
      <p:sp>
        <p:nvSpPr>
          <p:cNvPr id="281" name="Google Shape;281;p39"/>
          <p:cNvSpPr/>
          <p:nvPr/>
        </p:nvSpPr>
        <p:spPr>
          <a:xfrm>
            <a:off x="1822575" y="19558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give incentives to get friends using the app? </a:t>
            </a:r>
            <a:endParaRPr sz="1000"/>
          </a:p>
        </p:txBody>
      </p:sp>
      <p:sp>
        <p:nvSpPr>
          <p:cNvPr id="282" name="Google Shape;282;p39"/>
          <p:cNvSpPr/>
          <p:nvPr/>
        </p:nvSpPr>
        <p:spPr>
          <a:xfrm>
            <a:off x="610275" y="33609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might we create an accurate and reliable recommendation engine?</a:t>
            </a:r>
            <a:endParaRPr sz="1000"/>
          </a:p>
        </p:txBody>
      </p:sp>
      <p:sp>
        <p:nvSpPr>
          <p:cNvPr id="283" name="Google Shape;283;p39"/>
          <p:cNvSpPr/>
          <p:nvPr/>
        </p:nvSpPr>
        <p:spPr>
          <a:xfrm>
            <a:off x="2773175" y="7336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create accurate matches?</a:t>
            </a:r>
            <a:endParaRPr sz="1000"/>
          </a:p>
        </p:txBody>
      </p:sp>
      <p:sp>
        <p:nvSpPr>
          <p:cNvPr id="284" name="Google Shape;284;p39"/>
          <p:cNvSpPr/>
          <p:nvPr/>
        </p:nvSpPr>
        <p:spPr>
          <a:xfrm>
            <a:off x="3309975" y="29463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might we create a model and account for bias in our model and job areas?</a:t>
            </a:r>
            <a:endParaRPr sz="1000"/>
          </a:p>
        </p:txBody>
      </p:sp>
      <p:sp>
        <p:nvSpPr>
          <p:cNvPr id="285" name="Google Shape;285;p39"/>
          <p:cNvSpPr/>
          <p:nvPr/>
        </p:nvSpPr>
        <p:spPr>
          <a:xfrm>
            <a:off x="3656775" y="18677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get accurate and timely job market information?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" name="Google Shape;286;p39"/>
          <p:cNvSpPr/>
          <p:nvPr/>
        </p:nvSpPr>
        <p:spPr>
          <a:xfrm>
            <a:off x="3667963" y="7891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build a reliable data pipeline?</a:t>
            </a:r>
            <a:endParaRPr sz="1000"/>
          </a:p>
        </p:txBody>
      </p:sp>
      <p:sp>
        <p:nvSpPr>
          <p:cNvPr id="287" name="Google Shape;287;p39"/>
          <p:cNvSpPr/>
          <p:nvPr/>
        </p:nvSpPr>
        <p:spPr>
          <a:xfrm>
            <a:off x="1822575" y="306328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use the data we already have on users?</a:t>
            </a:r>
            <a:endParaRPr sz="1000"/>
          </a:p>
        </p:txBody>
      </p:sp>
      <p:sp>
        <p:nvSpPr>
          <p:cNvPr id="288" name="Google Shape;288;p39"/>
          <p:cNvSpPr/>
          <p:nvPr/>
        </p:nvSpPr>
        <p:spPr>
          <a:xfrm>
            <a:off x="2837213" y="29463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leverage existing technologies?</a:t>
            </a:r>
            <a:endParaRPr sz="1000"/>
          </a:p>
        </p:txBody>
      </p:sp>
      <p:sp>
        <p:nvSpPr>
          <p:cNvPr id="289" name="Google Shape;289;p39"/>
          <p:cNvSpPr/>
          <p:nvPr/>
        </p:nvSpPr>
        <p:spPr>
          <a:xfrm>
            <a:off x="691513" y="25717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improve user satisfaction?</a:t>
            </a:r>
            <a:endParaRPr sz="1000"/>
          </a:p>
        </p:txBody>
      </p:sp>
      <p:sp>
        <p:nvSpPr>
          <p:cNvPr id="290" name="Google Shape;290;p39"/>
          <p:cNvSpPr/>
          <p:nvPr/>
        </p:nvSpPr>
        <p:spPr>
          <a:xfrm>
            <a:off x="2773163" y="18677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gather user feedback?</a:t>
            </a:r>
            <a:endParaRPr sz="1000"/>
          </a:p>
        </p:txBody>
      </p:sp>
      <p:sp>
        <p:nvSpPr>
          <p:cNvPr id="291" name="Google Shape;291;p39"/>
          <p:cNvSpPr/>
          <p:nvPr/>
        </p:nvSpPr>
        <p:spPr>
          <a:xfrm>
            <a:off x="674813" y="18677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market our app to users?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2" name="Google Shape;292;p39"/>
          <p:cNvSpPr/>
          <p:nvPr/>
        </p:nvSpPr>
        <p:spPr>
          <a:xfrm>
            <a:off x="1724000" y="7891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incentivize our paid subscriptions models?</a:t>
            </a:r>
            <a:endParaRPr sz="1000"/>
          </a:p>
        </p:txBody>
      </p:sp>
      <p:sp>
        <p:nvSpPr>
          <p:cNvPr id="293" name="Google Shape;293;p39"/>
          <p:cNvSpPr/>
          <p:nvPr/>
        </p:nvSpPr>
        <p:spPr>
          <a:xfrm>
            <a:off x="674825" y="7891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might we improve the salary projections for roles specific to the industry/location/experience?</a:t>
            </a:r>
            <a:endParaRPr sz="800"/>
          </a:p>
        </p:txBody>
      </p:sp>
      <p:sp>
        <p:nvSpPr>
          <p:cNvPr id="294" name="Google Shape;294;p39"/>
          <p:cNvSpPr/>
          <p:nvPr/>
        </p:nvSpPr>
        <p:spPr>
          <a:xfrm>
            <a:off x="6560575" y="24180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make interaction between user and company intuitive?</a:t>
            </a:r>
            <a:endParaRPr sz="1000"/>
          </a:p>
        </p:txBody>
      </p:sp>
      <p:sp>
        <p:nvSpPr>
          <p:cNvPr id="295" name="Google Shape;295;p39"/>
          <p:cNvSpPr/>
          <p:nvPr/>
        </p:nvSpPr>
        <p:spPr>
          <a:xfrm>
            <a:off x="6366850" y="1561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model company needs for users to understand?</a:t>
            </a:r>
            <a:endParaRPr sz="1000"/>
          </a:p>
        </p:txBody>
      </p:sp>
      <p:sp>
        <p:nvSpPr>
          <p:cNvPr id="296" name="Google Shape;296;p39"/>
          <p:cNvSpPr/>
          <p:nvPr/>
        </p:nvSpPr>
        <p:spPr>
          <a:xfrm>
            <a:off x="7793200" y="13407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reduce job application time?</a:t>
            </a:r>
            <a:endParaRPr sz="1000"/>
          </a:p>
        </p:txBody>
      </p:sp>
      <p:sp>
        <p:nvSpPr>
          <p:cNvPr id="297" name="Google Shape;297;p39"/>
          <p:cNvSpPr/>
          <p:nvPr/>
        </p:nvSpPr>
        <p:spPr>
          <a:xfrm>
            <a:off x="6560575" y="7636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feedback on rejections?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8" name="Google Shape;298;p39"/>
          <p:cNvSpPr/>
          <p:nvPr/>
        </p:nvSpPr>
        <p:spPr>
          <a:xfrm>
            <a:off x="5752663" y="18167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evaluate employer profile effectiveness? </a:t>
            </a:r>
            <a:endParaRPr sz="1000"/>
          </a:p>
        </p:txBody>
      </p:sp>
      <p:sp>
        <p:nvSpPr>
          <p:cNvPr id="299" name="Google Shape;299;p39"/>
          <p:cNvSpPr/>
          <p:nvPr/>
        </p:nvSpPr>
        <p:spPr>
          <a:xfrm>
            <a:off x="7693575" y="24180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match skills with employer needs?</a:t>
            </a:r>
            <a:endParaRPr sz="1000"/>
          </a:p>
        </p:txBody>
      </p:sp>
      <p:sp>
        <p:nvSpPr>
          <p:cNvPr id="300" name="Google Shape;300;p39"/>
          <p:cNvSpPr/>
          <p:nvPr/>
        </p:nvSpPr>
        <p:spPr>
          <a:xfrm>
            <a:off x="5752675" y="7336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share reviews about employers?</a:t>
            </a:r>
            <a:endParaRPr sz="1000"/>
          </a:p>
        </p:txBody>
      </p:sp>
      <p:sp>
        <p:nvSpPr>
          <p:cNvPr id="301" name="Google Shape;301;p39"/>
          <p:cNvSpPr/>
          <p:nvPr/>
        </p:nvSpPr>
        <p:spPr>
          <a:xfrm>
            <a:off x="7555875" y="6303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facilitate communication between user and employers?</a:t>
            </a:r>
            <a:endParaRPr sz="1000"/>
          </a:p>
        </p:txBody>
      </p:sp>
      <p:sp>
        <p:nvSpPr>
          <p:cNvPr id="302" name="Google Shape;302;p39"/>
          <p:cNvSpPr/>
          <p:nvPr/>
        </p:nvSpPr>
        <p:spPr>
          <a:xfrm>
            <a:off x="5675175" y="27299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request information from companies?</a:t>
            </a:r>
            <a:endParaRPr sz="1000"/>
          </a:p>
        </p:txBody>
      </p:sp>
      <p:sp>
        <p:nvSpPr>
          <p:cNvPr id="303" name="Google Shape;303;p39"/>
          <p:cNvSpPr txBox="1"/>
          <p:nvPr/>
        </p:nvSpPr>
        <p:spPr>
          <a:xfrm>
            <a:off x="1210225" y="4258850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Develop tech and data capabilities based on existing 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5565625" y="4258850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Collaborate with companies for better user experience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05725" y="147900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Improving Product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Find and Engage Users</a:t>
            </a:r>
            <a:endParaRPr sz="3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386588" y="10518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connect with users even before they graduate?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2" name="Google Shape;312;p40"/>
          <p:cNvSpPr/>
          <p:nvPr/>
        </p:nvSpPr>
        <p:spPr>
          <a:xfrm>
            <a:off x="851700" y="11280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users evaluate job vs grad school? </a:t>
            </a:r>
            <a:endParaRPr sz="1000"/>
          </a:p>
        </p:txBody>
      </p:sp>
      <p:sp>
        <p:nvSpPr>
          <p:cNvPr id="313" name="Google Shape;313;p40"/>
          <p:cNvSpPr/>
          <p:nvPr/>
        </p:nvSpPr>
        <p:spPr>
          <a:xfrm>
            <a:off x="1940988" y="21484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find recent college grads?</a:t>
            </a:r>
            <a:endParaRPr sz="1000"/>
          </a:p>
        </p:txBody>
      </p:sp>
      <p:sp>
        <p:nvSpPr>
          <p:cNvPr id="314" name="Google Shape;314;p40"/>
          <p:cNvSpPr/>
          <p:nvPr/>
        </p:nvSpPr>
        <p:spPr>
          <a:xfrm>
            <a:off x="1627250" y="9819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get college graduates to want to learn about jobs</a:t>
            </a:r>
            <a:endParaRPr sz="1000"/>
          </a:p>
        </p:txBody>
      </p:sp>
      <p:sp>
        <p:nvSpPr>
          <p:cNvPr id="315" name="Google Shape;315;p40"/>
          <p:cNvSpPr/>
          <p:nvPr/>
        </p:nvSpPr>
        <p:spPr>
          <a:xfrm>
            <a:off x="851700" y="21849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 grads prioritize their interests?</a:t>
            </a:r>
            <a:endParaRPr sz="1000"/>
          </a:p>
        </p:txBody>
      </p:sp>
      <p:sp>
        <p:nvSpPr>
          <p:cNvPr id="316" name="Google Shape;316;p40"/>
          <p:cNvSpPr/>
          <p:nvPr/>
        </p:nvSpPr>
        <p:spPr>
          <a:xfrm>
            <a:off x="1248963" y="29518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figure out if a person is looking for a job?</a:t>
            </a:r>
            <a:endParaRPr sz="1000"/>
          </a:p>
        </p:txBody>
      </p:sp>
      <p:sp>
        <p:nvSpPr>
          <p:cNvPr id="317" name="Google Shape;317;p40"/>
          <p:cNvSpPr/>
          <p:nvPr/>
        </p:nvSpPr>
        <p:spPr>
          <a:xfrm>
            <a:off x="197500" y="15900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partner with college career centers? </a:t>
            </a:r>
            <a:endParaRPr sz="1000"/>
          </a:p>
        </p:txBody>
      </p:sp>
      <p:sp>
        <p:nvSpPr>
          <p:cNvPr id="318" name="Google Shape;318;p40"/>
          <p:cNvSpPr/>
          <p:nvPr/>
        </p:nvSpPr>
        <p:spPr>
          <a:xfrm>
            <a:off x="851700" y="23246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choose when is the right time to have students participate?</a:t>
            </a:r>
            <a:endParaRPr sz="1000"/>
          </a:p>
        </p:txBody>
      </p:sp>
      <p:sp>
        <p:nvSpPr>
          <p:cNvPr id="319" name="Google Shape;319;p40"/>
          <p:cNvSpPr/>
          <p:nvPr/>
        </p:nvSpPr>
        <p:spPr>
          <a:xfrm>
            <a:off x="1627250" y="2477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develop partnership with schools?</a:t>
            </a:r>
            <a:endParaRPr sz="1000"/>
          </a:p>
        </p:txBody>
      </p:sp>
      <p:sp>
        <p:nvSpPr>
          <p:cNvPr id="320" name="Google Shape;320;p40"/>
          <p:cNvSpPr/>
          <p:nvPr/>
        </p:nvSpPr>
        <p:spPr>
          <a:xfrm>
            <a:off x="1463688" y="1790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allow students to discover their passions?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1" name="Google Shape;321;p40"/>
          <p:cNvSpPr/>
          <p:nvPr/>
        </p:nvSpPr>
        <p:spPr>
          <a:xfrm>
            <a:off x="155175" y="27213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students become more aware of jobs available to them?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2" name="Google Shape;322;p40"/>
          <p:cNvSpPr txBox="1"/>
          <p:nvPr/>
        </p:nvSpPr>
        <p:spPr>
          <a:xfrm>
            <a:off x="155175" y="4113350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Onboard more 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3306813" y="11280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make the resume filling process more intuitive?</a:t>
            </a:r>
            <a:endParaRPr sz="1000"/>
          </a:p>
        </p:txBody>
      </p:sp>
      <p:sp>
        <p:nvSpPr>
          <p:cNvPr id="324" name="Google Shape;324;p40"/>
          <p:cNvSpPr/>
          <p:nvPr/>
        </p:nvSpPr>
        <p:spPr>
          <a:xfrm>
            <a:off x="3965200" y="117478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feedback to resume/profile creation?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5" name="Google Shape;325;p40"/>
          <p:cNvSpPr/>
          <p:nvPr/>
        </p:nvSpPr>
        <p:spPr>
          <a:xfrm>
            <a:off x="4986388" y="11280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design career path?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6" name="Google Shape;326;p40"/>
          <p:cNvSpPr/>
          <p:nvPr/>
        </p:nvSpPr>
        <p:spPr>
          <a:xfrm>
            <a:off x="3527963" y="20189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resume writing assistance?</a:t>
            </a:r>
            <a:endParaRPr sz="1000"/>
          </a:p>
        </p:txBody>
      </p:sp>
      <p:sp>
        <p:nvSpPr>
          <p:cNvPr id="327" name="Google Shape;327;p40"/>
          <p:cNvSpPr/>
          <p:nvPr/>
        </p:nvSpPr>
        <p:spPr>
          <a:xfrm>
            <a:off x="4435750" y="21484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evaluate  user profile effectiveness?</a:t>
            </a:r>
            <a:endParaRPr sz="1000"/>
          </a:p>
        </p:txBody>
      </p:sp>
      <p:sp>
        <p:nvSpPr>
          <p:cNvPr id="328" name="Google Shape;328;p40"/>
          <p:cNvSpPr/>
          <p:nvPr/>
        </p:nvSpPr>
        <p:spPr>
          <a:xfrm>
            <a:off x="5214363" y="20841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improve user profile quality?</a:t>
            </a:r>
            <a:endParaRPr sz="1000"/>
          </a:p>
        </p:txBody>
      </p:sp>
      <p:sp>
        <p:nvSpPr>
          <p:cNvPr id="329" name="Google Shape;329;p40"/>
          <p:cNvSpPr txBox="1"/>
          <p:nvPr/>
        </p:nvSpPr>
        <p:spPr>
          <a:xfrm>
            <a:off x="2970250" y="3961950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Help users create and improve profile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6562613" y="17552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understand user goals and interests?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1" name="Google Shape;331;p40"/>
          <p:cNvSpPr/>
          <p:nvPr/>
        </p:nvSpPr>
        <p:spPr>
          <a:xfrm>
            <a:off x="7069425" y="184838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content based on goals/interests/skills?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2" name="Google Shape;332;p40"/>
          <p:cNvSpPr/>
          <p:nvPr/>
        </p:nvSpPr>
        <p:spPr>
          <a:xfrm>
            <a:off x="7235325" y="19436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suggest career path based on goals/interests/skills?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3" name="Google Shape;333;p40"/>
          <p:cNvSpPr/>
          <p:nvPr/>
        </p:nvSpPr>
        <p:spPr>
          <a:xfrm>
            <a:off x="7463925" y="21484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recommend more things to users?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4" name="Google Shape;334;p40"/>
          <p:cNvSpPr/>
          <p:nvPr/>
        </p:nvSpPr>
        <p:spPr>
          <a:xfrm>
            <a:off x="7692525" y="23246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connect users to similar users?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5" name="Google Shape;335;p40"/>
          <p:cNvSpPr/>
          <p:nvPr/>
        </p:nvSpPr>
        <p:spPr>
          <a:xfrm>
            <a:off x="6453450" y="272131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search jobs that match user goals/interests/skills?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6" name="Google Shape;336;p40"/>
          <p:cNvSpPr/>
          <p:nvPr/>
        </p:nvSpPr>
        <p:spPr>
          <a:xfrm>
            <a:off x="7365850" y="20805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assess a user's job preferences?</a:t>
            </a:r>
            <a:endParaRPr sz="1000"/>
          </a:p>
        </p:txBody>
      </p:sp>
      <p:sp>
        <p:nvSpPr>
          <p:cNvPr id="337" name="Google Shape;337;p40"/>
          <p:cNvSpPr/>
          <p:nvPr/>
        </p:nvSpPr>
        <p:spPr>
          <a:xfrm>
            <a:off x="7121913" y="10518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improve job recommendations to users?</a:t>
            </a:r>
            <a:endParaRPr sz="1000"/>
          </a:p>
        </p:txBody>
      </p:sp>
      <p:sp>
        <p:nvSpPr>
          <p:cNvPr id="338" name="Google Shape;338;p40"/>
          <p:cNvSpPr/>
          <p:nvPr/>
        </p:nvSpPr>
        <p:spPr>
          <a:xfrm>
            <a:off x="7910838" y="27213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students align their passions to available jobs?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9" name="Google Shape;339;p40"/>
          <p:cNvSpPr/>
          <p:nvPr/>
        </p:nvSpPr>
        <p:spPr>
          <a:xfrm>
            <a:off x="7845900" y="8613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r>
              <a:rPr lang="en" sz="800"/>
              <a:t>ow might improve connection recommendations based on candidate’s interest?</a:t>
            </a:r>
            <a:endParaRPr sz="800"/>
          </a:p>
        </p:txBody>
      </p:sp>
      <p:sp>
        <p:nvSpPr>
          <p:cNvPr id="340" name="Google Shape;340;p40"/>
          <p:cNvSpPr/>
          <p:nvPr/>
        </p:nvSpPr>
        <p:spPr>
          <a:xfrm>
            <a:off x="7845900" y="1618338"/>
            <a:ext cx="1010100" cy="9534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might we suggest Job events/conference/fairs based on candidate’s interest?</a:t>
            </a:r>
            <a:endParaRPr sz="900"/>
          </a:p>
        </p:txBody>
      </p:sp>
      <p:sp>
        <p:nvSpPr>
          <p:cNvPr id="341" name="Google Shape;341;p40"/>
          <p:cNvSpPr txBox="1"/>
          <p:nvPr/>
        </p:nvSpPr>
        <p:spPr>
          <a:xfrm>
            <a:off x="6126975" y="3961950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Recommend contents based on goals/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interests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6416138" y="8613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motivate students to apply to jobs  based on their interests?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/>
          <p:nvPr/>
        </p:nvSpPr>
        <p:spPr>
          <a:xfrm>
            <a:off x="792363" y="11925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Protect user information</a:t>
            </a:r>
            <a:endParaRPr sz="1000"/>
          </a:p>
        </p:txBody>
      </p:sp>
      <p:sp>
        <p:nvSpPr>
          <p:cNvPr id="348" name="Google Shape;348;p41"/>
          <p:cNvSpPr/>
          <p:nvPr/>
        </p:nvSpPr>
        <p:spPr>
          <a:xfrm>
            <a:off x="3029363" y="11925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connect users from the same schools?</a:t>
            </a:r>
            <a:endParaRPr sz="1000"/>
          </a:p>
        </p:txBody>
      </p:sp>
      <p:sp>
        <p:nvSpPr>
          <p:cNvPr id="349" name="Google Shape;349;p41"/>
          <p:cNvSpPr/>
          <p:nvPr/>
        </p:nvSpPr>
        <p:spPr>
          <a:xfrm>
            <a:off x="4039475" y="11925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partner with college career centers? </a:t>
            </a:r>
            <a:endParaRPr sz="1000"/>
          </a:p>
        </p:txBody>
      </p:sp>
      <p:sp>
        <p:nvSpPr>
          <p:cNvPr id="350" name="Google Shape;350;p41"/>
          <p:cNvSpPr/>
          <p:nvPr/>
        </p:nvSpPr>
        <p:spPr>
          <a:xfrm>
            <a:off x="4990063" y="11925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create a supportive social network of students</a:t>
            </a:r>
            <a:endParaRPr sz="1000"/>
          </a:p>
        </p:txBody>
      </p:sp>
      <p:sp>
        <p:nvSpPr>
          <p:cNvPr id="351" name="Google Shape;351;p41"/>
          <p:cNvSpPr/>
          <p:nvPr/>
        </p:nvSpPr>
        <p:spPr>
          <a:xfrm>
            <a:off x="6897038" y="11925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incentivize students to use the new app?</a:t>
            </a:r>
            <a:endParaRPr sz="1000"/>
          </a:p>
        </p:txBody>
      </p:sp>
      <p:sp>
        <p:nvSpPr>
          <p:cNvPr id="352" name="Google Shape;352;p41"/>
          <p:cNvSpPr txBox="1"/>
          <p:nvPr/>
        </p:nvSpPr>
        <p:spPr>
          <a:xfrm>
            <a:off x="6507325" y="2474950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Feedback and marketing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155175" y="2571750"/>
            <a:ext cx="262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Governance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2877250" y="2397175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 same school/colege 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3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Sprint Focus</a:t>
            </a:r>
            <a:endParaRPr sz="3200"/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952500" y="135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2171075"/>
                <a:gridCol w="506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Focus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Help Users Land a Job</a:t>
                      </a:r>
                      <a:endParaRPr i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Slide 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 selected this theme because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●"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Primary goal of the product is to help new graduates upskill and find a job.</a:t>
                      </a:r>
                      <a:endParaRPr sz="1200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●"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Basic priority is to understand user preferences and gain feedback. Also initially many models need to be trained so we need proper user engagement for optimizing the product. </a:t>
                      </a:r>
                      <a:b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Define</a:t>
            </a:r>
            <a:endParaRPr sz="500"/>
          </a:p>
        </p:txBody>
      </p:sp>
      <p:sp>
        <p:nvSpPr>
          <p:cNvPr id="367" name="Google Shape;367;p43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an understanding of the problem space, create focus and align on specific outcomes for the Design Sprint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311700" y="216425"/>
            <a:ext cx="30612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Success Metrics</a:t>
            </a:r>
            <a:endParaRPr sz="3200"/>
          </a:p>
        </p:txBody>
      </p:sp>
      <p:graphicFrame>
        <p:nvGraphicFramePr>
          <p:cNvPr id="374" name="Google Shape;374;p44"/>
          <p:cNvGraphicFramePr/>
          <p:nvPr/>
        </p:nvGraphicFramePr>
        <p:xfrm>
          <a:off x="0" y="6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1534975"/>
                <a:gridCol w="2631550"/>
                <a:gridCol w="2429725"/>
                <a:gridCol w="2511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Goals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Signals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Metrics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Happiness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User lands in dream job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User upskills himself through linkedin learning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User gains confidence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New job search after landing a job through linkedin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Email surveys and feedback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Engagement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Applies to job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User engages with the platform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Search job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Update profile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Explore companies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Explore contents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Job searches/month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Profile updates/ month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Adoption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Share job listing with friends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Onboard more universities on platform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Referrals by friends/ universities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Referral rate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Referral onboard rate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Job posting rate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Retention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Users on landing job becomes mentors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New upskilling programs and mentors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Applyting for upskiling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Applying for mentor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Programs enrolled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Time spent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Mentors selected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Task Success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Find relevant jobs easily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Land jobs faster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Users applies to job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Application rate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E9E9E"/>
                </a:solidFill>
              </a:rPr>
              <a:t>LinkedIn Freshers </a:t>
            </a:r>
            <a:r>
              <a:rPr lang="en" sz="1900">
                <a:solidFill>
                  <a:srgbClr val="9E9E9E"/>
                </a:solidFill>
              </a:rPr>
              <a:t>( Sneak Peak)</a:t>
            </a:r>
            <a:endParaRPr sz="1900">
              <a:solidFill>
                <a:srgbClr val="9E9E9E"/>
              </a:solidFill>
            </a:endParaRPr>
          </a:p>
        </p:txBody>
      </p:sp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257975" y="898500"/>
            <a:ext cx="8520600" cy="3999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rgbClr val="9E9E9E"/>
                </a:solidFill>
              </a:rPr>
              <a:t>LinkedIn’s new product  for </a:t>
            </a:r>
            <a:r>
              <a:rPr b="1" lang="en" sz="1400">
                <a:solidFill>
                  <a:srgbClr val="000000"/>
                </a:solidFill>
              </a:rPr>
              <a:t>college students and new graduates,</a:t>
            </a:r>
            <a:r>
              <a:rPr b="1" lang="en" sz="1400">
                <a:solidFill>
                  <a:srgbClr val="9E9E9E"/>
                </a:solidFill>
              </a:rPr>
              <a:t> called LinkedIn Freshers is going to launch in the main app very soon</a:t>
            </a:r>
            <a:endParaRPr b="1" sz="1400">
              <a:solidFill>
                <a:srgbClr val="9E9E9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rgbClr val="9E9E9E"/>
                </a:solidFill>
              </a:rPr>
              <a:t>It is going to be a </a:t>
            </a:r>
            <a:r>
              <a:rPr b="1" lang="en" sz="1400">
                <a:solidFill>
                  <a:srgbClr val="000000"/>
                </a:solidFill>
              </a:rPr>
              <a:t>one-stop solution for guiding inexperienced students and graduates right from resume creation to landing jobs</a:t>
            </a:r>
            <a:r>
              <a:rPr b="1" lang="en" sz="1400">
                <a:solidFill>
                  <a:srgbClr val="9E9E9E"/>
                </a:solidFill>
              </a:rPr>
              <a:t> without feeling underwhelmed at any point.</a:t>
            </a:r>
            <a:endParaRPr b="1" sz="1400">
              <a:solidFill>
                <a:srgbClr val="9E9E9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rgbClr val="9E9E9E"/>
                </a:solidFill>
              </a:rPr>
              <a:t>The initial launch will feature a </a:t>
            </a:r>
            <a:r>
              <a:rPr b="1" lang="en" sz="1400">
                <a:solidFill>
                  <a:srgbClr val="000000"/>
                </a:solidFill>
              </a:rPr>
              <a:t>resume creation bot, an interview preparation and upskilling bot, a mentor recommendation option and a first-of-a-kind feature to find out how well a candidates’ goals and interests aligns with the company.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rgbClr val="9E9E9E"/>
                </a:solidFill>
              </a:rPr>
              <a:t>The biggest issues, as pointed out by many new graduates, are the </a:t>
            </a:r>
            <a:r>
              <a:rPr b="1" lang="en" sz="1400">
                <a:solidFill>
                  <a:srgbClr val="000000"/>
                </a:solidFill>
              </a:rPr>
              <a:t>low confidence, lack of understanding of roles in company, lack of good mentors </a:t>
            </a:r>
            <a:r>
              <a:rPr b="1" lang="en" sz="1400">
                <a:solidFill>
                  <a:srgbClr val="9E9E9E"/>
                </a:solidFill>
              </a:rPr>
              <a:t>which of</a:t>
            </a:r>
            <a:r>
              <a:rPr b="1" lang="en" sz="1400">
                <a:solidFill>
                  <a:srgbClr val="9E9E9E"/>
                </a:solidFill>
              </a:rPr>
              <a:t>ten leaves them confused</a:t>
            </a:r>
            <a:endParaRPr b="1" sz="1400">
              <a:solidFill>
                <a:srgbClr val="9E9E9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Font typeface="Open Sans"/>
              <a:buChar char="●"/>
            </a:pPr>
            <a:r>
              <a:rPr b="1" lang="en" sz="1400">
                <a:solidFill>
                  <a:srgbClr val="9E9E9E"/>
                </a:solidFill>
              </a:rPr>
              <a:t>Initial reviews of the features have found the LinkedIn’s new launch a great boon, with features like interest understanding, interview prep and upskilling modules, LinkedIn’s new launch is going to make </a:t>
            </a:r>
            <a:r>
              <a:rPr b="1" lang="en" sz="1400">
                <a:solidFill>
                  <a:srgbClr val="000000"/>
                </a:solidFill>
              </a:rPr>
              <a:t>navigating the job market a breeze for the </a:t>
            </a:r>
            <a:r>
              <a:rPr b="1" lang="en" sz="1400">
                <a:solidFill>
                  <a:srgbClr val="000000"/>
                </a:solidFill>
              </a:rPr>
              <a:t>millenials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Sketch</a:t>
            </a:r>
            <a:endParaRPr sz="500"/>
          </a:p>
        </p:txBody>
      </p:sp>
      <p:sp>
        <p:nvSpPr>
          <p:cNvPr id="386" name="Google Shape;386;p46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Generate tons of ideas, then narrow them down to two in depth solution sketches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8 Sketches</a:t>
            </a:r>
            <a:endParaRPr sz="3200"/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311700" y="923875"/>
            <a:ext cx="8520600" cy="40407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Photo of your 8 sketches here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875"/>
            <a:ext cx="8520605" cy="404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Solution Sketch 1: Interview Module</a:t>
            </a:r>
            <a:endParaRPr sz="3200"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311700" y="923875"/>
            <a:ext cx="8520600" cy="40407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Upload a photo of your sketch on this slide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01" name="Google Shape;4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3075"/>
            <a:ext cx="8520599" cy="402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Set the stage</a:t>
            </a:r>
            <a:endParaRPr sz="500"/>
          </a:p>
        </p:txBody>
      </p:sp>
      <p:sp>
        <p:nvSpPr>
          <p:cNvPr id="137" name="Google Shape;137;p31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 the stage for the Design Sprint by framing the problem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Solution Sketch 2 : Mentorship Module</a:t>
            </a:r>
            <a:endParaRPr sz="3200"/>
          </a:p>
        </p:txBody>
      </p:sp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311700" y="923875"/>
            <a:ext cx="8520600" cy="40407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Upload a photo of your sketch on this slide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4625"/>
            <a:ext cx="8520604" cy="401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Decide</a:t>
            </a:r>
            <a:endParaRPr sz="500"/>
          </a:p>
        </p:txBody>
      </p:sp>
      <p:sp>
        <p:nvSpPr>
          <p:cNvPr id="414" name="Google Shape;414;p5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415" name="Google Shape;415;p50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Pick the final concept that you develop into a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Decision</a:t>
            </a:r>
            <a:endParaRPr sz="3200"/>
          </a:p>
        </p:txBody>
      </p:sp>
      <p:graphicFrame>
        <p:nvGraphicFramePr>
          <p:cNvPr id="421" name="Google Shape;421;p51"/>
          <p:cNvGraphicFramePr/>
          <p:nvPr/>
        </p:nvGraphicFramePr>
        <p:xfrm>
          <a:off x="952500" y="135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2271925"/>
                <a:gridCol w="496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Decision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Interview Module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Rationale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●"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Our initial priority is to help users land in a job and so main criteria to land in a job is to crack the interview first.</a:t>
                      </a:r>
                      <a:endParaRPr sz="1200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E9E9E"/>
                        </a:buClr>
                        <a:buSzPts val="1200"/>
                        <a:buFont typeface="Open Sans"/>
                        <a:buChar char="●"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help users face the interview with confidence and positivity we will be focussing in the interview module.</a:t>
                      </a:r>
                      <a:endParaRPr sz="1200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Prototype</a:t>
            </a:r>
            <a:endParaRPr sz="500"/>
          </a:p>
        </p:txBody>
      </p:sp>
      <p:sp>
        <p:nvSpPr>
          <p:cNvPr id="427" name="Google Shape;427;p5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Turn your concept into a realistic, interactive prototype that you will use to validate your assumptions and ideas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Storyboard</a:t>
            </a:r>
            <a:endParaRPr sz="3200"/>
          </a:p>
        </p:txBody>
      </p:sp>
      <p:pic>
        <p:nvPicPr>
          <p:cNvPr id="434" name="Google Shape;434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61450" t="0"/>
          <a:stretch/>
        </p:blipFill>
        <p:spPr>
          <a:xfrm>
            <a:off x="7966225" y="61975"/>
            <a:ext cx="675818" cy="6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3">
            <a:hlinkClick r:id="rId5"/>
          </p:cNvPr>
          <p:cNvSpPr txBox="1"/>
          <p:nvPr/>
        </p:nvSpPr>
        <p:spPr>
          <a:xfrm>
            <a:off x="7822788" y="658300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plot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1289225" y="2068150"/>
            <a:ext cx="72186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Link for the project has been provided in google file document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Prototype</a:t>
            </a:r>
            <a:endParaRPr sz="3200"/>
          </a:p>
        </p:txBody>
      </p:sp>
      <p:sp>
        <p:nvSpPr>
          <p:cNvPr id="442" name="Google Shape;442;p54"/>
          <p:cNvSpPr txBox="1"/>
          <p:nvPr/>
        </p:nvSpPr>
        <p:spPr>
          <a:xfrm>
            <a:off x="7117013" y="30119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prototype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3" name="Google Shape;443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500" y="1629488"/>
            <a:ext cx="1884525" cy="188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4" name="Google Shape;444;p54"/>
          <p:cNvGraphicFramePr/>
          <p:nvPr/>
        </p:nvGraphicFramePr>
        <p:xfrm>
          <a:off x="311700" y="107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1965300"/>
                <a:gridCol w="4511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High level overview of the prototype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does it do?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prototype helps user to find recommended jobs, helps user with interview preparation and seek help from experts.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Assumptions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Any assumptions within the prototype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are familiar with linkedin platform.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will be able to navigate in the platform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have to initiate a conversation with mentors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are the tasks that a user can complete in the prototype?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 can find various resources such as recommended courses from linkedin learning, recommended jobs , mock interviews , questions and mock tests etc.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can find recommended mentors and initiate conversation with them in messenger.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Validate</a:t>
            </a:r>
            <a:endParaRPr sz="500"/>
          </a:p>
        </p:txBody>
      </p:sp>
      <p:sp>
        <p:nvSpPr>
          <p:cNvPr id="450" name="Google Shape;450;p55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451" name="Google Shape;451;p55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 will go through your prototype and provide feedback on your concept. This is also an opportunity to have an engineering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discussion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Plan and recruit for research</a:t>
            </a:r>
            <a:endParaRPr sz="3200"/>
          </a:p>
        </p:txBody>
      </p:sp>
      <p:sp>
        <p:nvSpPr>
          <p:cNvPr id="457" name="Google Shape;457;p5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">
            <a:hlinkClick r:id="rId3"/>
          </p:cNvPr>
          <p:cNvSpPr txBox="1"/>
          <p:nvPr/>
        </p:nvSpPr>
        <p:spPr>
          <a:xfrm>
            <a:off x="4026313" y="312452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research plan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9" name="Google Shape;459;p5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750" y="1577075"/>
            <a:ext cx="1636500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Testing</a:t>
            </a:r>
            <a:endParaRPr sz="3200"/>
          </a:p>
        </p:txBody>
      </p:sp>
      <p:sp>
        <p:nvSpPr>
          <p:cNvPr id="465" name="Google Shape;465;p57"/>
          <p:cNvSpPr txBox="1"/>
          <p:nvPr>
            <p:ph idx="1" type="body"/>
          </p:nvPr>
        </p:nvSpPr>
        <p:spPr>
          <a:xfrm>
            <a:off x="311700" y="923875"/>
            <a:ext cx="8520600" cy="3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Key Findings from </a:t>
            </a:r>
            <a:r>
              <a:rPr lang="en" sz="1200">
                <a:solidFill>
                  <a:srgbClr val="000000"/>
                </a:solidFill>
              </a:rPr>
              <a:t>Participant 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66" name="Google Shape;466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850" y="151850"/>
            <a:ext cx="772025" cy="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7"/>
          <p:cNvSpPr txBox="1"/>
          <p:nvPr/>
        </p:nvSpPr>
        <p:spPr>
          <a:xfrm>
            <a:off x="8100113" y="8476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ink your audio recording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57"/>
          <p:cNvSpPr txBox="1"/>
          <p:nvPr/>
        </p:nvSpPr>
        <p:spPr>
          <a:xfrm>
            <a:off x="7076200" y="8476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notes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9" name="Google Shape;469;p5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4950" y="174150"/>
            <a:ext cx="772026" cy="772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0" name="Google Shape;470;p57"/>
          <p:cNvGraphicFramePr/>
          <p:nvPr/>
        </p:nvGraphicFramePr>
        <p:xfrm>
          <a:off x="311700" y="123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2169800"/>
                <a:gridCol w="55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What worked well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was able to explore the various product features.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was very interested in the product and its offerings.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had quite a lot of suggestions for product improvement,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Where participants got stuck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slightly got struck to start a conversation with mentor.</a:t>
                      </a:r>
                      <a:endParaRPr sz="10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Other observations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was concerned about the data privacy and how was the interview video stored.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was also concerned </a:t>
                      </a:r>
                      <a:r>
                        <a:rPr lang="en" sz="1000"/>
                        <a:t>whether</a:t>
                      </a:r>
                      <a:r>
                        <a:rPr lang="en" sz="1000"/>
                        <a:t> the AI based interviewer can be as </a:t>
                      </a:r>
                      <a:r>
                        <a:rPr lang="en" sz="1000"/>
                        <a:t>efficient</a:t>
                      </a:r>
                      <a:r>
                        <a:rPr lang="en" sz="1000"/>
                        <a:t> as human interviewer considering emotion, judgement and various other factors.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Testing</a:t>
            </a:r>
            <a:endParaRPr sz="3200"/>
          </a:p>
        </p:txBody>
      </p:sp>
      <p:sp>
        <p:nvSpPr>
          <p:cNvPr id="476" name="Google Shape;476;p58"/>
          <p:cNvSpPr txBox="1"/>
          <p:nvPr>
            <p:ph idx="1" type="body"/>
          </p:nvPr>
        </p:nvSpPr>
        <p:spPr>
          <a:xfrm>
            <a:off x="311700" y="923875"/>
            <a:ext cx="8520600" cy="3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Key Findings from </a:t>
            </a:r>
            <a:r>
              <a:rPr lang="en" sz="1200">
                <a:solidFill>
                  <a:srgbClr val="000000"/>
                </a:solidFill>
              </a:rPr>
              <a:t>Participant 2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77" name="Google Shape;477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850" y="151850"/>
            <a:ext cx="772025" cy="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8"/>
          <p:cNvSpPr txBox="1"/>
          <p:nvPr/>
        </p:nvSpPr>
        <p:spPr>
          <a:xfrm>
            <a:off x="8100100" y="8476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Link your audio recording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58"/>
          <p:cNvSpPr txBox="1"/>
          <p:nvPr/>
        </p:nvSpPr>
        <p:spPr>
          <a:xfrm>
            <a:off x="7076200" y="8476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notes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0" name="Google Shape;480;p5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4950" y="174150"/>
            <a:ext cx="772026" cy="772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58"/>
          <p:cNvGraphicFramePr/>
          <p:nvPr/>
        </p:nvGraphicFramePr>
        <p:xfrm>
          <a:off x="311700" y="123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2169800"/>
                <a:gridCol w="55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What worked well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was able to navigate properly.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pointed out various features well.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Where participants got stuck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slightly got struck to navigate to the interview module as he was not accustomed with what the practise icon does.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Other observations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wanted the UI to be a bit more smooth.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Initial PRD</a:t>
            </a:r>
            <a:endParaRPr sz="3200"/>
          </a:p>
        </p:txBody>
      </p:sp>
      <p:sp>
        <p:nvSpPr>
          <p:cNvPr id="144" name="Google Shape;144;p32">
            <a:hlinkClick r:id="rId3"/>
          </p:cNvPr>
          <p:cNvSpPr txBox="1"/>
          <p:nvPr/>
        </p:nvSpPr>
        <p:spPr>
          <a:xfrm>
            <a:off x="4026313" y="312452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PRD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750" y="1577075"/>
            <a:ext cx="1636500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Improvements</a:t>
            </a:r>
            <a:endParaRPr sz="3200"/>
          </a:p>
        </p:txBody>
      </p:sp>
      <p:graphicFrame>
        <p:nvGraphicFramePr>
          <p:cNvPr id="487" name="Google Shape;487;p59"/>
          <p:cNvGraphicFramePr/>
          <p:nvPr/>
        </p:nvGraphicFramePr>
        <p:xfrm>
          <a:off x="311700" y="108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2330275"/>
                <a:gridCol w="594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Improvement #1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Making the data policy more transparent.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Rationale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Candidates were sceptical about how their audio and video during interview was stored and used by the company. So keeping in mind the their privacy concern a setting has been provided to switch on/off the data storage feature in cloud for model training purpose.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Improvement #2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Providing more formats for mock interview and mentor chat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Rationale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Video interviews are data intensive and also users have concern with their privacy so we are providing more options of video based, audio based and chatbot based interviews.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Feasibility</a:t>
            </a:r>
            <a:endParaRPr sz="3200"/>
          </a:p>
        </p:txBody>
      </p:sp>
      <p:graphicFrame>
        <p:nvGraphicFramePr>
          <p:cNvPr id="493" name="Google Shape;493;p60"/>
          <p:cNvGraphicFramePr/>
          <p:nvPr/>
        </p:nvGraphicFramePr>
        <p:xfrm>
          <a:off x="311700" y="123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1970300"/>
                <a:gridCol w="2654400"/>
                <a:gridCol w="389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Your Assumptions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Specific feasibility questions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Drawing the UI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What data is needed to draw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the UI on the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screen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?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Where is the data coming from</a:t>
                      </a:r>
                      <a:endParaRPr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Using photoshop to create buttons and also hotspots to link the pages when user clicks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buttons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Will the pages load quickly when user clicks on button to go to job recommendation page?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User generated data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Is it stored?</a:t>
                      </a:r>
                      <a:endParaRPr i="1" sz="1000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Where/how?</a:t>
                      </a:r>
                      <a:endParaRPr i="1" sz="1000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How wll that data be used again?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Users skill and preferences will be stored in the same section as other profile details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Will the users info stored in the back-end add more bandwidth or interfere with anything else that is stored in users profile that could cause malfunction in other areas?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Latency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How quickly should things load?</a:t>
                      </a:r>
                      <a:endParaRPr i="1" sz="1000">
                        <a:solidFill>
                          <a:srgbClr val="FFFFFF"/>
                        </a:solidFill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Are there any operations that might slow down load time (ie: a call to another service)?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emails generation by job postings with matched user-skill will be generated per day.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Will this be automated in the back-end?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What if company edits job opening, will the previous opportunity be still included in the list or automatically removed?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Iterate</a:t>
            </a:r>
            <a:endParaRPr sz="500"/>
          </a:p>
        </p:txBody>
      </p:sp>
      <p:sp>
        <p:nvSpPr>
          <p:cNvPr id="499" name="Google Shape;499;p61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500" name="Google Shape;500;p61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Leverage learnings from your first two user interviews to make changes to your prototype. Then run another round of user interviews.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Prototype v2</a:t>
            </a:r>
            <a:endParaRPr sz="3200"/>
          </a:p>
        </p:txBody>
      </p:sp>
      <p:sp>
        <p:nvSpPr>
          <p:cNvPr id="506" name="Google Shape;506;p62"/>
          <p:cNvSpPr txBox="1"/>
          <p:nvPr/>
        </p:nvSpPr>
        <p:spPr>
          <a:xfrm>
            <a:off x="7117013" y="30119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prototype v2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7" name="Google Shape;507;p6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500" y="1629488"/>
            <a:ext cx="1884525" cy="188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8" name="Google Shape;508;p62"/>
          <p:cNvGraphicFramePr/>
          <p:nvPr/>
        </p:nvGraphicFramePr>
        <p:xfrm>
          <a:off x="311700" y="107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1965300"/>
                <a:gridCol w="4511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High level overview of the prototype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does it do?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prototype simulates the interview module of the LinkedIn: New Grads feature, which assists a candidate in improving his interview skills. Also it ensures data transparency and higher accessibility in terms of interview mediums.</a:t>
                      </a:r>
                      <a:endParaRPr i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Assumptions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Any assumptions within the prototype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are familiar with linkedin platform.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will be able to navigate in the platform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have to initiate a conversation with mentors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are the tasks that a user can complete in the prototype?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 can find various resources such as recommended courses from linkedin learning, recommended jobs , mock interviews , questions and mock tests etc and also customize data storage and interview medium options..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●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can find recommended mentors and initiate conversation with them in messenger.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Testing </a:t>
            </a:r>
            <a:r>
              <a:rPr lang="en" sz="3200"/>
              <a:t>Round 2</a:t>
            </a:r>
            <a:endParaRPr sz="3200"/>
          </a:p>
        </p:txBody>
      </p:sp>
      <p:pic>
        <p:nvPicPr>
          <p:cNvPr id="514" name="Google Shape;514;p6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850" y="151850"/>
            <a:ext cx="772025" cy="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3"/>
          <p:cNvSpPr txBox="1"/>
          <p:nvPr/>
        </p:nvSpPr>
        <p:spPr>
          <a:xfrm>
            <a:off x="8100100" y="8476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audio recording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63"/>
          <p:cNvSpPr txBox="1"/>
          <p:nvPr/>
        </p:nvSpPr>
        <p:spPr>
          <a:xfrm>
            <a:off x="7076200" y="84767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notes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7" name="Google Shape;517;p6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4950" y="174150"/>
            <a:ext cx="772026" cy="77202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311700" y="923875"/>
            <a:ext cx="8520600" cy="31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Key Findings from </a:t>
            </a:r>
            <a:r>
              <a:rPr lang="en" sz="1200">
                <a:solidFill>
                  <a:srgbClr val="000000"/>
                </a:solidFill>
              </a:rPr>
              <a:t>Participant 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graphicFrame>
        <p:nvGraphicFramePr>
          <p:cNvPr id="519" name="Google Shape;519;p63"/>
          <p:cNvGraphicFramePr/>
          <p:nvPr/>
        </p:nvGraphicFramePr>
        <p:xfrm>
          <a:off x="311700" y="123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{9003ED0C-B82C-44D9-BE91-03929636459D}</a:tableStyleId>
              </a:tblPr>
              <a:tblGrid>
                <a:gridCol w="2169800"/>
                <a:gridCol w="55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What worked well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He was able to navigate wasily</a:t>
                      </a:r>
                      <a:endParaRPr sz="1100"/>
                    </a:p>
                    <a:p>
                      <a:pPr indent="-29845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He also was able to access data privacy policies and understood how someone can access multiple formats of communication</a:t>
                      </a:r>
                      <a:endParaRPr sz="10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Where participants got stuck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He was struck a bit on how to start conversation with mentor.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Other observations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Wanted chatbot integration for making it more interactive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B3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Handoff</a:t>
            </a:r>
            <a:endParaRPr sz="500"/>
          </a:p>
        </p:txBody>
      </p:sp>
      <p:sp>
        <p:nvSpPr>
          <p:cNvPr id="525" name="Google Shape;525;p64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rgbClr val="7D97AD"/>
              </a:solidFill>
            </a:endParaRPr>
          </a:p>
        </p:txBody>
      </p:sp>
      <p:sp>
        <p:nvSpPr>
          <p:cNvPr id="526" name="Google Shape;526;p64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Updated</a:t>
            </a:r>
            <a:r>
              <a:rPr lang="en" sz="3200"/>
              <a:t> PRD</a:t>
            </a:r>
            <a:endParaRPr sz="3200"/>
          </a:p>
        </p:txBody>
      </p:sp>
      <p:sp>
        <p:nvSpPr>
          <p:cNvPr id="532" name="Google Shape;532;p6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5">
            <a:hlinkClick r:id="rId3"/>
          </p:cNvPr>
          <p:cNvSpPr txBox="1"/>
          <p:nvPr/>
        </p:nvSpPr>
        <p:spPr>
          <a:xfrm>
            <a:off x="4026313" y="3124525"/>
            <a:ext cx="1009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Link your PRD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4" name="Google Shape;534;p6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750" y="1577075"/>
            <a:ext cx="1636500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Understand</a:t>
            </a:r>
            <a:endParaRPr sz="500"/>
          </a:p>
        </p:txBody>
      </p:sp>
      <p:sp>
        <p:nvSpPr>
          <p:cNvPr id="151" name="Google Shape;151;p33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shared understanding of the space, problem, and goals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Might We</a:t>
            </a:r>
            <a:endParaRPr sz="3200"/>
          </a:p>
        </p:txBody>
      </p:sp>
      <p:sp>
        <p:nvSpPr>
          <p:cNvPr id="158" name="Google Shape;158;p34"/>
          <p:cNvSpPr/>
          <p:nvPr/>
        </p:nvSpPr>
        <p:spPr>
          <a:xfrm>
            <a:off x="1867725" y="1852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attract more new grads to platofrm</a:t>
            </a:r>
            <a:endParaRPr sz="1000"/>
          </a:p>
        </p:txBody>
      </p:sp>
      <p:sp>
        <p:nvSpPr>
          <p:cNvPr id="159" name="Google Shape;159;p34"/>
          <p:cNvSpPr/>
          <p:nvPr/>
        </p:nvSpPr>
        <p:spPr>
          <a:xfrm>
            <a:off x="3073938" y="735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nurture new grads for new job</a:t>
            </a:r>
            <a:endParaRPr sz="1000"/>
          </a:p>
        </p:txBody>
      </p:sp>
      <p:sp>
        <p:nvSpPr>
          <p:cNvPr id="160" name="Google Shape;160;p34"/>
          <p:cNvSpPr/>
          <p:nvPr/>
        </p:nvSpPr>
        <p:spPr>
          <a:xfrm>
            <a:off x="747763" y="29705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onboard more and more companies</a:t>
            </a:r>
            <a:endParaRPr sz="1000"/>
          </a:p>
        </p:txBody>
      </p:sp>
      <p:sp>
        <p:nvSpPr>
          <p:cNvPr id="161" name="Google Shape;161;p34"/>
          <p:cNvSpPr/>
          <p:nvPr/>
        </p:nvSpPr>
        <p:spPr>
          <a:xfrm>
            <a:off x="747775" y="4088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find the kind of job a graduate is searching for</a:t>
            </a:r>
            <a:endParaRPr sz="1000"/>
          </a:p>
        </p:txBody>
      </p:sp>
      <p:sp>
        <p:nvSpPr>
          <p:cNvPr id="162" name="Google Shape;162;p34"/>
          <p:cNvSpPr/>
          <p:nvPr/>
        </p:nvSpPr>
        <p:spPr>
          <a:xfrm>
            <a:off x="5337400" y="29637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reduce job application time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3" name="Google Shape;163;p34"/>
          <p:cNvSpPr/>
          <p:nvPr/>
        </p:nvSpPr>
        <p:spPr>
          <a:xfrm>
            <a:off x="3036700" y="29705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recommend jobs to users</a:t>
            </a:r>
            <a:endParaRPr sz="1000"/>
          </a:p>
        </p:txBody>
      </p:sp>
      <p:sp>
        <p:nvSpPr>
          <p:cNvPr id="164" name="Google Shape;164;p34"/>
          <p:cNvSpPr/>
          <p:nvPr/>
        </p:nvSpPr>
        <p:spPr>
          <a:xfrm>
            <a:off x="6445575" y="735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upskill users</a:t>
            </a:r>
            <a:endParaRPr sz="1000"/>
          </a:p>
        </p:txBody>
      </p:sp>
      <p:sp>
        <p:nvSpPr>
          <p:cNvPr id="165" name="Google Shape;165;p34"/>
          <p:cNvSpPr/>
          <p:nvPr/>
        </p:nvSpPr>
        <p:spPr>
          <a:xfrm>
            <a:off x="1867713" y="735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connect users to mentors</a:t>
            </a:r>
            <a:endParaRPr sz="1000"/>
          </a:p>
        </p:txBody>
      </p:sp>
      <p:sp>
        <p:nvSpPr>
          <p:cNvPr id="166" name="Google Shape;166;p34"/>
          <p:cNvSpPr/>
          <p:nvPr/>
        </p:nvSpPr>
        <p:spPr>
          <a:xfrm>
            <a:off x="4205675" y="1852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design career path for users</a:t>
            </a:r>
            <a:endParaRPr sz="1000"/>
          </a:p>
        </p:txBody>
      </p:sp>
      <p:sp>
        <p:nvSpPr>
          <p:cNvPr id="167" name="Google Shape;167;p34"/>
          <p:cNvSpPr/>
          <p:nvPr/>
        </p:nvSpPr>
        <p:spPr>
          <a:xfrm>
            <a:off x="1867725" y="4088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prep users to crack interview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8" name="Google Shape;168;p34"/>
          <p:cNvSpPr/>
          <p:nvPr/>
        </p:nvSpPr>
        <p:spPr>
          <a:xfrm>
            <a:off x="3073950" y="41106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to add more courses to platform based on user needs</a:t>
            </a:r>
            <a:endParaRPr sz="1000"/>
          </a:p>
        </p:txBody>
      </p:sp>
      <p:sp>
        <p:nvSpPr>
          <p:cNvPr id="169" name="Google Shape;169;p34"/>
          <p:cNvSpPr/>
          <p:nvPr/>
        </p:nvSpPr>
        <p:spPr>
          <a:xfrm>
            <a:off x="4192938" y="294538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upskill users</a:t>
            </a:r>
            <a:endParaRPr sz="1000"/>
          </a:p>
        </p:txBody>
      </p:sp>
      <p:sp>
        <p:nvSpPr>
          <p:cNvPr id="170" name="Google Shape;170;p34"/>
          <p:cNvSpPr/>
          <p:nvPr/>
        </p:nvSpPr>
        <p:spPr>
          <a:xfrm>
            <a:off x="747763" y="18932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recommend more things to users</a:t>
            </a:r>
            <a:endParaRPr sz="1000"/>
          </a:p>
        </p:txBody>
      </p:sp>
      <p:sp>
        <p:nvSpPr>
          <p:cNvPr id="171" name="Google Shape;171;p34"/>
          <p:cNvSpPr/>
          <p:nvPr/>
        </p:nvSpPr>
        <p:spPr>
          <a:xfrm>
            <a:off x="4205663" y="735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connect users with right mentors</a:t>
            </a:r>
            <a:endParaRPr sz="1000"/>
          </a:p>
        </p:txBody>
      </p:sp>
      <p:sp>
        <p:nvSpPr>
          <p:cNvPr id="172" name="Google Shape;172;p34"/>
          <p:cNvSpPr/>
          <p:nvPr/>
        </p:nvSpPr>
        <p:spPr>
          <a:xfrm>
            <a:off x="5325613" y="1833000"/>
            <a:ext cx="1010100" cy="10668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establish interaction btw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Users and companies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3" name="Google Shape;173;p34"/>
          <p:cNvSpPr/>
          <p:nvPr/>
        </p:nvSpPr>
        <p:spPr>
          <a:xfrm>
            <a:off x="5356025" y="40378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suggest career path based on goals/interest</a:t>
            </a:r>
            <a:endParaRPr sz="1000"/>
          </a:p>
        </p:txBody>
      </p:sp>
      <p:sp>
        <p:nvSpPr>
          <p:cNvPr id="174" name="Google Shape;174;p34"/>
          <p:cNvSpPr/>
          <p:nvPr/>
        </p:nvSpPr>
        <p:spPr>
          <a:xfrm>
            <a:off x="6445575" y="18260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resume writing assistance</a:t>
            </a:r>
            <a:endParaRPr sz="1000"/>
          </a:p>
        </p:txBody>
      </p:sp>
      <p:sp>
        <p:nvSpPr>
          <p:cNvPr id="175" name="Google Shape;175;p34"/>
          <p:cNvSpPr/>
          <p:nvPr/>
        </p:nvSpPr>
        <p:spPr>
          <a:xfrm>
            <a:off x="4196275" y="40378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map users to jobs based on resume</a:t>
            </a:r>
            <a:endParaRPr sz="1000"/>
          </a:p>
        </p:txBody>
      </p:sp>
      <p:sp>
        <p:nvSpPr>
          <p:cNvPr id="176" name="Google Shape;176;p34"/>
          <p:cNvSpPr/>
          <p:nvPr/>
        </p:nvSpPr>
        <p:spPr>
          <a:xfrm>
            <a:off x="3036700" y="1852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suggest courses based on resume.</a:t>
            </a:r>
            <a:endParaRPr sz="1000"/>
          </a:p>
        </p:txBody>
      </p:sp>
      <p:sp>
        <p:nvSpPr>
          <p:cNvPr id="177" name="Google Shape;177;p34"/>
          <p:cNvSpPr/>
          <p:nvPr/>
        </p:nvSpPr>
        <p:spPr>
          <a:xfrm>
            <a:off x="747775" y="8159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contructive feedback based on resume</a:t>
            </a:r>
            <a:endParaRPr sz="1000"/>
          </a:p>
        </p:txBody>
      </p:sp>
      <p:sp>
        <p:nvSpPr>
          <p:cNvPr id="178" name="Google Shape;178;p34"/>
          <p:cNvSpPr/>
          <p:nvPr/>
        </p:nvSpPr>
        <p:spPr>
          <a:xfrm>
            <a:off x="1867725" y="29705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add important keywords and phrases to resume.</a:t>
            </a:r>
            <a:endParaRPr sz="1000"/>
          </a:p>
        </p:txBody>
      </p:sp>
      <p:sp>
        <p:nvSpPr>
          <p:cNvPr id="179" name="Google Shape;179;p34"/>
          <p:cNvSpPr/>
          <p:nvPr/>
        </p:nvSpPr>
        <p:spPr>
          <a:xfrm>
            <a:off x="5281200" y="735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make the resume filling process more interesting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Other stickies 1</a:t>
            </a:r>
            <a:endParaRPr sz="3200"/>
          </a:p>
        </p:txBody>
      </p:sp>
      <p:sp>
        <p:nvSpPr>
          <p:cNvPr id="185" name="Google Shape;185;p35"/>
          <p:cNvSpPr/>
          <p:nvPr/>
        </p:nvSpPr>
        <p:spPr>
          <a:xfrm>
            <a:off x="1582425" y="739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users evaluate job vs grad school? </a:t>
            </a:r>
            <a:endParaRPr sz="1000"/>
          </a:p>
        </p:txBody>
      </p:sp>
      <p:sp>
        <p:nvSpPr>
          <p:cNvPr id="186" name="Google Shape;186;p35"/>
          <p:cNvSpPr/>
          <p:nvPr/>
        </p:nvSpPr>
        <p:spPr>
          <a:xfrm>
            <a:off x="4938925" y="739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find recent college grads?</a:t>
            </a:r>
            <a:endParaRPr sz="1000"/>
          </a:p>
        </p:txBody>
      </p:sp>
      <p:sp>
        <p:nvSpPr>
          <p:cNvPr id="187" name="Google Shape;187;p35"/>
          <p:cNvSpPr/>
          <p:nvPr/>
        </p:nvSpPr>
        <p:spPr>
          <a:xfrm>
            <a:off x="2644563" y="1825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provide resume writing assistance?</a:t>
            </a:r>
            <a:endParaRPr sz="1000"/>
          </a:p>
        </p:txBody>
      </p:sp>
      <p:sp>
        <p:nvSpPr>
          <p:cNvPr id="188" name="Google Shape;188;p35"/>
          <p:cNvSpPr/>
          <p:nvPr/>
        </p:nvSpPr>
        <p:spPr>
          <a:xfrm>
            <a:off x="1582425" y="29122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get college graduates to want to learn about jobs</a:t>
            </a:r>
            <a:endParaRPr sz="1000"/>
          </a:p>
        </p:txBody>
      </p:sp>
      <p:sp>
        <p:nvSpPr>
          <p:cNvPr id="189" name="Google Shape;189;p35"/>
          <p:cNvSpPr/>
          <p:nvPr/>
        </p:nvSpPr>
        <p:spPr>
          <a:xfrm>
            <a:off x="1578725" y="39985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assess a user's job preferences?</a:t>
            </a:r>
            <a:endParaRPr sz="1000"/>
          </a:p>
        </p:txBody>
      </p:sp>
      <p:sp>
        <p:nvSpPr>
          <p:cNvPr id="190" name="Google Shape;190;p35"/>
          <p:cNvSpPr/>
          <p:nvPr/>
        </p:nvSpPr>
        <p:spPr>
          <a:xfrm>
            <a:off x="3820088" y="739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protect user information?</a:t>
            </a:r>
            <a:endParaRPr sz="1000"/>
          </a:p>
        </p:txBody>
      </p:sp>
      <p:sp>
        <p:nvSpPr>
          <p:cNvPr id="191" name="Google Shape;191;p35"/>
          <p:cNvSpPr/>
          <p:nvPr/>
        </p:nvSpPr>
        <p:spPr>
          <a:xfrm>
            <a:off x="3859100" y="1825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evaluate  user profile effectiveness?</a:t>
            </a:r>
            <a:endParaRPr sz="1000"/>
          </a:p>
        </p:txBody>
      </p:sp>
      <p:sp>
        <p:nvSpPr>
          <p:cNvPr id="192" name="Google Shape;192;p35"/>
          <p:cNvSpPr/>
          <p:nvPr/>
        </p:nvSpPr>
        <p:spPr>
          <a:xfrm>
            <a:off x="4997438" y="1825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improve user profile quality?</a:t>
            </a:r>
            <a:endParaRPr sz="1000"/>
          </a:p>
        </p:txBody>
      </p:sp>
      <p:sp>
        <p:nvSpPr>
          <p:cNvPr id="193" name="Google Shape;193;p35"/>
          <p:cNvSpPr/>
          <p:nvPr/>
        </p:nvSpPr>
        <p:spPr>
          <a:xfrm>
            <a:off x="2649225" y="29122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grads assess job fit?</a:t>
            </a:r>
            <a:endParaRPr sz="1000"/>
          </a:p>
        </p:txBody>
      </p:sp>
      <p:sp>
        <p:nvSpPr>
          <p:cNvPr id="194" name="Google Shape;194;p35"/>
          <p:cNvSpPr/>
          <p:nvPr/>
        </p:nvSpPr>
        <p:spPr>
          <a:xfrm>
            <a:off x="3810763" y="29122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colleges grads learn what jobs are really like?</a:t>
            </a:r>
            <a:endParaRPr sz="1000"/>
          </a:p>
        </p:txBody>
      </p:sp>
      <p:sp>
        <p:nvSpPr>
          <p:cNvPr id="195" name="Google Shape;195;p35"/>
          <p:cNvSpPr/>
          <p:nvPr/>
        </p:nvSpPr>
        <p:spPr>
          <a:xfrm>
            <a:off x="2692888" y="39985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capture a user's work style?</a:t>
            </a:r>
            <a:endParaRPr sz="1000"/>
          </a:p>
        </p:txBody>
      </p:sp>
      <p:sp>
        <p:nvSpPr>
          <p:cNvPr id="196" name="Google Shape;196;p35"/>
          <p:cNvSpPr/>
          <p:nvPr/>
        </p:nvSpPr>
        <p:spPr>
          <a:xfrm>
            <a:off x="6057750" y="739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match skills with employer needs?</a:t>
            </a:r>
            <a:endParaRPr sz="1000"/>
          </a:p>
        </p:txBody>
      </p:sp>
      <p:sp>
        <p:nvSpPr>
          <p:cNvPr id="197" name="Google Shape;197;p35"/>
          <p:cNvSpPr/>
          <p:nvPr/>
        </p:nvSpPr>
        <p:spPr>
          <a:xfrm>
            <a:off x="6078625" y="1825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facilitate communication between user and employers?</a:t>
            </a:r>
            <a:endParaRPr sz="1000"/>
          </a:p>
        </p:txBody>
      </p:sp>
      <p:sp>
        <p:nvSpPr>
          <p:cNvPr id="198" name="Google Shape;198;p35"/>
          <p:cNvSpPr/>
          <p:nvPr/>
        </p:nvSpPr>
        <p:spPr>
          <a:xfrm>
            <a:off x="4972325" y="29122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figure out living wage in a geographic area?</a:t>
            </a:r>
            <a:endParaRPr sz="1000"/>
          </a:p>
        </p:txBody>
      </p:sp>
      <p:sp>
        <p:nvSpPr>
          <p:cNvPr id="199" name="Google Shape;199;p35"/>
          <p:cNvSpPr/>
          <p:nvPr/>
        </p:nvSpPr>
        <p:spPr>
          <a:xfrm>
            <a:off x="4917538" y="39985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find job openings for college grads?</a:t>
            </a:r>
            <a:endParaRPr sz="1000"/>
          </a:p>
        </p:txBody>
      </p:sp>
      <p:sp>
        <p:nvSpPr>
          <p:cNvPr id="200" name="Google Shape;200;p35"/>
          <p:cNvSpPr/>
          <p:nvPr/>
        </p:nvSpPr>
        <p:spPr>
          <a:xfrm>
            <a:off x="3807075" y="39985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figure out if a person is looking for a job?</a:t>
            </a:r>
            <a:endParaRPr sz="1000"/>
          </a:p>
        </p:txBody>
      </p:sp>
      <p:sp>
        <p:nvSpPr>
          <p:cNvPr id="201" name="Google Shape;201;p35"/>
          <p:cNvSpPr/>
          <p:nvPr/>
        </p:nvSpPr>
        <p:spPr>
          <a:xfrm>
            <a:off x="1582450" y="1825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share reviews about employers?</a:t>
            </a:r>
            <a:endParaRPr sz="1000"/>
          </a:p>
        </p:txBody>
      </p:sp>
      <p:sp>
        <p:nvSpPr>
          <p:cNvPr id="202" name="Google Shape;202;p35"/>
          <p:cNvSpPr/>
          <p:nvPr/>
        </p:nvSpPr>
        <p:spPr>
          <a:xfrm>
            <a:off x="2644563" y="739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evaluate employer profile effectiveness? </a:t>
            </a:r>
            <a:endParaRPr sz="1000"/>
          </a:p>
        </p:txBody>
      </p:sp>
      <p:sp>
        <p:nvSpPr>
          <p:cNvPr id="203" name="Google Shape;203;p35"/>
          <p:cNvSpPr/>
          <p:nvPr/>
        </p:nvSpPr>
        <p:spPr>
          <a:xfrm>
            <a:off x="6039125" y="29122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 grads prioritize their interests?</a:t>
            </a:r>
            <a:endParaRPr sz="1000"/>
          </a:p>
        </p:txBody>
      </p:sp>
      <p:sp>
        <p:nvSpPr>
          <p:cNvPr id="204" name="Google Shape;204;p35"/>
          <p:cNvSpPr/>
          <p:nvPr/>
        </p:nvSpPr>
        <p:spPr>
          <a:xfrm>
            <a:off x="6031725" y="39985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evaluate the quality of a job?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Other stickies 2</a:t>
            </a:r>
            <a:endParaRPr sz="3200"/>
          </a:p>
        </p:txBody>
      </p:sp>
      <p:sp>
        <p:nvSpPr>
          <p:cNvPr id="210" name="Google Shape;210;p36"/>
          <p:cNvSpPr/>
          <p:nvPr/>
        </p:nvSpPr>
        <p:spPr>
          <a:xfrm>
            <a:off x="2651575" y="76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give incentives to get friends using the app? </a:t>
            </a:r>
            <a:endParaRPr sz="1000"/>
          </a:p>
        </p:txBody>
      </p:sp>
      <p:sp>
        <p:nvSpPr>
          <p:cNvPr id="211" name="Google Shape;211;p36"/>
          <p:cNvSpPr/>
          <p:nvPr/>
        </p:nvSpPr>
        <p:spPr>
          <a:xfrm>
            <a:off x="1551350" y="76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 connect users with mentors?</a:t>
            </a:r>
            <a:endParaRPr sz="1000"/>
          </a:p>
        </p:txBody>
      </p:sp>
      <p:sp>
        <p:nvSpPr>
          <p:cNvPr id="212" name="Google Shape;212;p36"/>
          <p:cNvSpPr/>
          <p:nvPr/>
        </p:nvSpPr>
        <p:spPr>
          <a:xfrm>
            <a:off x="2651600" y="293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assess a user's job skills?</a:t>
            </a:r>
            <a:endParaRPr sz="1000"/>
          </a:p>
        </p:txBody>
      </p:sp>
      <p:sp>
        <p:nvSpPr>
          <p:cNvPr id="213" name="Google Shape;213;p36"/>
          <p:cNvSpPr/>
          <p:nvPr/>
        </p:nvSpPr>
        <p:spPr>
          <a:xfrm>
            <a:off x="2651600" y="184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connect users from the same schools?</a:t>
            </a:r>
            <a:endParaRPr sz="1000"/>
          </a:p>
        </p:txBody>
      </p:sp>
      <p:sp>
        <p:nvSpPr>
          <p:cNvPr id="214" name="Google Shape;214;p36"/>
          <p:cNvSpPr/>
          <p:nvPr/>
        </p:nvSpPr>
        <p:spPr>
          <a:xfrm>
            <a:off x="3765738" y="293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assess geographic preferences?</a:t>
            </a:r>
            <a:endParaRPr sz="1000"/>
          </a:p>
        </p:txBody>
      </p:sp>
      <p:sp>
        <p:nvSpPr>
          <p:cNvPr id="215" name="Google Shape;215;p36"/>
          <p:cNvSpPr/>
          <p:nvPr/>
        </p:nvSpPr>
        <p:spPr>
          <a:xfrm>
            <a:off x="3751850" y="76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create a supportive social network for job seekers?</a:t>
            </a:r>
            <a:endParaRPr sz="1000"/>
          </a:p>
        </p:txBody>
      </p:sp>
      <p:sp>
        <p:nvSpPr>
          <p:cNvPr id="216" name="Google Shape;216;p36"/>
          <p:cNvSpPr/>
          <p:nvPr/>
        </p:nvSpPr>
        <p:spPr>
          <a:xfrm>
            <a:off x="3765750" y="184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partner with college career centers? </a:t>
            </a:r>
            <a:endParaRPr sz="1000"/>
          </a:p>
        </p:txBody>
      </p:sp>
      <p:sp>
        <p:nvSpPr>
          <p:cNvPr id="217" name="Google Shape;217;p36"/>
          <p:cNvSpPr/>
          <p:nvPr/>
        </p:nvSpPr>
        <p:spPr>
          <a:xfrm>
            <a:off x="1537450" y="184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colleges grads calibrate their skills?</a:t>
            </a:r>
            <a:endParaRPr sz="1000"/>
          </a:p>
        </p:txBody>
      </p:sp>
      <p:sp>
        <p:nvSpPr>
          <p:cNvPr id="218" name="Google Shape;218;p36"/>
          <p:cNvSpPr/>
          <p:nvPr/>
        </p:nvSpPr>
        <p:spPr>
          <a:xfrm>
            <a:off x="1537438" y="293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 grads identify their preferences?</a:t>
            </a:r>
            <a:endParaRPr sz="1000"/>
          </a:p>
        </p:txBody>
      </p:sp>
      <p:sp>
        <p:nvSpPr>
          <p:cNvPr id="219" name="Google Shape;219;p36"/>
          <p:cNvSpPr/>
          <p:nvPr/>
        </p:nvSpPr>
        <p:spPr>
          <a:xfrm>
            <a:off x="5994100" y="402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choose when is the right time to have students participate?</a:t>
            </a:r>
            <a:endParaRPr sz="1000"/>
          </a:p>
        </p:txBody>
      </p:sp>
      <p:sp>
        <p:nvSpPr>
          <p:cNvPr id="220" name="Google Shape;220;p36"/>
          <p:cNvSpPr/>
          <p:nvPr/>
        </p:nvSpPr>
        <p:spPr>
          <a:xfrm>
            <a:off x="4879900" y="402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incentivize students to use the new app?</a:t>
            </a:r>
            <a:endParaRPr sz="1000"/>
          </a:p>
        </p:txBody>
      </p:sp>
      <p:sp>
        <p:nvSpPr>
          <p:cNvPr id="221" name="Google Shape;221;p36"/>
          <p:cNvSpPr/>
          <p:nvPr/>
        </p:nvSpPr>
        <p:spPr>
          <a:xfrm>
            <a:off x="3765700" y="402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request information from companies?</a:t>
            </a:r>
            <a:endParaRPr sz="1000"/>
          </a:p>
        </p:txBody>
      </p:sp>
      <p:sp>
        <p:nvSpPr>
          <p:cNvPr id="222" name="Google Shape;222;p36"/>
          <p:cNvSpPr/>
          <p:nvPr/>
        </p:nvSpPr>
        <p:spPr>
          <a:xfrm>
            <a:off x="2651575" y="402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develop partnership with schools?</a:t>
            </a:r>
            <a:endParaRPr sz="1000"/>
          </a:p>
        </p:txBody>
      </p:sp>
      <p:sp>
        <p:nvSpPr>
          <p:cNvPr id="223" name="Google Shape;223;p36"/>
          <p:cNvSpPr/>
          <p:nvPr/>
        </p:nvSpPr>
        <p:spPr>
          <a:xfrm>
            <a:off x="1537450" y="402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leverage existing technologies?</a:t>
            </a:r>
            <a:endParaRPr sz="1000"/>
          </a:p>
        </p:txBody>
      </p:sp>
      <p:sp>
        <p:nvSpPr>
          <p:cNvPr id="224" name="Google Shape;224;p36"/>
          <p:cNvSpPr/>
          <p:nvPr/>
        </p:nvSpPr>
        <p:spPr>
          <a:xfrm>
            <a:off x="4879900" y="293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build a reliable data pipeline?</a:t>
            </a:r>
            <a:endParaRPr sz="1000"/>
          </a:p>
        </p:txBody>
      </p:sp>
      <p:sp>
        <p:nvSpPr>
          <p:cNvPr id="225" name="Google Shape;225;p36"/>
          <p:cNvSpPr/>
          <p:nvPr/>
        </p:nvSpPr>
        <p:spPr>
          <a:xfrm>
            <a:off x="5994100" y="76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create accurate matches?</a:t>
            </a:r>
            <a:endParaRPr sz="1000"/>
          </a:p>
        </p:txBody>
      </p:sp>
      <p:sp>
        <p:nvSpPr>
          <p:cNvPr id="226" name="Google Shape;226;p36"/>
          <p:cNvSpPr/>
          <p:nvPr/>
        </p:nvSpPr>
        <p:spPr>
          <a:xfrm>
            <a:off x="4879900" y="76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might we create an accurate and reliable recommendation engine?</a:t>
            </a:r>
            <a:endParaRPr sz="1000"/>
          </a:p>
        </p:txBody>
      </p:sp>
      <p:sp>
        <p:nvSpPr>
          <p:cNvPr id="227" name="Google Shape;227;p36"/>
          <p:cNvSpPr/>
          <p:nvPr/>
        </p:nvSpPr>
        <p:spPr>
          <a:xfrm>
            <a:off x="4879888" y="184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might we create a model and account for bias in our model and job areas?</a:t>
            </a:r>
            <a:endParaRPr sz="1000"/>
          </a:p>
        </p:txBody>
      </p:sp>
      <p:sp>
        <p:nvSpPr>
          <p:cNvPr id="228" name="Google Shape;228;p36"/>
          <p:cNvSpPr/>
          <p:nvPr/>
        </p:nvSpPr>
        <p:spPr>
          <a:xfrm>
            <a:off x="5994100" y="293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use the data we already have on users?</a:t>
            </a:r>
            <a:endParaRPr sz="1000"/>
          </a:p>
        </p:txBody>
      </p:sp>
      <p:sp>
        <p:nvSpPr>
          <p:cNvPr id="229" name="Google Shape;229;p36"/>
          <p:cNvSpPr/>
          <p:nvPr/>
        </p:nvSpPr>
        <p:spPr>
          <a:xfrm>
            <a:off x="5994100" y="184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get accurate and timely job market information?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Other stickies 3</a:t>
            </a:r>
            <a:endParaRPr sz="3200"/>
          </a:p>
        </p:txBody>
      </p:sp>
      <p:sp>
        <p:nvSpPr>
          <p:cNvPr id="235" name="Google Shape;235;p37"/>
          <p:cNvSpPr/>
          <p:nvPr/>
        </p:nvSpPr>
        <p:spPr>
          <a:xfrm>
            <a:off x="2896200" y="74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allow students to discover their passions?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6" name="Google Shape;236;p37"/>
          <p:cNvSpPr/>
          <p:nvPr/>
        </p:nvSpPr>
        <p:spPr>
          <a:xfrm>
            <a:off x="2896188" y="182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students align their passions to available jobs?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37"/>
          <p:cNvSpPr/>
          <p:nvPr/>
        </p:nvSpPr>
        <p:spPr>
          <a:xfrm>
            <a:off x="2896200" y="291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motivate students to apply to jobs  based on their interests?</a:t>
            </a:r>
            <a:endParaRPr sz="1000"/>
          </a:p>
        </p:txBody>
      </p:sp>
      <p:sp>
        <p:nvSpPr>
          <p:cNvPr id="238" name="Google Shape;238;p37"/>
          <p:cNvSpPr/>
          <p:nvPr/>
        </p:nvSpPr>
        <p:spPr>
          <a:xfrm>
            <a:off x="2896200" y="400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students become more aware of jobs available to them?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9" name="Google Shape;239;p37"/>
          <p:cNvSpPr/>
          <p:nvPr/>
        </p:nvSpPr>
        <p:spPr>
          <a:xfrm>
            <a:off x="1757863" y="400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improve job recommendations to users?</a:t>
            </a:r>
            <a:endParaRPr sz="1000"/>
          </a:p>
        </p:txBody>
      </p:sp>
      <p:sp>
        <p:nvSpPr>
          <p:cNvPr id="240" name="Google Shape;240;p37"/>
          <p:cNvSpPr/>
          <p:nvPr/>
        </p:nvSpPr>
        <p:spPr>
          <a:xfrm>
            <a:off x="1757863" y="291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improve user satisfaction?</a:t>
            </a:r>
            <a:endParaRPr sz="1000"/>
          </a:p>
        </p:txBody>
      </p:sp>
      <p:sp>
        <p:nvSpPr>
          <p:cNvPr id="241" name="Google Shape;241;p37"/>
          <p:cNvSpPr/>
          <p:nvPr/>
        </p:nvSpPr>
        <p:spPr>
          <a:xfrm>
            <a:off x="1757863" y="182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gather user feedback?</a:t>
            </a:r>
            <a:endParaRPr sz="1000"/>
          </a:p>
        </p:txBody>
      </p:sp>
      <p:sp>
        <p:nvSpPr>
          <p:cNvPr id="242" name="Google Shape;242;p37"/>
          <p:cNvSpPr/>
          <p:nvPr/>
        </p:nvSpPr>
        <p:spPr>
          <a:xfrm>
            <a:off x="1757863" y="74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market our app to users?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3" name="Google Shape;243;p37"/>
          <p:cNvSpPr/>
          <p:nvPr/>
        </p:nvSpPr>
        <p:spPr>
          <a:xfrm>
            <a:off x="4034525" y="74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r>
              <a:rPr lang="en" sz="800"/>
              <a:t>ow might improve connection recommendations based on candidate’s interest?</a:t>
            </a:r>
            <a:endParaRPr sz="800"/>
          </a:p>
        </p:txBody>
      </p:sp>
      <p:sp>
        <p:nvSpPr>
          <p:cNvPr id="244" name="Google Shape;244;p37"/>
          <p:cNvSpPr/>
          <p:nvPr/>
        </p:nvSpPr>
        <p:spPr>
          <a:xfrm>
            <a:off x="4034525" y="1885050"/>
            <a:ext cx="1010100" cy="9534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might we suggest Job events/conference/fairs based on candidate’s interest?</a:t>
            </a:r>
            <a:endParaRPr sz="900"/>
          </a:p>
        </p:txBody>
      </p:sp>
      <p:sp>
        <p:nvSpPr>
          <p:cNvPr id="245" name="Google Shape;245;p37"/>
          <p:cNvSpPr/>
          <p:nvPr/>
        </p:nvSpPr>
        <p:spPr>
          <a:xfrm>
            <a:off x="4034525" y="29146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might we recommend professional certifications, courses, conferences to employees?</a:t>
            </a:r>
            <a:endParaRPr sz="800"/>
          </a:p>
        </p:txBody>
      </p:sp>
      <p:sp>
        <p:nvSpPr>
          <p:cNvPr id="246" name="Google Shape;246;p37"/>
          <p:cNvSpPr/>
          <p:nvPr/>
        </p:nvSpPr>
        <p:spPr>
          <a:xfrm>
            <a:off x="4034525" y="4000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build and improve professional mentorship community?</a:t>
            </a:r>
            <a:endParaRPr sz="1000"/>
          </a:p>
        </p:txBody>
      </p:sp>
      <p:sp>
        <p:nvSpPr>
          <p:cNvPr id="247" name="Google Shape;247;p37"/>
          <p:cNvSpPr/>
          <p:nvPr/>
        </p:nvSpPr>
        <p:spPr>
          <a:xfrm>
            <a:off x="5172850" y="74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incentivize our paid subscriptions models?</a:t>
            </a:r>
            <a:endParaRPr sz="1000"/>
          </a:p>
        </p:txBody>
      </p:sp>
      <p:sp>
        <p:nvSpPr>
          <p:cNvPr id="248" name="Google Shape;248;p37"/>
          <p:cNvSpPr/>
          <p:nvPr/>
        </p:nvSpPr>
        <p:spPr>
          <a:xfrm>
            <a:off x="5172850" y="18567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might we improve the salary projections for roles specific to the industry/location/experience?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Help Users Land a Job</a:t>
            </a:r>
            <a:endParaRPr sz="3200"/>
          </a:p>
        </p:txBody>
      </p:sp>
      <p:sp>
        <p:nvSpPr>
          <p:cNvPr id="254" name="Google Shape;254;p38"/>
          <p:cNvSpPr/>
          <p:nvPr/>
        </p:nvSpPr>
        <p:spPr>
          <a:xfrm>
            <a:off x="581038" y="23987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grads assess job fit?</a:t>
            </a:r>
            <a:endParaRPr sz="1000"/>
          </a:p>
        </p:txBody>
      </p:sp>
      <p:sp>
        <p:nvSpPr>
          <p:cNvPr id="255" name="Google Shape;255;p38"/>
          <p:cNvSpPr/>
          <p:nvPr/>
        </p:nvSpPr>
        <p:spPr>
          <a:xfrm>
            <a:off x="1768875" y="27785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colleges grads learn what jobs are really like?</a:t>
            </a:r>
            <a:endParaRPr sz="1000"/>
          </a:p>
        </p:txBody>
      </p:sp>
      <p:sp>
        <p:nvSpPr>
          <p:cNvPr id="256" name="Google Shape;256;p38"/>
          <p:cNvSpPr/>
          <p:nvPr/>
        </p:nvSpPr>
        <p:spPr>
          <a:xfrm>
            <a:off x="581038" y="32722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colleges grads learn what jobs are really like?</a:t>
            </a:r>
            <a:endParaRPr sz="1000"/>
          </a:p>
        </p:txBody>
      </p:sp>
      <p:sp>
        <p:nvSpPr>
          <p:cNvPr id="257" name="Google Shape;257;p38"/>
          <p:cNvSpPr/>
          <p:nvPr/>
        </p:nvSpPr>
        <p:spPr>
          <a:xfrm>
            <a:off x="1768863" y="17684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figure out living wage in a geographic area?</a:t>
            </a:r>
            <a:endParaRPr sz="1000"/>
          </a:p>
        </p:txBody>
      </p:sp>
      <p:sp>
        <p:nvSpPr>
          <p:cNvPr id="258" name="Google Shape;258;p38"/>
          <p:cNvSpPr/>
          <p:nvPr/>
        </p:nvSpPr>
        <p:spPr>
          <a:xfrm>
            <a:off x="1768863" y="8418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 grads identify their preferences?</a:t>
            </a:r>
            <a:endParaRPr sz="1000"/>
          </a:p>
        </p:txBody>
      </p:sp>
      <p:sp>
        <p:nvSpPr>
          <p:cNvPr id="259" name="Google Shape;259;p38"/>
          <p:cNvSpPr/>
          <p:nvPr/>
        </p:nvSpPr>
        <p:spPr>
          <a:xfrm>
            <a:off x="581038" y="16731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capture a user's work style?</a:t>
            </a:r>
            <a:endParaRPr sz="1000"/>
          </a:p>
        </p:txBody>
      </p:sp>
      <p:sp>
        <p:nvSpPr>
          <p:cNvPr id="260" name="Google Shape;260;p38"/>
          <p:cNvSpPr/>
          <p:nvPr/>
        </p:nvSpPr>
        <p:spPr>
          <a:xfrm>
            <a:off x="581038" y="8946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assess geographic preferences?</a:t>
            </a:r>
            <a:endParaRPr sz="1000"/>
          </a:p>
        </p:txBody>
      </p:sp>
      <p:sp>
        <p:nvSpPr>
          <p:cNvPr id="261" name="Google Shape;261;p38"/>
          <p:cNvSpPr/>
          <p:nvPr/>
        </p:nvSpPr>
        <p:spPr>
          <a:xfrm>
            <a:off x="5641363" y="812038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upskill users?</a:t>
            </a:r>
            <a:endParaRPr sz="1000"/>
          </a:p>
        </p:txBody>
      </p:sp>
      <p:sp>
        <p:nvSpPr>
          <p:cNvPr id="262" name="Google Shape;262;p38"/>
          <p:cNvSpPr/>
          <p:nvPr/>
        </p:nvSpPr>
        <p:spPr>
          <a:xfrm>
            <a:off x="7805488" y="29587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prep users for interviews?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3" name="Google Shape;263;p38"/>
          <p:cNvSpPr/>
          <p:nvPr/>
        </p:nvSpPr>
        <p:spPr>
          <a:xfrm>
            <a:off x="7949413" y="75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 find mentors for interview prep?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4" name="Google Shape;264;p38"/>
          <p:cNvSpPr/>
          <p:nvPr/>
        </p:nvSpPr>
        <p:spPr>
          <a:xfrm>
            <a:off x="6795388" y="18450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 find mentor for skill prep?</a:t>
            </a:r>
            <a:endParaRPr sz="1000"/>
          </a:p>
        </p:txBody>
      </p:sp>
      <p:sp>
        <p:nvSpPr>
          <p:cNvPr id="265" name="Google Shape;265;p38"/>
          <p:cNvSpPr/>
          <p:nvPr/>
        </p:nvSpPr>
        <p:spPr>
          <a:xfrm>
            <a:off x="5641363" y="29587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make users on landing job nurture new users?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6" name="Google Shape;266;p38"/>
          <p:cNvSpPr/>
          <p:nvPr/>
        </p:nvSpPr>
        <p:spPr>
          <a:xfrm>
            <a:off x="6885588" y="758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 connect users with mentors?</a:t>
            </a:r>
            <a:endParaRPr sz="1000"/>
          </a:p>
        </p:txBody>
      </p:sp>
      <p:sp>
        <p:nvSpPr>
          <p:cNvPr id="267" name="Google Shape;267;p38"/>
          <p:cNvSpPr/>
          <p:nvPr/>
        </p:nvSpPr>
        <p:spPr>
          <a:xfrm>
            <a:off x="4564113" y="19047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help colleges grads calibrate their skills?</a:t>
            </a:r>
            <a:endParaRPr sz="1000"/>
          </a:p>
        </p:txBody>
      </p:sp>
      <p:sp>
        <p:nvSpPr>
          <p:cNvPr id="268" name="Google Shape;268;p38"/>
          <p:cNvSpPr/>
          <p:nvPr/>
        </p:nvSpPr>
        <p:spPr>
          <a:xfrm>
            <a:off x="7949413" y="19047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assess a user's job skills?</a:t>
            </a:r>
            <a:endParaRPr sz="1000"/>
          </a:p>
        </p:txBody>
      </p:sp>
      <p:sp>
        <p:nvSpPr>
          <p:cNvPr id="269" name="Google Shape;269;p38"/>
          <p:cNvSpPr/>
          <p:nvPr/>
        </p:nvSpPr>
        <p:spPr>
          <a:xfrm>
            <a:off x="5641375" y="18450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might we recommend professional certifications, courses, conferences to employees?</a:t>
            </a:r>
            <a:endParaRPr sz="800"/>
          </a:p>
        </p:txBody>
      </p:sp>
      <p:sp>
        <p:nvSpPr>
          <p:cNvPr id="270" name="Google Shape;270;p38"/>
          <p:cNvSpPr/>
          <p:nvPr/>
        </p:nvSpPr>
        <p:spPr>
          <a:xfrm>
            <a:off x="4564113" y="812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 might we build and improve professional mentorship community?</a:t>
            </a:r>
            <a:endParaRPr sz="1000"/>
          </a:p>
        </p:txBody>
      </p:sp>
      <p:sp>
        <p:nvSpPr>
          <p:cNvPr id="271" name="Google Shape;271;p38"/>
          <p:cNvSpPr txBox="1"/>
          <p:nvPr/>
        </p:nvSpPr>
        <p:spPr>
          <a:xfrm>
            <a:off x="461300" y="4395525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Priority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5343325" y="4167225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Upskill and prepare for interviews/tests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