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870646766169153E-2"/>
          <c:y val="8.8289112534309239E-2"/>
          <c:w val="0.94825870646766164"/>
          <c:h val="0.823421774931381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10-438B-AF96-000154761EC5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10-438B-AF96-000154761EC5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10-438B-AF96-000154761E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10-438B-AF96-000154761EC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10-438B-AF96-000154761EC5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10-438B-AF96-000154761EC5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10-438B-AF96-000154761E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E10-438B-AF96-000154761EC5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10-438B-AF96-000154761EC5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10-438B-AF96-000154761EC5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10-438B-AF96-000154761E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E10-438B-AF96-000154761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61255120"/>
        <c:axId val="1"/>
      </c:barChart>
      <c:catAx>
        <c:axId val="1461255120"/>
        <c:scaling>
          <c:orientation val="minMax"/>
        </c:scaling>
        <c:delete val="0"/>
        <c:axPos val="t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axMin"/>
          <c:max val="1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461255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487-7BE5-5DD8-B2DD-976DFE42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5539-16B1-DAC5-F774-E1AC4DC0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B2A7-E56A-5DAB-1CB7-273A0E4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D95-E722-3FEE-AA64-2C7ABA97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EE30-54A9-3351-9F67-9B823855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E332-0E6E-A32C-A274-91B6EA43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2BC80-C2D2-156A-6877-FAD7F54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6407-8D18-AE08-245F-F835B70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CFEC-D1BA-6F45-2C98-0D86349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4252-E9F1-F85C-F357-C305D5E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79393-15F4-8063-8C43-F69056C6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0DD0-B69C-C38B-05F9-C3F2C092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8491-EF16-CB06-9C0D-0AB19B9B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0DCC-520B-F32B-016E-69B80197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0CF-6B61-E3E3-226B-CDA9583A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DF55-CEED-F8CD-7E2C-545F6E98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FAA7-8A75-1CD4-DE98-32B6888C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6EC6-60A1-89FB-FC47-FE861996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1CEA-FBF1-D149-6300-7F08BAF8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57E2-8951-DCB3-A890-72FED800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C37-3623-FA73-D50D-73F643ED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D63F-7672-BC90-F58A-5AB059CB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5DD8-B1E2-541A-B46D-079F986F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30E9-DDFE-6605-EEFF-3F9F89C7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1FE2-5BD9-7ED0-278B-A00B286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87A1-4840-68CC-E03F-49027AA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8A6B-5D0D-D474-0331-91A1FF83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028B-2A45-7AAE-BC86-577AD464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1C01-E8D9-CA34-2277-6B625C5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58C2-8FA7-0D7B-239F-9F74C33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13A5-8A89-F448-AC50-80C7075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7332-1D08-EF82-7DA2-BF86D18E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248B-B6F8-7A88-7CDF-3444CA8C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E101-48A4-7312-2CFD-8CDE37E6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18AB2-FDBC-B546-C671-529D2DE04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1C6AB-5F3C-2C47-EF8E-AB8BB50E8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043E5-12E6-E216-14DB-5724EC4C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25E5D-27AC-A564-4A8F-C272671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9B99D-8AFD-943B-2B68-6AC32108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2376-CA80-30A2-AB1F-3060FF1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A70C-063A-8934-EE85-CBA0CA42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1E258-EC00-086C-7E4B-356EFE96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19C50-AA93-B891-9BAE-E9BE3408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AD085-D62E-1D14-3FB3-BC4E34C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48014-85EA-32AF-0EEC-2C527D0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2435-DD1D-5238-672A-B7AB798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5D6B-D64B-AB2C-EA77-E277DBCE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556-6595-40A8-DC5E-3C6264FB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C141-CE9A-A3E5-F0AD-201ABACB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031E-B249-898B-D328-1DEE1731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92E3-FF63-0299-EC68-A982AD2A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3E597-892D-DAFC-5021-C511D23B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1DE0-C071-D714-E387-1395E8C0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955C4-CB79-9981-0B54-C22E6F91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AA675-66FB-BFBA-BC18-6339216E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08F8-958F-05CD-034A-0622A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516D-ED75-F3E6-4563-AA9F49C5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72FF-9045-00C4-0790-F5D113EF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637CA04-CC77-2660-BBED-B443123955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7472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A7CB9-AB0F-60E5-11EE-41E5B3D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5EE8-418A-8B63-645E-0171B4E29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8A124-5D5C-4CAD-B1B7-795E0DD1CF9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9FCA-596B-542A-1678-618B894C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984B-2428-0642-467E-EE7CA4E9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chart" Target="../charts/char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A53D-A19C-E1D0-8635-5C42AFA18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F452-320A-3A90-E349-5B0652921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D8C0E8B3-CECE-D286-BF57-6F544CF69A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6183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32" imgH="530" progId="TCLayout.ActiveDocument.1">
                  <p:embed/>
                </p:oleObj>
              </mc:Choice>
              <mc:Fallback>
                <p:oleObj name="think-cell Slide" r:id="rId13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F97B3C-682B-6A47-6E50-F9A3880C1ED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3457839"/>
              </p:ext>
            </p:extLst>
          </p:nvPr>
        </p:nvGraphicFramePr>
        <p:xfrm>
          <a:off x="833438" y="1931988"/>
          <a:ext cx="3190875" cy="347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222375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3FAE53-5276-4D1F-AC12-0C04CA3D3CB4}" type="datetime'2''''''''''''0''''''''''''23''''''''''''''''''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2023</a:t>
            </a:fld>
            <a:endParaRPr lang="en-US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232025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58795A2-3DCC-401B-B343-28DAC358EE07}" type="datetime'''''''''''''''''2''0''''''''''''''2''''4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240088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272DCE-F128-4A6B-B4EA-26C18746349B}" type="datetime'''''''''''''''''''''''''20''''2''''''''''''5''''''''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2025</a:t>
            </a:fld>
            <a:endParaRPr lang="en-US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90525" y="2500313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C7C93BC-BCCB-4BEF-AC77-F8058586485A}" type="datetime'''''''''''''S''''''''''''''''''e''''''''r''''i''es'''' ''1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90525" y="3303588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5C869EB-B431-4069-8AC0-8115B1BB598F}" type="datetime'S''''e''''''''''''''r''''i''''e''s'' ''''2''''''''''''''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90525" y="4108450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DCBF10-8F9C-47D5-90C9-01FE00CCF2A6}" type="datetime'''''''''S''''e''''''ri''''e''''''''''s ''''''''3''''''''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298575" y="4586288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224C350-FEE5-42B3-B90A-5054BCCC818A}" type="datetime'''''1''''''3'''''''''''''''''''''''''''''''''''">
              <a:rPr lang="en-US" altLang="en-US" sz="1400" smtClean="0"/>
              <a:pPr/>
              <a:t>13</a:t>
            </a:fld>
            <a:endParaRPr lang="en-US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308225" y="5121275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BB3AF2-7243-4F95-82E8-C9ED13E067EB}" type="datetime'''''''''''''''''''''''''''''1''''''''''''''6'''''''''''">
              <a:rPr lang="en-US" altLang="en-US" sz="1400" smtClean="0"/>
              <a:pPr/>
              <a:t>16</a:t>
            </a:fld>
            <a:endParaRPr lang="en-US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363913" y="3692525"/>
            <a:ext cx="146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B9A8C2-FDCB-46CD-90EA-70BFDA104307}" type="datetime'''''''''''''''''''''''''''''''''''''''''''''''''8'">
              <a:rPr lang="en-US" altLang="en-US" sz="1400" smtClean="0"/>
              <a:pPr/>
              <a:t>8</a:t>
            </a:fld>
            <a:endParaRPr lang="en-US" sz="1400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9578856-5871-ADAC-7E0F-EBBE4FE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511D2FA0-4E77-4989-BF76-9AB4D0A36C28}" type="thinkcell&lt;?xml version=&quot;1.0&quot; encoding=&quot;UTF-16&quot; standalone=&quot;yes&quot;?&gt;&lt;root reqver=&quot;28224&quot;&gt;&lt;version val=&quot;35700&quot;/&gt;&lt;PersistentType&gt;&lt;m_varval type=&quot;5&quot;&gt;Slide #2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Title&lt;/m_strName&gt;&lt;/PersistentType&gt;&lt;/root&gt;">
              <a:rPr lang="en-US" altLang="en-US" smtClean="0">
                <a:effectLst/>
              </a:rPr>
              <a:pPr/>
              <a:t>Slide #2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7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em.Zci8BMH6Jn5yLpM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ZdsKBgfO8myTSZoANi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7iBvu.RnW5iPYb4zug8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DLF9VqPIR3lhzsM0kz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kuMspcHIs9NgEmjaD6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s3dMbX3kuRRX0jo7h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JGyB5xA5eSGRV3Gc3z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4.K7rT8rHJ3BxadEa7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Qkc3Gkm4T6mEA6x4P1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j65BY1DjE3hfDyuVrzr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PowerPoint Presentation</vt:lpstr>
      <vt:lpstr>Slide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Doan, Danny B</dc:creator>
  <cp:lastModifiedBy>Doan, Danny B</cp:lastModifiedBy>
  <cp:revision>2</cp:revision>
  <dcterms:created xsi:type="dcterms:W3CDTF">2025-04-23T17:35:14Z</dcterms:created>
  <dcterms:modified xsi:type="dcterms:W3CDTF">2025-05-01T07:20:10Z</dcterms:modified>
</cp:coreProperties>
</file>