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4"/>
  </p:notesMasterIdLst>
  <p:sldIdLst>
    <p:sldId id="256" r:id="rId2"/>
    <p:sldId id="260" r:id="rId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Proxima Nova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510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2B6F3-8DCD-4889-94C6-3CE137CC598B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B82FF0-B181-4A37-BC0B-741E88B6E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88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957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 – Title">
  <p:cSld name="0 – Title">
    <p:bg>
      <p:bgPr>
        <a:solidFill>
          <a:schemeClr val="lt2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7" descr="IMG_0276.jpg"/>
          <p:cNvPicPr preferRelativeResize="0"/>
          <p:nvPr/>
        </p:nvPicPr>
        <p:blipFill rotWithShape="1">
          <a:blip r:embed="rId2">
            <a:alphaModFix/>
          </a:blip>
          <a:srcRect l="-1871" t="8284" r="9671" b="8284"/>
          <a:stretch/>
        </p:blipFill>
        <p:spPr>
          <a:xfrm>
            <a:off x="614426" y="0"/>
            <a:ext cx="8529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"/>
          <p:cNvSpPr/>
          <p:nvPr/>
        </p:nvSpPr>
        <p:spPr>
          <a:xfrm>
            <a:off x="0" y="-25"/>
            <a:ext cx="9144000" cy="5143500"/>
          </a:xfrm>
          <a:prstGeom prst="rect">
            <a:avLst/>
          </a:prstGeom>
          <a:gradFill>
            <a:gsLst>
              <a:gs pos="0">
                <a:srgbClr val="1AB9A5"/>
              </a:gs>
              <a:gs pos="10000">
                <a:srgbClr val="1AB9A5"/>
              </a:gs>
              <a:gs pos="100000">
                <a:srgbClr val="1AB9A5">
                  <a:alpha val="74509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A9DB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Shape 9"/>
          <p:cNvCxnSpPr/>
          <p:nvPr/>
        </p:nvCxnSpPr>
        <p:spPr>
          <a:xfrm>
            <a:off x="633275" y="3110100"/>
            <a:ext cx="7389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523203" y="1737025"/>
            <a:ext cx="6158400" cy="11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Shape 11"/>
          <p:cNvSpPr txBox="1"/>
          <p:nvPr/>
        </p:nvSpPr>
        <p:spPr>
          <a:xfrm>
            <a:off x="5133546" y="4782050"/>
            <a:ext cx="3926100" cy="1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© Copyright 2017 Pivotal Software, Inc. All rights Reserved. Version 1.0</a:t>
            </a:r>
            <a:endParaRPr sz="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2" name="Shape 12"/>
          <p:cNvGrpSpPr/>
          <p:nvPr/>
        </p:nvGrpSpPr>
        <p:grpSpPr>
          <a:xfrm>
            <a:off x="634507" y="819388"/>
            <a:ext cx="1337013" cy="313170"/>
            <a:chOff x="1841475" y="2392725"/>
            <a:chExt cx="3928925" cy="920275"/>
          </a:xfrm>
        </p:grpSpPr>
        <p:sp>
          <p:nvSpPr>
            <p:cNvPr id="13" name="Shape 13"/>
            <p:cNvSpPr/>
            <p:nvPr/>
          </p:nvSpPr>
          <p:spPr>
            <a:xfrm>
              <a:off x="257417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5411"/>
                  </a:lnTo>
                  <a:lnTo>
                    <a:pt x="5575" y="5411"/>
                  </a:lnTo>
                  <a:lnTo>
                    <a:pt x="5575" y="0"/>
                  </a:lnTo>
                  <a:close/>
                  <a:moveTo>
                    <a:pt x="1" y="9383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93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2816875" y="2626700"/>
              <a:ext cx="703700" cy="686300"/>
            </a:xfrm>
            <a:custGeom>
              <a:avLst/>
              <a:gdLst/>
              <a:ahLst/>
              <a:cxnLst/>
              <a:rect l="0" t="0" r="0" b="0"/>
              <a:pathLst>
                <a:path w="28148" h="27452" extrusionOk="0">
                  <a:moveTo>
                    <a:pt x="0" y="0"/>
                  </a:moveTo>
                  <a:lnTo>
                    <a:pt x="0" y="3949"/>
                  </a:lnTo>
                  <a:lnTo>
                    <a:pt x="2601" y="3949"/>
                  </a:lnTo>
                  <a:lnTo>
                    <a:pt x="9081" y="23201"/>
                  </a:lnTo>
                  <a:cubicBezTo>
                    <a:pt x="10103" y="26151"/>
                    <a:pt x="11821" y="27451"/>
                    <a:pt x="14701" y="27451"/>
                  </a:cubicBezTo>
                  <a:cubicBezTo>
                    <a:pt x="16629" y="27451"/>
                    <a:pt x="19021" y="26987"/>
                    <a:pt x="20368" y="23201"/>
                  </a:cubicBezTo>
                  <a:lnTo>
                    <a:pt x="28148" y="0"/>
                  </a:lnTo>
                  <a:lnTo>
                    <a:pt x="22783" y="0"/>
                  </a:lnTo>
                  <a:lnTo>
                    <a:pt x="15978" y="21529"/>
                  </a:lnTo>
                  <a:cubicBezTo>
                    <a:pt x="15723" y="22458"/>
                    <a:pt x="15537" y="23015"/>
                    <a:pt x="14701" y="23015"/>
                  </a:cubicBezTo>
                  <a:cubicBezTo>
                    <a:pt x="13888" y="23015"/>
                    <a:pt x="13703" y="22458"/>
                    <a:pt x="13424" y="21529"/>
                  </a:cubicBezTo>
                  <a:lnTo>
                    <a:pt x="67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3557125" y="2626700"/>
              <a:ext cx="614900" cy="685700"/>
            </a:xfrm>
            <a:custGeom>
              <a:avLst/>
              <a:gdLst/>
              <a:ahLst/>
              <a:cxnLst/>
              <a:rect l="0" t="0" r="0" b="0"/>
              <a:pathLst>
                <a:path w="24596" h="27428" extrusionOk="0">
                  <a:moveTo>
                    <a:pt x="12310" y="4436"/>
                  </a:moveTo>
                  <a:cubicBezTo>
                    <a:pt x="16676" y="4436"/>
                    <a:pt x="19347" y="7711"/>
                    <a:pt x="19347" y="11636"/>
                  </a:cubicBezTo>
                  <a:lnTo>
                    <a:pt x="19347" y="15839"/>
                  </a:lnTo>
                  <a:cubicBezTo>
                    <a:pt x="19347" y="19764"/>
                    <a:pt x="16653" y="23039"/>
                    <a:pt x="12310" y="23039"/>
                  </a:cubicBezTo>
                  <a:cubicBezTo>
                    <a:pt x="7851" y="23039"/>
                    <a:pt x="5296" y="19764"/>
                    <a:pt x="5319" y="15839"/>
                  </a:cubicBezTo>
                  <a:lnTo>
                    <a:pt x="5319" y="11636"/>
                  </a:lnTo>
                  <a:cubicBezTo>
                    <a:pt x="5319" y="7711"/>
                    <a:pt x="7735" y="4436"/>
                    <a:pt x="12310" y="4436"/>
                  </a:cubicBezTo>
                  <a:close/>
                  <a:moveTo>
                    <a:pt x="12310" y="0"/>
                  </a:moveTo>
                  <a:cubicBezTo>
                    <a:pt x="5087" y="0"/>
                    <a:pt x="1" y="4785"/>
                    <a:pt x="47" y="11612"/>
                  </a:cubicBezTo>
                  <a:lnTo>
                    <a:pt x="47" y="15816"/>
                  </a:lnTo>
                  <a:cubicBezTo>
                    <a:pt x="47" y="22644"/>
                    <a:pt x="5087" y="27428"/>
                    <a:pt x="12310" y="27428"/>
                  </a:cubicBezTo>
                  <a:cubicBezTo>
                    <a:pt x="19556" y="27428"/>
                    <a:pt x="24595" y="22644"/>
                    <a:pt x="24595" y="15816"/>
                  </a:cubicBezTo>
                  <a:lnTo>
                    <a:pt x="24595" y="11612"/>
                  </a:lnTo>
                  <a:cubicBezTo>
                    <a:pt x="24595" y="4785"/>
                    <a:pt x="19556" y="0"/>
                    <a:pt x="123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4732275" y="2617400"/>
              <a:ext cx="582350" cy="679925"/>
            </a:xfrm>
            <a:custGeom>
              <a:avLst/>
              <a:gdLst/>
              <a:ahLst/>
              <a:cxnLst/>
              <a:rect l="0" t="0" r="0" b="0"/>
              <a:pathLst>
                <a:path w="23294" h="27197" extrusionOk="0">
                  <a:moveTo>
                    <a:pt x="11914" y="1"/>
                  </a:moveTo>
                  <a:cubicBezTo>
                    <a:pt x="4552" y="1"/>
                    <a:pt x="0" y="4646"/>
                    <a:pt x="0" y="12101"/>
                  </a:cubicBezTo>
                  <a:lnTo>
                    <a:pt x="0" y="15027"/>
                  </a:lnTo>
                  <a:cubicBezTo>
                    <a:pt x="0" y="22482"/>
                    <a:pt x="4552" y="27196"/>
                    <a:pt x="11914" y="27196"/>
                  </a:cubicBezTo>
                  <a:cubicBezTo>
                    <a:pt x="12077" y="27196"/>
                    <a:pt x="13377" y="27196"/>
                    <a:pt x="13958" y="27127"/>
                  </a:cubicBezTo>
                  <a:lnTo>
                    <a:pt x="13958" y="22644"/>
                  </a:lnTo>
                  <a:cubicBezTo>
                    <a:pt x="13726" y="22644"/>
                    <a:pt x="12054" y="22691"/>
                    <a:pt x="11914" y="22691"/>
                  </a:cubicBezTo>
                  <a:cubicBezTo>
                    <a:pt x="7896" y="22691"/>
                    <a:pt x="5226" y="19625"/>
                    <a:pt x="5226" y="15027"/>
                  </a:cubicBezTo>
                  <a:lnTo>
                    <a:pt x="5226" y="12101"/>
                  </a:lnTo>
                  <a:cubicBezTo>
                    <a:pt x="5226" y="7502"/>
                    <a:pt x="7920" y="4437"/>
                    <a:pt x="11914" y="4437"/>
                  </a:cubicBezTo>
                  <a:cubicBezTo>
                    <a:pt x="13702" y="4437"/>
                    <a:pt x="16443" y="4576"/>
                    <a:pt x="17395" y="4785"/>
                  </a:cubicBezTo>
                  <a:lnTo>
                    <a:pt x="17674" y="4831"/>
                  </a:lnTo>
                  <a:lnTo>
                    <a:pt x="17674" y="27196"/>
                  </a:lnTo>
                  <a:lnTo>
                    <a:pt x="23271" y="27196"/>
                  </a:lnTo>
                  <a:lnTo>
                    <a:pt x="23271" y="2137"/>
                  </a:lnTo>
                  <a:cubicBezTo>
                    <a:pt x="23294" y="1673"/>
                    <a:pt x="23294" y="1510"/>
                    <a:pt x="22272" y="1232"/>
                  </a:cubicBezTo>
                  <a:cubicBezTo>
                    <a:pt x="19485" y="512"/>
                    <a:pt x="15119" y="1"/>
                    <a:pt x="11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544872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1841475" y="2392725"/>
              <a:ext cx="617775" cy="904600"/>
            </a:xfrm>
            <a:custGeom>
              <a:avLst/>
              <a:gdLst/>
              <a:ahLst/>
              <a:cxnLst/>
              <a:rect l="0" t="0" r="0" b="0"/>
              <a:pathLst>
                <a:path w="24711" h="36184" extrusionOk="0">
                  <a:moveTo>
                    <a:pt x="0" y="0"/>
                  </a:moveTo>
                  <a:lnTo>
                    <a:pt x="0" y="36183"/>
                  </a:lnTo>
                  <a:lnTo>
                    <a:pt x="5806" y="36183"/>
                  </a:lnTo>
                  <a:lnTo>
                    <a:pt x="5806" y="5040"/>
                  </a:lnTo>
                  <a:lnTo>
                    <a:pt x="9220" y="5040"/>
                  </a:lnTo>
                  <a:cubicBezTo>
                    <a:pt x="9940" y="5040"/>
                    <a:pt x="10544" y="5063"/>
                    <a:pt x="11194" y="5086"/>
                  </a:cubicBezTo>
                  <a:cubicBezTo>
                    <a:pt x="16234" y="5179"/>
                    <a:pt x="18695" y="7176"/>
                    <a:pt x="18695" y="11101"/>
                  </a:cubicBezTo>
                  <a:lnTo>
                    <a:pt x="18695" y="11543"/>
                  </a:lnTo>
                  <a:cubicBezTo>
                    <a:pt x="18695" y="15165"/>
                    <a:pt x="16698" y="17581"/>
                    <a:pt x="11217" y="17581"/>
                  </a:cubicBezTo>
                  <a:lnTo>
                    <a:pt x="9592" y="17581"/>
                  </a:lnTo>
                  <a:lnTo>
                    <a:pt x="9592" y="22458"/>
                  </a:lnTo>
                  <a:cubicBezTo>
                    <a:pt x="10172" y="22481"/>
                    <a:pt x="10683" y="22504"/>
                    <a:pt x="11240" y="22504"/>
                  </a:cubicBezTo>
                  <a:cubicBezTo>
                    <a:pt x="19137" y="22504"/>
                    <a:pt x="24710" y="19392"/>
                    <a:pt x="24710" y="11612"/>
                  </a:cubicBezTo>
                  <a:lnTo>
                    <a:pt x="24710" y="11148"/>
                  </a:lnTo>
                  <a:cubicBezTo>
                    <a:pt x="24687" y="3019"/>
                    <a:pt x="18626" y="0"/>
                    <a:pt x="9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4278825" y="2482125"/>
              <a:ext cx="369275" cy="814025"/>
            </a:xfrm>
            <a:custGeom>
              <a:avLst/>
              <a:gdLst/>
              <a:ahLst/>
              <a:cxnLst/>
              <a:rect l="0" t="0" r="0" b="0"/>
              <a:pathLst>
                <a:path w="14771" h="32561" extrusionOk="0">
                  <a:moveTo>
                    <a:pt x="5667" y="1"/>
                  </a:moveTo>
                  <a:lnTo>
                    <a:pt x="0" y="744"/>
                  </a:lnTo>
                  <a:lnTo>
                    <a:pt x="0" y="25710"/>
                  </a:lnTo>
                  <a:cubicBezTo>
                    <a:pt x="0" y="30447"/>
                    <a:pt x="2346" y="32561"/>
                    <a:pt x="7618" y="32561"/>
                  </a:cubicBezTo>
                  <a:lnTo>
                    <a:pt x="14771" y="32561"/>
                  </a:lnTo>
                  <a:lnTo>
                    <a:pt x="14771" y="28241"/>
                  </a:lnTo>
                  <a:lnTo>
                    <a:pt x="9499" y="28241"/>
                  </a:lnTo>
                  <a:cubicBezTo>
                    <a:pt x="7223" y="28241"/>
                    <a:pt x="5667" y="28148"/>
                    <a:pt x="5667" y="25710"/>
                  </a:cubicBezTo>
                  <a:lnTo>
                    <a:pt x="5667" y="10103"/>
                  </a:lnTo>
                  <a:lnTo>
                    <a:pt x="14771" y="10103"/>
                  </a:lnTo>
                  <a:lnTo>
                    <a:pt x="14771" y="5783"/>
                  </a:lnTo>
                  <a:lnTo>
                    <a:pt x="5667" y="5783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5652525" y="3180600"/>
              <a:ext cx="117875" cy="117300"/>
            </a:xfrm>
            <a:custGeom>
              <a:avLst/>
              <a:gdLst/>
              <a:ahLst/>
              <a:cxnLst/>
              <a:rect l="0" t="0" r="0" b="0"/>
              <a:pathLst>
                <a:path w="4715" h="4692" extrusionOk="0">
                  <a:moveTo>
                    <a:pt x="2230" y="1277"/>
                  </a:moveTo>
                  <a:cubicBezTo>
                    <a:pt x="2741" y="1277"/>
                    <a:pt x="2973" y="1463"/>
                    <a:pt x="2973" y="1812"/>
                  </a:cubicBezTo>
                  <a:cubicBezTo>
                    <a:pt x="2973" y="2160"/>
                    <a:pt x="2741" y="2369"/>
                    <a:pt x="2299" y="2369"/>
                  </a:cubicBezTo>
                  <a:lnTo>
                    <a:pt x="1812" y="2369"/>
                  </a:lnTo>
                  <a:lnTo>
                    <a:pt x="1812" y="1277"/>
                  </a:lnTo>
                  <a:close/>
                  <a:moveTo>
                    <a:pt x="1580" y="1045"/>
                  </a:moveTo>
                  <a:lnTo>
                    <a:pt x="1580" y="3553"/>
                  </a:lnTo>
                  <a:lnTo>
                    <a:pt x="1858" y="3553"/>
                  </a:lnTo>
                  <a:lnTo>
                    <a:pt x="1858" y="2601"/>
                  </a:lnTo>
                  <a:lnTo>
                    <a:pt x="2462" y="2578"/>
                  </a:lnTo>
                  <a:lnTo>
                    <a:pt x="3089" y="3553"/>
                  </a:lnTo>
                  <a:lnTo>
                    <a:pt x="3391" y="3553"/>
                  </a:lnTo>
                  <a:lnTo>
                    <a:pt x="2741" y="2508"/>
                  </a:lnTo>
                  <a:cubicBezTo>
                    <a:pt x="3019" y="2392"/>
                    <a:pt x="3252" y="2160"/>
                    <a:pt x="3252" y="1788"/>
                  </a:cubicBezTo>
                  <a:cubicBezTo>
                    <a:pt x="3252" y="1324"/>
                    <a:pt x="2927" y="1045"/>
                    <a:pt x="2299" y="1045"/>
                  </a:cubicBezTo>
                  <a:close/>
                  <a:moveTo>
                    <a:pt x="2346" y="302"/>
                  </a:moveTo>
                  <a:cubicBezTo>
                    <a:pt x="3461" y="302"/>
                    <a:pt x="4343" y="1231"/>
                    <a:pt x="4343" y="2323"/>
                  </a:cubicBezTo>
                  <a:cubicBezTo>
                    <a:pt x="4343" y="3414"/>
                    <a:pt x="3461" y="4320"/>
                    <a:pt x="2346" y="4320"/>
                  </a:cubicBezTo>
                  <a:cubicBezTo>
                    <a:pt x="1254" y="4320"/>
                    <a:pt x="349" y="3414"/>
                    <a:pt x="349" y="2323"/>
                  </a:cubicBezTo>
                  <a:cubicBezTo>
                    <a:pt x="349" y="1208"/>
                    <a:pt x="1254" y="302"/>
                    <a:pt x="2346" y="302"/>
                  </a:cubicBezTo>
                  <a:close/>
                  <a:moveTo>
                    <a:pt x="2346" y="0"/>
                  </a:moveTo>
                  <a:cubicBezTo>
                    <a:pt x="1045" y="0"/>
                    <a:pt x="0" y="1045"/>
                    <a:pt x="0" y="2346"/>
                  </a:cubicBezTo>
                  <a:cubicBezTo>
                    <a:pt x="0" y="3623"/>
                    <a:pt x="1045" y="4691"/>
                    <a:pt x="2346" y="4691"/>
                  </a:cubicBezTo>
                  <a:cubicBezTo>
                    <a:pt x="3670" y="4691"/>
                    <a:pt x="4715" y="3623"/>
                    <a:pt x="4715" y="2346"/>
                  </a:cubicBezTo>
                  <a:cubicBezTo>
                    <a:pt x="4715" y="1045"/>
                    <a:pt x="3670" y="0"/>
                    <a:pt x="2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523200" y="3306700"/>
            <a:ext cx="4173600" cy="14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20384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– Split w/ Image">
  <p:cSld name="5 – Split w/ Image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Cover w/ Image</a:t>
            </a:r>
            <a:endParaRPr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35" name="Shape 135"/>
          <p:cNvCxnSpPr/>
          <p:nvPr/>
        </p:nvCxnSpPr>
        <p:spPr>
          <a:xfrm>
            <a:off x="4572000" y="-214525"/>
            <a:ext cx="0" cy="1197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" name="Shape 136"/>
          <p:cNvGrpSpPr/>
          <p:nvPr/>
        </p:nvGrpSpPr>
        <p:grpSpPr>
          <a:xfrm>
            <a:off x="287525" y="4854556"/>
            <a:ext cx="634914" cy="148716"/>
            <a:chOff x="1841475" y="2392725"/>
            <a:chExt cx="3928925" cy="920275"/>
          </a:xfrm>
        </p:grpSpPr>
        <p:sp>
          <p:nvSpPr>
            <p:cNvPr id="137" name="Shape 137"/>
            <p:cNvSpPr/>
            <p:nvPr/>
          </p:nvSpPr>
          <p:spPr>
            <a:xfrm>
              <a:off x="257417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5411"/>
                  </a:lnTo>
                  <a:lnTo>
                    <a:pt x="5575" y="5411"/>
                  </a:lnTo>
                  <a:lnTo>
                    <a:pt x="5575" y="0"/>
                  </a:lnTo>
                  <a:close/>
                  <a:moveTo>
                    <a:pt x="1" y="9383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9383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2816875" y="2626700"/>
              <a:ext cx="703700" cy="686300"/>
            </a:xfrm>
            <a:custGeom>
              <a:avLst/>
              <a:gdLst/>
              <a:ahLst/>
              <a:cxnLst/>
              <a:rect l="0" t="0" r="0" b="0"/>
              <a:pathLst>
                <a:path w="28148" h="27452" extrusionOk="0">
                  <a:moveTo>
                    <a:pt x="0" y="0"/>
                  </a:moveTo>
                  <a:lnTo>
                    <a:pt x="0" y="3949"/>
                  </a:lnTo>
                  <a:lnTo>
                    <a:pt x="2601" y="3949"/>
                  </a:lnTo>
                  <a:lnTo>
                    <a:pt x="9081" y="23201"/>
                  </a:lnTo>
                  <a:cubicBezTo>
                    <a:pt x="10103" y="26151"/>
                    <a:pt x="11821" y="27451"/>
                    <a:pt x="14701" y="27451"/>
                  </a:cubicBezTo>
                  <a:cubicBezTo>
                    <a:pt x="16629" y="27451"/>
                    <a:pt x="19021" y="26987"/>
                    <a:pt x="20368" y="23201"/>
                  </a:cubicBezTo>
                  <a:lnTo>
                    <a:pt x="28148" y="0"/>
                  </a:lnTo>
                  <a:lnTo>
                    <a:pt x="22783" y="0"/>
                  </a:lnTo>
                  <a:lnTo>
                    <a:pt x="15978" y="21529"/>
                  </a:lnTo>
                  <a:cubicBezTo>
                    <a:pt x="15723" y="22458"/>
                    <a:pt x="15537" y="23015"/>
                    <a:pt x="14701" y="23015"/>
                  </a:cubicBezTo>
                  <a:cubicBezTo>
                    <a:pt x="13888" y="23015"/>
                    <a:pt x="13703" y="22458"/>
                    <a:pt x="13424" y="21529"/>
                  </a:cubicBezTo>
                  <a:lnTo>
                    <a:pt x="6712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3557125" y="2626700"/>
              <a:ext cx="614900" cy="685700"/>
            </a:xfrm>
            <a:custGeom>
              <a:avLst/>
              <a:gdLst/>
              <a:ahLst/>
              <a:cxnLst/>
              <a:rect l="0" t="0" r="0" b="0"/>
              <a:pathLst>
                <a:path w="24596" h="27428" extrusionOk="0">
                  <a:moveTo>
                    <a:pt x="12310" y="4436"/>
                  </a:moveTo>
                  <a:cubicBezTo>
                    <a:pt x="16676" y="4436"/>
                    <a:pt x="19347" y="7711"/>
                    <a:pt x="19347" y="11636"/>
                  </a:cubicBezTo>
                  <a:lnTo>
                    <a:pt x="19347" y="15839"/>
                  </a:lnTo>
                  <a:cubicBezTo>
                    <a:pt x="19347" y="19764"/>
                    <a:pt x="16653" y="23039"/>
                    <a:pt x="12310" y="23039"/>
                  </a:cubicBezTo>
                  <a:cubicBezTo>
                    <a:pt x="7851" y="23039"/>
                    <a:pt x="5296" y="19764"/>
                    <a:pt x="5319" y="15839"/>
                  </a:cubicBezTo>
                  <a:lnTo>
                    <a:pt x="5319" y="11636"/>
                  </a:lnTo>
                  <a:cubicBezTo>
                    <a:pt x="5319" y="7711"/>
                    <a:pt x="7735" y="4436"/>
                    <a:pt x="12310" y="4436"/>
                  </a:cubicBezTo>
                  <a:close/>
                  <a:moveTo>
                    <a:pt x="12310" y="0"/>
                  </a:moveTo>
                  <a:cubicBezTo>
                    <a:pt x="5087" y="0"/>
                    <a:pt x="1" y="4785"/>
                    <a:pt x="47" y="11612"/>
                  </a:cubicBezTo>
                  <a:lnTo>
                    <a:pt x="47" y="15816"/>
                  </a:lnTo>
                  <a:cubicBezTo>
                    <a:pt x="47" y="22644"/>
                    <a:pt x="5087" y="27428"/>
                    <a:pt x="12310" y="27428"/>
                  </a:cubicBezTo>
                  <a:cubicBezTo>
                    <a:pt x="19556" y="27428"/>
                    <a:pt x="24595" y="22644"/>
                    <a:pt x="24595" y="15816"/>
                  </a:cubicBezTo>
                  <a:lnTo>
                    <a:pt x="24595" y="11612"/>
                  </a:lnTo>
                  <a:cubicBezTo>
                    <a:pt x="24595" y="4785"/>
                    <a:pt x="19556" y="0"/>
                    <a:pt x="12310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4732275" y="2617400"/>
              <a:ext cx="582350" cy="679925"/>
            </a:xfrm>
            <a:custGeom>
              <a:avLst/>
              <a:gdLst/>
              <a:ahLst/>
              <a:cxnLst/>
              <a:rect l="0" t="0" r="0" b="0"/>
              <a:pathLst>
                <a:path w="23294" h="27197" extrusionOk="0">
                  <a:moveTo>
                    <a:pt x="11914" y="1"/>
                  </a:moveTo>
                  <a:cubicBezTo>
                    <a:pt x="4552" y="1"/>
                    <a:pt x="0" y="4646"/>
                    <a:pt x="0" y="12101"/>
                  </a:cubicBezTo>
                  <a:lnTo>
                    <a:pt x="0" y="15027"/>
                  </a:lnTo>
                  <a:cubicBezTo>
                    <a:pt x="0" y="22482"/>
                    <a:pt x="4552" y="27196"/>
                    <a:pt x="11914" y="27196"/>
                  </a:cubicBezTo>
                  <a:cubicBezTo>
                    <a:pt x="12077" y="27196"/>
                    <a:pt x="13377" y="27196"/>
                    <a:pt x="13958" y="27127"/>
                  </a:cubicBezTo>
                  <a:lnTo>
                    <a:pt x="13958" y="22644"/>
                  </a:lnTo>
                  <a:cubicBezTo>
                    <a:pt x="13726" y="22644"/>
                    <a:pt x="12054" y="22691"/>
                    <a:pt x="11914" y="22691"/>
                  </a:cubicBezTo>
                  <a:cubicBezTo>
                    <a:pt x="7896" y="22691"/>
                    <a:pt x="5226" y="19625"/>
                    <a:pt x="5226" y="15027"/>
                  </a:cubicBezTo>
                  <a:lnTo>
                    <a:pt x="5226" y="12101"/>
                  </a:lnTo>
                  <a:cubicBezTo>
                    <a:pt x="5226" y="7502"/>
                    <a:pt x="7920" y="4437"/>
                    <a:pt x="11914" y="4437"/>
                  </a:cubicBezTo>
                  <a:cubicBezTo>
                    <a:pt x="13702" y="4437"/>
                    <a:pt x="16443" y="4576"/>
                    <a:pt x="17395" y="4785"/>
                  </a:cubicBezTo>
                  <a:lnTo>
                    <a:pt x="17674" y="4831"/>
                  </a:lnTo>
                  <a:lnTo>
                    <a:pt x="17674" y="27196"/>
                  </a:lnTo>
                  <a:lnTo>
                    <a:pt x="23271" y="27196"/>
                  </a:lnTo>
                  <a:lnTo>
                    <a:pt x="23271" y="2137"/>
                  </a:lnTo>
                  <a:cubicBezTo>
                    <a:pt x="23294" y="1673"/>
                    <a:pt x="23294" y="1510"/>
                    <a:pt x="22272" y="1232"/>
                  </a:cubicBezTo>
                  <a:cubicBezTo>
                    <a:pt x="19485" y="512"/>
                    <a:pt x="15119" y="1"/>
                    <a:pt x="11914" y="1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544872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841475" y="2392725"/>
              <a:ext cx="617775" cy="904600"/>
            </a:xfrm>
            <a:custGeom>
              <a:avLst/>
              <a:gdLst/>
              <a:ahLst/>
              <a:cxnLst/>
              <a:rect l="0" t="0" r="0" b="0"/>
              <a:pathLst>
                <a:path w="24711" h="36184" extrusionOk="0">
                  <a:moveTo>
                    <a:pt x="0" y="0"/>
                  </a:moveTo>
                  <a:lnTo>
                    <a:pt x="0" y="36183"/>
                  </a:lnTo>
                  <a:lnTo>
                    <a:pt x="5806" y="36183"/>
                  </a:lnTo>
                  <a:lnTo>
                    <a:pt x="5806" y="5040"/>
                  </a:lnTo>
                  <a:lnTo>
                    <a:pt x="9220" y="5040"/>
                  </a:lnTo>
                  <a:cubicBezTo>
                    <a:pt x="9940" y="5040"/>
                    <a:pt x="10544" y="5063"/>
                    <a:pt x="11194" y="5086"/>
                  </a:cubicBezTo>
                  <a:cubicBezTo>
                    <a:pt x="16234" y="5179"/>
                    <a:pt x="18695" y="7176"/>
                    <a:pt x="18695" y="11101"/>
                  </a:cubicBezTo>
                  <a:lnTo>
                    <a:pt x="18695" y="11543"/>
                  </a:lnTo>
                  <a:cubicBezTo>
                    <a:pt x="18695" y="15165"/>
                    <a:pt x="16698" y="17581"/>
                    <a:pt x="11217" y="17581"/>
                  </a:cubicBezTo>
                  <a:lnTo>
                    <a:pt x="9592" y="17581"/>
                  </a:lnTo>
                  <a:lnTo>
                    <a:pt x="9592" y="22458"/>
                  </a:lnTo>
                  <a:cubicBezTo>
                    <a:pt x="10172" y="22481"/>
                    <a:pt x="10683" y="22504"/>
                    <a:pt x="11240" y="22504"/>
                  </a:cubicBezTo>
                  <a:cubicBezTo>
                    <a:pt x="19137" y="22504"/>
                    <a:pt x="24710" y="19392"/>
                    <a:pt x="24710" y="11612"/>
                  </a:cubicBezTo>
                  <a:lnTo>
                    <a:pt x="24710" y="11148"/>
                  </a:lnTo>
                  <a:cubicBezTo>
                    <a:pt x="24687" y="3019"/>
                    <a:pt x="18626" y="0"/>
                    <a:pt x="9824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4278825" y="2482125"/>
              <a:ext cx="369275" cy="814025"/>
            </a:xfrm>
            <a:custGeom>
              <a:avLst/>
              <a:gdLst/>
              <a:ahLst/>
              <a:cxnLst/>
              <a:rect l="0" t="0" r="0" b="0"/>
              <a:pathLst>
                <a:path w="14771" h="32561" extrusionOk="0">
                  <a:moveTo>
                    <a:pt x="5667" y="1"/>
                  </a:moveTo>
                  <a:lnTo>
                    <a:pt x="0" y="744"/>
                  </a:lnTo>
                  <a:lnTo>
                    <a:pt x="0" y="25710"/>
                  </a:lnTo>
                  <a:cubicBezTo>
                    <a:pt x="0" y="30447"/>
                    <a:pt x="2346" y="32561"/>
                    <a:pt x="7618" y="32561"/>
                  </a:cubicBezTo>
                  <a:lnTo>
                    <a:pt x="14771" y="32561"/>
                  </a:lnTo>
                  <a:lnTo>
                    <a:pt x="14771" y="28241"/>
                  </a:lnTo>
                  <a:lnTo>
                    <a:pt x="9499" y="28241"/>
                  </a:lnTo>
                  <a:cubicBezTo>
                    <a:pt x="7223" y="28241"/>
                    <a:pt x="5667" y="28148"/>
                    <a:pt x="5667" y="25710"/>
                  </a:cubicBezTo>
                  <a:lnTo>
                    <a:pt x="5667" y="10103"/>
                  </a:lnTo>
                  <a:lnTo>
                    <a:pt x="14771" y="10103"/>
                  </a:lnTo>
                  <a:lnTo>
                    <a:pt x="14771" y="5783"/>
                  </a:lnTo>
                  <a:lnTo>
                    <a:pt x="5667" y="5783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5652525" y="3180600"/>
              <a:ext cx="117875" cy="117300"/>
            </a:xfrm>
            <a:custGeom>
              <a:avLst/>
              <a:gdLst/>
              <a:ahLst/>
              <a:cxnLst/>
              <a:rect l="0" t="0" r="0" b="0"/>
              <a:pathLst>
                <a:path w="4715" h="4692" extrusionOk="0">
                  <a:moveTo>
                    <a:pt x="2230" y="1277"/>
                  </a:moveTo>
                  <a:cubicBezTo>
                    <a:pt x="2741" y="1277"/>
                    <a:pt x="2973" y="1463"/>
                    <a:pt x="2973" y="1812"/>
                  </a:cubicBezTo>
                  <a:cubicBezTo>
                    <a:pt x="2973" y="2160"/>
                    <a:pt x="2741" y="2369"/>
                    <a:pt x="2299" y="2369"/>
                  </a:cubicBezTo>
                  <a:lnTo>
                    <a:pt x="1812" y="2369"/>
                  </a:lnTo>
                  <a:lnTo>
                    <a:pt x="1812" y="1277"/>
                  </a:lnTo>
                  <a:close/>
                  <a:moveTo>
                    <a:pt x="1580" y="1045"/>
                  </a:moveTo>
                  <a:lnTo>
                    <a:pt x="1580" y="3553"/>
                  </a:lnTo>
                  <a:lnTo>
                    <a:pt x="1858" y="3553"/>
                  </a:lnTo>
                  <a:lnTo>
                    <a:pt x="1858" y="2601"/>
                  </a:lnTo>
                  <a:lnTo>
                    <a:pt x="2462" y="2578"/>
                  </a:lnTo>
                  <a:lnTo>
                    <a:pt x="3089" y="3553"/>
                  </a:lnTo>
                  <a:lnTo>
                    <a:pt x="3391" y="3553"/>
                  </a:lnTo>
                  <a:lnTo>
                    <a:pt x="2741" y="2508"/>
                  </a:lnTo>
                  <a:cubicBezTo>
                    <a:pt x="3019" y="2392"/>
                    <a:pt x="3252" y="2160"/>
                    <a:pt x="3252" y="1788"/>
                  </a:cubicBezTo>
                  <a:cubicBezTo>
                    <a:pt x="3252" y="1324"/>
                    <a:pt x="2927" y="1045"/>
                    <a:pt x="2299" y="1045"/>
                  </a:cubicBezTo>
                  <a:close/>
                  <a:moveTo>
                    <a:pt x="2346" y="302"/>
                  </a:moveTo>
                  <a:cubicBezTo>
                    <a:pt x="3461" y="302"/>
                    <a:pt x="4343" y="1231"/>
                    <a:pt x="4343" y="2323"/>
                  </a:cubicBezTo>
                  <a:cubicBezTo>
                    <a:pt x="4343" y="3414"/>
                    <a:pt x="3461" y="4320"/>
                    <a:pt x="2346" y="4320"/>
                  </a:cubicBezTo>
                  <a:cubicBezTo>
                    <a:pt x="1254" y="4320"/>
                    <a:pt x="349" y="3414"/>
                    <a:pt x="349" y="2323"/>
                  </a:cubicBezTo>
                  <a:cubicBezTo>
                    <a:pt x="349" y="1208"/>
                    <a:pt x="1254" y="302"/>
                    <a:pt x="2346" y="302"/>
                  </a:cubicBezTo>
                  <a:close/>
                  <a:moveTo>
                    <a:pt x="2346" y="0"/>
                  </a:moveTo>
                  <a:cubicBezTo>
                    <a:pt x="1045" y="0"/>
                    <a:pt x="0" y="1045"/>
                    <a:pt x="0" y="2346"/>
                  </a:cubicBezTo>
                  <a:cubicBezTo>
                    <a:pt x="0" y="3623"/>
                    <a:pt x="1045" y="4691"/>
                    <a:pt x="2346" y="4691"/>
                  </a:cubicBezTo>
                  <a:cubicBezTo>
                    <a:pt x="3670" y="4691"/>
                    <a:pt x="4715" y="3623"/>
                    <a:pt x="4715" y="2346"/>
                  </a:cubicBezTo>
                  <a:cubicBezTo>
                    <a:pt x="4715" y="1045"/>
                    <a:pt x="3670" y="0"/>
                    <a:pt x="2346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192475" y="151275"/>
            <a:ext cx="42813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192475" y="900400"/>
            <a:ext cx="4254600" cy="3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●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302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○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302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■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302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●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302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○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302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■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302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●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302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○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30200" rtl="0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Proxima Nova"/>
              <a:buChar char="■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3421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 – Columns">
  <p:cSld name="6 – Columns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Shape 148"/>
          <p:cNvGrpSpPr/>
          <p:nvPr/>
        </p:nvGrpSpPr>
        <p:grpSpPr>
          <a:xfrm>
            <a:off x="287525" y="4854556"/>
            <a:ext cx="634914" cy="148716"/>
            <a:chOff x="1841475" y="2392725"/>
            <a:chExt cx="3928925" cy="920275"/>
          </a:xfrm>
        </p:grpSpPr>
        <p:sp>
          <p:nvSpPr>
            <p:cNvPr id="149" name="Shape 149"/>
            <p:cNvSpPr/>
            <p:nvPr/>
          </p:nvSpPr>
          <p:spPr>
            <a:xfrm>
              <a:off x="257417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5411"/>
                  </a:lnTo>
                  <a:lnTo>
                    <a:pt x="5575" y="5411"/>
                  </a:lnTo>
                  <a:lnTo>
                    <a:pt x="5575" y="0"/>
                  </a:lnTo>
                  <a:close/>
                  <a:moveTo>
                    <a:pt x="1" y="9383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9383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2816875" y="2626700"/>
              <a:ext cx="703700" cy="686300"/>
            </a:xfrm>
            <a:custGeom>
              <a:avLst/>
              <a:gdLst/>
              <a:ahLst/>
              <a:cxnLst/>
              <a:rect l="0" t="0" r="0" b="0"/>
              <a:pathLst>
                <a:path w="28148" h="27452" extrusionOk="0">
                  <a:moveTo>
                    <a:pt x="0" y="0"/>
                  </a:moveTo>
                  <a:lnTo>
                    <a:pt x="0" y="3949"/>
                  </a:lnTo>
                  <a:lnTo>
                    <a:pt x="2601" y="3949"/>
                  </a:lnTo>
                  <a:lnTo>
                    <a:pt x="9081" y="23201"/>
                  </a:lnTo>
                  <a:cubicBezTo>
                    <a:pt x="10103" y="26151"/>
                    <a:pt x="11821" y="27451"/>
                    <a:pt x="14701" y="27451"/>
                  </a:cubicBezTo>
                  <a:cubicBezTo>
                    <a:pt x="16629" y="27451"/>
                    <a:pt x="19021" y="26987"/>
                    <a:pt x="20368" y="23201"/>
                  </a:cubicBezTo>
                  <a:lnTo>
                    <a:pt x="28148" y="0"/>
                  </a:lnTo>
                  <a:lnTo>
                    <a:pt x="22783" y="0"/>
                  </a:lnTo>
                  <a:lnTo>
                    <a:pt x="15978" y="21529"/>
                  </a:lnTo>
                  <a:cubicBezTo>
                    <a:pt x="15723" y="22458"/>
                    <a:pt x="15537" y="23015"/>
                    <a:pt x="14701" y="23015"/>
                  </a:cubicBezTo>
                  <a:cubicBezTo>
                    <a:pt x="13888" y="23015"/>
                    <a:pt x="13703" y="22458"/>
                    <a:pt x="13424" y="21529"/>
                  </a:cubicBezTo>
                  <a:lnTo>
                    <a:pt x="6712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3557125" y="2626700"/>
              <a:ext cx="614900" cy="685700"/>
            </a:xfrm>
            <a:custGeom>
              <a:avLst/>
              <a:gdLst/>
              <a:ahLst/>
              <a:cxnLst/>
              <a:rect l="0" t="0" r="0" b="0"/>
              <a:pathLst>
                <a:path w="24596" h="27428" extrusionOk="0">
                  <a:moveTo>
                    <a:pt x="12310" y="4436"/>
                  </a:moveTo>
                  <a:cubicBezTo>
                    <a:pt x="16676" y="4436"/>
                    <a:pt x="19347" y="7711"/>
                    <a:pt x="19347" y="11636"/>
                  </a:cubicBezTo>
                  <a:lnTo>
                    <a:pt x="19347" y="15839"/>
                  </a:lnTo>
                  <a:cubicBezTo>
                    <a:pt x="19347" y="19764"/>
                    <a:pt x="16653" y="23039"/>
                    <a:pt x="12310" y="23039"/>
                  </a:cubicBezTo>
                  <a:cubicBezTo>
                    <a:pt x="7851" y="23039"/>
                    <a:pt x="5296" y="19764"/>
                    <a:pt x="5319" y="15839"/>
                  </a:cubicBezTo>
                  <a:lnTo>
                    <a:pt x="5319" y="11636"/>
                  </a:lnTo>
                  <a:cubicBezTo>
                    <a:pt x="5319" y="7711"/>
                    <a:pt x="7735" y="4436"/>
                    <a:pt x="12310" y="4436"/>
                  </a:cubicBezTo>
                  <a:close/>
                  <a:moveTo>
                    <a:pt x="12310" y="0"/>
                  </a:moveTo>
                  <a:cubicBezTo>
                    <a:pt x="5087" y="0"/>
                    <a:pt x="1" y="4785"/>
                    <a:pt x="47" y="11612"/>
                  </a:cubicBezTo>
                  <a:lnTo>
                    <a:pt x="47" y="15816"/>
                  </a:lnTo>
                  <a:cubicBezTo>
                    <a:pt x="47" y="22644"/>
                    <a:pt x="5087" y="27428"/>
                    <a:pt x="12310" y="27428"/>
                  </a:cubicBezTo>
                  <a:cubicBezTo>
                    <a:pt x="19556" y="27428"/>
                    <a:pt x="24595" y="22644"/>
                    <a:pt x="24595" y="15816"/>
                  </a:cubicBezTo>
                  <a:lnTo>
                    <a:pt x="24595" y="11612"/>
                  </a:lnTo>
                  <a:cubicBezTo>
                    <a:pt x="24595" y="4785"/>
                    <a:pt x="19556" y="0"/>
                    <a:pt x="12310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4732275" y="2617400"/>
              <a:ext cx="582350" cy="679925"/>
            </a:xfrm>
            <a:custGeom>
              <a:avLst/>
              <a:gdLst/>
              <a:ahLst/>
              <a:cxnLst/>
              <a:rect l="0" t="0" r="0" b="0"/>
              <a:pathLst>
                <a:path w="23294" h="27197" extrusionOk="0">
                  <a:moveTo>
                    <a:pt x="11914" y="1"/>
                  </a:moveTo>
                  <a:cubicBezTo>
                    <a:pt x="4552" y="1"/>
                    <a:pt x="0" y="4646"/>
                    <a:pt x="0" y="12101"/>
                  </a:cubicBezTo>
                  <a:lnTo>
                    <a:pt x="0" y="15027"/>
                  </a:lnTo>
                  <a:cubicBezTo>
                    <a:pt x="0" y="22482"/>
                    <a:pt x="4552" y="27196"/>
                    <a:pt x="11914" y="27196"/>
                  </a:cubicBezTo>
                  <a:cubicBezTo>
                    <a:pt x="12077" y="27196"/>
                    <a:pt x="13377" y="27196"/>
                    <a:pt x="13958" y="27127"/>
                  </a:cubicBezTo>
                  <a:lnTo>
                    <a:pt x="13958" y="22644"/>
                  </a:lnTo>
                  <a:cubicBezTo>
                    <a:pt x="13726" y="22644"/>
                    <a:pt x="12054" y="22691"/>
                    <a:pt x="11914" y="22691"/>
                  </a:cubicBezTo>
                  <a:cubicBezTo>
                    <a:pt x="7896" y="22691"/>
                    <a:pt x="5226" y="19625"/>
                    <a:pt x="5226" y="15027"/>
                  </a:cubicBezTo>
                  <a:lnTo>
                    <a:pt x="5226" y="12101"/>
                  </a:lnTo>
                  <a:cubicBezTo>
                    <a:pt x="5226" y="7502"/>
                    <a:pt x="7920" y="4437"/>
                    <a:pt x="11914" y="4437"/>
                  </a:cubicBezTo>
                  <a:cubicBezTo>
                    <a:pt x="13702" y="4437"/>
                    <a:pt x="16443" y="4576"/>
                    <a:pt x="17395" y="4785"/>
                  </a:cubicBezTo>
                  <a:lnTo>
                    <a:pt x="17674" y="4831"/>
                  </a:lnTo>
                  <a:lnTo>
                    <a:pt x="17674" y="27196"/>
                  </a:lnTo>
                  <a:lnTo>
                    <a:pt x="23271" y="27196"/>
                  </a:lnTo>
                  <a:lnTo>
                    <a:pt x="23271" y="2137"/>
                  </a:lnTo>
                  <a:cubicBezTo>
                    <a:pt x="23294" y="1673"/>
                    <a:pt x="23294" y="1510"/>
                    <a:pt x="22272" y="1232"/>
                  </a:cubicBezTo>
                  <a:cubicBezTo>
                    <a:pt x="19485" y="512"/>
                    <a:pt x="15119" y="1"/>
                    <a:pt x="11914" y="1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544872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841475" y="2392725"/>
              <a:ext cx="617775" cy="904600"/>
            </a:xfrm>
            <a:custGeom>
              <a:avLst/>
              <a:gdLst/>
              <a:ahLst/>
              <a:cxnLst/>
              <a:rect l="0" t="0" r="0" b="0"/>
              <a:pathLst>
                <a:path w="24711" h="36184" extrusionOk="0">
                  <a:moveTo>
                    <a:pt x="0" y="0"/>
                  </a:moveTo>
                  <a:lnTo>
                    <a:pt x="0" y="36183"/>
                  </a:lnTo>
                  <a:lnTo>
                    <a:pt x="5806" y="36183"/>
                  </a:lnTo>
                  <a:lnTo>
                    <a:pt x="5806" y="5040"/>
                  </a:lnTo>
                  <a:lnTo>
                    <a:pt x="9220" y="5040"/>
                  </a:lnTo>
                  <a:cubicBezTo>
                    <a:pt x="9940" y="5040"/>
                    <a:pt x="10544" y="5063"/>
                    <a:pt x="11194" y="5086"/>
                  </a:cubicBezTo>
                  <a:cubicBezTo>
                    <a:pt x="16234" y="5179"/>
                    <a:pt x="18695" y="7176"/>
                    <a:pt x="18695" y="11101"/>
                  </a:cubicBezTo>
                  <a:lnTo>
                    <a:pt x="18695" y="11543"/>
                  </a:lnTo>
                  <a:cubicBezTo>
                    <a:pt x="18695" y="15165"/>
                    <a:pt x="16698" y="17581"/>
                    <a:pt x="11217" y="17581"/>
                  </a:cubicBezTo>
                  <a:lnTo>
                    <a:pt x="9592" y="17581"/>
                  </a:lnTo>
                  <a:lnTo>
                    <a:pt x="9592" y="22458"/>
                  </a:lnTo>
                  <a:cubicBezTo>
                    <a:pt x="10172" y="22481"/>
                    <a:pt x="10683" y="22504"/>
                    <a:pt x="11240" y="22504"/>
                  </a:cubicBezTo>
                  <a:cubicBezTo>
                    <a:pt x="19137" y="22504"/>
                    <a:pt x="24710" y="19392"/>
                    <a:pt x="24710" y="11612"/>
                  </a:cubicBezTo>
                  <a:lnTo>
                    <a:pt x="24710" y="11148"/>
                  </a:lnTo>
                  <a:cubicBezTo>
                    <a:pt x="24687" y="3019"/>
                    <a:pt x="18626" y="0"/>
                    <a:pt x="9824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4278825" y="2482125"/>
              <a:ext cx="369275" cy="814025"/>
            </a:xfrm>
            <a:custGeom>
              <a:avLst/>
              <a:gdLst/>
              <a:ahLst/>
              <a:cxnLst/>
              <a:rect l="0" t="0" r="0" b="0"/>
              <a:pathLst>
                <a:path w="14771" h="32561" extrusionOk="0">
                  <a:moveTo>
                    <a:pt x="5667" y="1"/>
                  </a:moveTo>
                  <a:lnTo>
                    <a:pt x="0" y="744"/>
                  </a:lnTo>
                  <a:lnTo>
                    <a:pt x="0" y="25710"/>
                  </a:lnTo>
                  <a:cubicBezTo>
                    <a:pt x="0" y="30447"/>
                    <a:pt x="2346" y="32561"/>
                    <a:pt x="7618" y="32561"/>
                  </a:cubicBezTo>
                  <a:lnTo>
                    <a:pt x="14771" y="32561"/>
                  </a:lnTo>
                  <a:lnTo>
                    <a:pt x="14771" y="28241"/>
                  </a:lnTo>
                  <a:lnTo>
                    <a:pt x="9499" y="28241"/>
                  </a:lnTo>
                  <a:cubicBezTo>
                    <a:pt x="7223" y="28241"/>
                    <a:pt x="5667" y="28148"/>
                    <a:pt x="5667" y="25710"/>
                  </a:cubicBezTo>
                  <a:lnTo>
                    <a:pt x="5667" y="10103"/>
                  </a:lnTo>
                  <a:lnTo>
                    <a:pt x="14771" y="10103"/>
                  </a:lnTo>
                  <a:lnTo>
                    <a:pt x="14771" y="5783"/>
                  </a:lnTo>
                  <a:lnTo>
                    <a:pt x="5667" y="5783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5652525" y="3180600"/>
              <a:ext cx="117875" cy="117300"/>
            </a:xfrm>
            <a:custGeom>
              <a:avLst/>
              <a:gdLst/>
              <a:ahLst/>
              <a:cxnLst/>
              <a:rect l="0" t="0" r="0" b="0"/>
              <a:pathLst>
                <a:path w="4715" h="4692" extrusionOk="0">
                  <a:moveTo>
                    <a:pt x="2230" y="1277"/>
                  </a:moveTo>
                  <a:cubicBezTo>
                    <a:pt x="2741" y="1277"/>
                    <a:pt x="2973" y="1463"/>
                    <a:pt x="2973" y="1812"/>
                  </a:cubicBezTo>
                  <a:cubicBezTo>
                    <a:pt x="2973" y="2160"/>
                    <a:pt x="2741" y="2369"/>
                    <a:pt x="2299" y="2369"/>
                  </a:cubicBezTo>
                  <a:lnTo>
                    <a:pt x="1812" y="2369"/>
                  </a:lnTo>
                  <a:lnTo>
                    <a:pt x="1812" y="1277"/>
                  </a:lnTo>
                  <a:close/>
                  <a:moveTo>
                    <a:pt x="1580" y="1045"/>
                  </a:moveTo>
                  <a:lnTo>
                    <a:pt x="1580" y="3553"/>
                  </a:lnTo>
                  <a:lnTo>
                    <a:pt x="1858" y="3553"/>
                  </a:lnTo>
                  <a:lnTo>
                    <a:pt x="1858" y="2601"/>
                  </a:lnTo>
                  <a:lnTo>
                    <a:pt x="2462" y="2578"/>
                  </a:lnTo>
                  <a:lnTo>
                    <a:pt x="3089" y="3553"/>
                  </a:lnTo>
                  <a:lnTo>
                    <a:pt x="3391" y="3553"/>
                  </a:lnTo>
                  <a:lnTo>
                    <a:pt x="2741" y="2508"/>
                  </a:lnTo>
                  <a:cubicBezTo>
                    <a:pt x="3019" y="2392"/>
                    <a:pt x="3252" y="2160"/>
                    <a:pt x="3252" y="1788"/>
                  </a:cubicBezTo>
                  <a:cubicBezTo>
                    <a:pt x="3252" y="1324"/>
                    <a:pt x="2927" y="1045"/>
                    <a:pt x="2299" y="1045"/>
                  </a:cubicBezTo>
                  <a:close/>
                  <a:moveTo>
                    <a:pt x="2346" y="302"/>
                  </a:moveTo>
                  <a:cubicBezTo>
                    <a:pt x="3461" y="302"/>
                    <a:pt x="4343" y="1231"/>
                    <a:pt x="4343" y="2323"/>
                  </a:cubicBezTo>
                  <a:cubicBezTo>
                    <a:pt x="4343" y="3414"/>
                    <a:pt x="3461" y="4320"/>
                    <a:pt x="2346" y="4320"/>
                  </a:cubicBezTo>
                  <a:cubicBezTo>
                    <a:pt x="1254" y="4320"/>
                    <a:pt x="349" y="3414"/>
                    <a:pt x="349" y="2323"/>
                  </a:cubicBezTo>
                  <a:cubicBezTo>
                    <a:pt x="349" y="1208"/>
                    <a:pt x="1254" y="302"/>
                    <a:pt x="2346" y="302"/>
                  </a:cubicBezTo>
                  <a:close/>
                  <a:moveTo>
                    <a:pt x="2346" y="0"/>
                  </a:moveTo>
                  <a:cubicBezTo>
                    <a:pt x="1045" y="0"/>
                    <a:pt x="0" y="1045"/>
                    <a:pt x="0" y="2346"/>
                  </a:cubicBezTo>
                  <a:cubicBezTo>
                    <a:pt x="0" y="3623"/>
                    <a:pt x="1045" y="4691"/>
                    <a:pt x="2346" y="4691"/>
                  </a:cubicBezTo>
                  <a:cubicBezTo>
                    <a:pt x="3670" y="4691"/>
                    <a:pt x="4715" y="3623"/>
                    <a:pt x="4715" y="2346"/>
                  </a:cubicBezTo>
                  <a:cubicBezTo>
                    <a:pt x="4715" y="1045"/>
                    <a:pt x="3670" y="0"/>
                    <a:pt x="2346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192475" y="151275"/>
            <a:ext cx="86631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58" name="Shape 158"/>
          <p:cNvCxnSpPr/>
          <p:nvPr/>
        </p:nvCxnSpPr>
        <p:spPr>
          <a:xfrm rot="10800000">
            <a:off x="6081375" y="905700"/>
            <a:ext cx="0" cy="37644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9" name="Shape 159"/>
          <p:cNvCxnSpPr/>
          <p:nvPr/>
        </p:nvCxnSpPr>
        <p:spPr>
          <a:xfrm>
            <a:off x="6078286" y="-214525"/>
            <a:ext cx="0" cy="1197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Shape 160"/>
          <p:cNvCxnSpPr/>
          <p:nvPr/>
        </p:nvCxnSpPr>
        <p:spPr>
          <a:xfrm rot="10800000">
            <a:off x="3067875" y="905700"/>
            <a:ext cx="0" cy="37644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1" name="Shape 161"/>
          <p:cNvCxnSpPr/>
          <p:nvPr/>
        </p:nvCxnSpPr>
        <p:spPr>
          <a:xfrm>
            <a:off x="3067886" y="-214525"/>
            <a:ext cx="0" cy="1197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2" name="Shape 162"/>
          <p:cNvSpPr txBox="1"/>
          <p:nvPr/>
        </p:nvSpPr>
        <p:spPr>
          <a:xfrm>
            <a:off x="192475" y="900400"/>
            <a:ext cx="2729400" cy="3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192475" y="900400"/>
            <a:ext cx="2729400" cy="3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○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■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○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■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○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Proxima Nova"/>
              <a:buChar char="■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2"/>
          </p:nvPr>
        </p:nvSpPr>
        <p:spPr>
          <a:xfrm>
            <a:off x="3207300" y="900400"/>
            <a:ext cx="2729400" cy="3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○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■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○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■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○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Proxima Nova"/>
              <a:buChar char="■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3"/>
          </p:nvPr>
        </p:nvSpPr>
        <p:spPr>
          <a:xfrm>
            <a:off x="6222125" y="900400"/>
            <a:ext cx="2729400" cy="3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○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■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○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■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○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Proxima Nova"/>
              <a:buChar char="■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0062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– Divider">
  <p:cSld name="1 – Divider">
    <p:bg>
      <p:bgPr>
        <a:solidFill>
          <a:schemeClr val="lt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668800" y="2365150"/>
            <a:ext cx="7796700" cy="17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roxima Nova"/>
              <a:buNone/>
              <a:defRPr sz="4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4" name="Shape 24"/>
          <p:cNvGrpSpPr/>
          <p:nvPr/>
        </p:nvGrpSpPr>
        <p:grpSpPr>
          <a:xfrm>
            <a:off x="287525" y="4854556"/>
            <a:ext cx="634914" cy="148716"/>
            <a:chOff x="1841475" y="2392725"/>
            <a:chExt cx="3928925" cy="920275"/>
          </a:xfrm>
        </p:grpSpPr>
        <p:sp>
          <p:nvSpPr>
            <p:cNvPr id="25" name="Shape 25"/>
            <p:cNvSpPr/>
            <p:nvPr/>
          </p:nvSpPr>
          <p:spPr>
            <a:xfrm>
              <a:off x="257417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5411"/>
                  </a:lnTo>
                  <a:lnTo>
                    <a:pt x="5575" y="5411"/>
                  </a:lnTo>
                  <a:lnTo>
                    <a:pt x="5575" y="0"/>
                  </a:lnTo>
                  <a:close/>
                  <a:moveTo>
                    <a:pt x="1" y="9383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93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2816875" y="2626700"/>
              <a:ext cx="703700" cy="686300"/>
            </a:xfrm>
            <a:custGeom>
              <a:avLst/>
              <a:gdLst/>
              <a:ahLst/>
              <a:cxnLst/>
              <a:rect l="0" t="0" r="0" b="0"/>
              <a:pathLst>
                <a:path w="28148" h="27452" extrusionOk="0">
                  <a:moveTo>
                    <a:pt x="0" y="0"/>
                  </a:moveTo>
                  <a:lnTo>
                    <a:pt x="0" y="3949"/>
                  </a:lnTo>
                  <a:lnTo>
                    <a:pt x="2601" y="3949"/>
                  </a:lnTo>
                  <a:lnTo>
                    <a:pt x="9081" y="23201"/>
                  </a:lnTo>
                  <a:cubicBezTo>
                    <a:pt x="10103" y="26151"/>
                    <a:pt x="11821" y="27451"/>
                    <a:pt x="14701" y="27451"/>
                  </a:cubicBezTo>
                  <a:cubicBezTo>
                    <a:pt x="16629" y="27451"/>
                    <a:pt x="19021" y="26987"/>
                    <a:pt x="20368" y="23201"/>
                  </a:cubicBezTo>
                  <a:lnTo>
                    <a:pt x="28148" y="0"/>
                  </a:lnTo>
                  <a:lnTo>
                    <a:pt x="22783" y="0"/>
                  </a:lnTo>
                  <a:lnTo>
                    <a:pt x="15978" y="21529"/>
                  </a:lnTo>
                  <a:cubicBezTo>
                    <a:pt x="15723" y="22458"/>
                    <a:pt x="15537" y="23015"/>
                    <a:pt x="14701" y="23015"/>
                  </a:cubicBezTo>
                  <a:cubicBezTo>
                    <a:pt x="13888" y="23015"/>
                    <a:pt x="13703" y="22458"/>
                    <a:pt x="13424" y="21529"/>
                  </a:cubicBezTo>
                  <a:lnTo>
                    <a:pt x="67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3557125" y="2626700"/>
              <a:ext cx="614900" cy="685700"/>
            </a:xfrm>
            <a:custGeom>
              <a:avLst/>
              <a:gdLst/>
              <a:ahLst/>
              <a:cxnLst/>
              <a:rect l="0" t="0" r="0" b="0"/>
              <a:pathLst>
                <a:path w="24596" h="27428" extrusionOk="0">
                  <a:moveTo>
                    <a:pt x="12310" y="4436"/>
                  </a:moveTo>
                  <a:cubicBezTo>
                    <a:pt x="16676" y="4436"/>
                    <a:pt x="19347" y="7711"/>
                    <a:pt x="19347" y="11636"/>
                  </a:cubicBezTo>
                  <a:lnTo>
                    <a:pt x="19347" y="15839"/>
                  </a:lnTo>
                  <a:cubicBezTo>
                    <a:pt x="19347" y="19764"/>
                    <a:pt x="16653" y="23039"/>
                    <a:pt x="12310" y="23039"/>
                  </a:cubicBezTo>
                  <a:cubicBezTo>
                    <a:pt x="7851" y="23039"/>
                    <a:pt x="5296" y="19764"/>
                    <a:pt x="5319" y="15839"/>
                  </a:cubicBezTo>
                  <a:lnTo>
                    <a:pt x="5319" y="11636"/>
                  </a:lnTo>
                  <a:cubicBezTo>
                    <a:pt x="5319" y="7711"/>
                    <a:pt x="7735" y="4436"/>
                    <a:pt x="12310" y="4436"/>
                  </a:cubicBezTo>
                  <a:close/>
                  <a:moveTo>
                    <a:pt x="12310" y="0"/>
                  </a:moveTo>
                  <a:cubicBezTo>
                    <a:pt x="5087" y="0"/>
                    <a:pt x="1" y="4785"/>
                    <a:pt x="47" y="11612"/>
                  </a:cubicBezTo>
                  <a:lnTo>
                    <a:pt x="47" y="15816"/>
                  </a:lnTo>
                  <a:cubicBezTo>
                    <a:pt x="47" y="22644"/>
                    <a:pt x="5087" y="27428"/>
                    <a:pt x="12310" y="27428"/>
                  </a:cubicBezTo>
                  <a:cubicBezTo>
                    <a:pt x="19556" y="27428"/>
                    <a:pt x="24595" y="22644"/>
                    <a:pt x="24595" y="15816"/>
                  </a:cubicBezTo>
                  <a:lnTo>
                    <a:pt x="24595" y="11612"/>
                  </a:lnTo>
                  <a:cubicBezTo>
                    <a:pt x="24595" y="4785"/>
                    <a:pt x="19556" y="0"/>
                    <a:pt x="123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4732275" y="2617400"/>
              <a:ext cx="582350" cy="679925"/>
            </a:xfrm>
            <a:custGeom>
              <a:avLst/>
              <a:gdLst/>
              <a:ahLst/>
              <a:cxnLst/>
              <a:rect l="0" t="0" r="0" b="0"/>
              <a:pathLst>
                <a:path w="23294" h="27197" extrusionOk="0">
                  <a:moveTo>
                    <a:pt x="11914" y="1"/>
                  </a:moveTo>
                  <a:cubicBezTo>
                    <a:pt x="4552" y="1"/>
                    <a:pt x="0" y="4646"/>
                    <a:pt x="0" y="12101"/>
                  </a:cubicBezTo>
                  <a:lnTo>
                    <a:pt x="0" y="15027"/>
                  </a:lnTo>
                  <a:cubicBezTo>
                    <a:pt x="0" y="22482"/>
                    <a:pt x="4552" y="27196"/>
                    <a:pt x="11914" y="27196"/>
                  </a:cubicBezTo>
                  <a:cubicBezTo>
                    <a:pt x="12077" y="27196"/>
                    <a:pt x="13377" y="27196"/>
                    <a:pt x="13958" y="27127"/>
                  </a:cubicBezTo>
                  <a:lnTo>
                    <a:pt x="13958" y="22644"/>
                  </a:lnTo>
                  <a:cubicBezTo>
                    <a:pt x="13726" y="22644"/>
                    <a:pt x="12054" y="22691"/>
                    <a:pt x="11914" y="22691"/>
                  </a:cubicBezTo>
                  <a:cubicBezTo>
                    <a:pt x="7896" y="22691"/>
                    <a:pt x="5226" y="19625"/>
                    <a:pt x="5226" y="15027"/>
                  </a:cubicBezTo>
                  <a:lnTo>
                    <a:pt x="5226" y="12101"/>
                  </a:lnTo>
                  <a:cubicBezTo>
                    <a:pt x="5226" y="7502"/>
                    <a:pt x="7920" y="4437"/>
                    <a:pt x="11914" y="4437"/>
                  </a:cubicBezTo>
                  <a:cubicBezTo>
                    <a:pt x="13702" y="4437"/>
                    <a:pt x="16443" y="4576"/>
                    <a:pt x="17395" y="4785"/>
                  </a:cubicBezTo>
                  <a:lnTo>
                    <a:pt x="17674" y="4831"/>
                  </a:lnTo>
                  <a:lnTo>
                    <a:pt x="17674" y="27196"/>
                  </a:lnTo>
                  <a:lnTo>
                    <a:pt x="23271" y="27196"/>
                  </a:lnTo>
                  <a:lnTo>
                    <a:pt x="23271" y="2137"/>
                  </a:lnTo>
                  <a:cubicBezTo>
                    <a:pt x="23294" y="1673"/>
                    <a:pt x="23294" y="1510"/>
                    <a:pt x="22272" y="1232"/>
                  </a:cubicBezTo>
                  <a:cubicBezTo>
                    <a:pt x="19485" y="512"/>
                    <a:pt x="15119" y="1"/>
                    <a:pt x="11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544872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1841475" y="2392725"/>
              <a:ext cx="617775" cy="904600"/>
            </a:xfrm>
            <a:custGeom>
              <a:avLst/>
              <a:gdLst/>
              <a:ahLst/>
              <a:cxnLst/>
              <a:rect l="0" t="0" r="0" b="0"/>
              <a:pathLst>
                <a:path w="24711" h="36184" extrusionOk="0">
                  <a:moveTo>
                    <a:pt x="0" y="0"/>
                  </a:moveTo>
                  <a:lnTo>
                    <a:pt x="0" y="36183"/>
                  </a:lnTo>
                  <a:lnTo>
                    <a:pt x="5806" y="36183"/>
                  </a:lnTo>
                  <a:lnTo>
                    <a:pt x="5806" y="5040"/>
                  </a:lnTo>
                  <a:lnTo>
                    <a:pt x="9220" y="5040"/>
                  </a:lnTo>
                  <a:cubicBezTo>
                    <a:pt x="9940" y="5040"/>
                    <a:pt x="10544" y="5063"/>
                    <a:pt x="11194" y="5086"/>
                  </a:cubicBezTo>
                  <a:cubicBezTo>
                    <a:pt x="16234" y="5179"/>
                    <a:pt x="18695" y="7176"/>
                    <a:pt x="18695" y="11101"/>
                  </a:cubicBezTo>
                  <a:lnTo>
                    <a:pt x="18695" y="11543"/>
                  </a:lnTo>
                  <a:cubicBezTo>
                    <a:pt x="18695" y="15165"/>
                    <a:pt x="16698" y="17581"/>
                    <a:pt x="11217" y="17581"/>
                  </a:cubicBezTo>
                  <a:lnTo>
                    <a:pt x="9592" y="17581"/>
                  </a:lnTo>
                  <a:lnTo>
                    <a:pt x="9592" y="22458"/>
                  </a:lnTo>
                  <a:cubicBezTo>
                    <a:pt x="10172" y="22481"/>
                    <a:pt x="10683" y="22504"/>
                    <a:pt x="11240" y="22504"/>
                  </a:cubicBezTo>
                  <a:cubicBezTo>
                    <a:pt x="19137" y="22504"/>
                    <a:pt x="24710" y="19392"/>
                    <a:pt x="24710" y="11612"/>
                  </a:cubicBezTo>
                  <a:lnTo>
                    <a:pt x="24710" y="11148"/>
                  </a:lnTo>
                  <a:cubicBezTo>
                    <a:pt x="24687" y="3019"/>
                    <a:pt x="18626" y="0"/>
                    <a:pt x="9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278825" y="2482125"/>
              <a:ext cx="369275" cy="814025"/>
            </a:xfrm>
            <a:custGeom>
              <a:avLst/>
              <a:gdLst/>
              <a:ahLst/>
              <a:cxnLst/>
              <a:rect l="0" t="0" r="0" b="0"/>
              <a:pathLst>
                <a:path w="14771" h="32561" extrusionOk="0">
                  <a:moveTo>
                    <a:pt x="5667" y="1"/>
                  </a:moveTo>
                  <a:lnTo>
                    <a:pt x="0" y="744"/>
                  </a:lnTo>
                  <a:lnTo>
                    <a:pt x="0" y="25710"/>
                  </a:lnTo>
                  <a:cubicBezTo>
                    <a:pt x="0" y="30447"/>
                    <a:pt x="2346" y="32561"/>
                    <a:pt x="7618" y="32561"/>
                  </a:cubicBezTo>
                  <a:lnTo>
                    <a:pt x="14771" y="32561"/>
                  </a:lnTo>
                  <a:lnTo>
                    <a:pt x="14771" y="28241"/>
                  </a:lnTo>
                  <a:lnTo>
                    <a:pt x="9499" y="28241"/>
                  </a:lnTo>
                  <a:cubicBezTo>
                    <a:pt x="7223" y="28241"/>
                    <a:pt x="5667" y="28148"/>
                    <a:pt x="5667" y="25710"/>
                  </a:cubicBezTo>
                  <a:lnTo>
                    <a:pt x="5667" y="10103"/>
                  </a:lnTo>
                  <a:lnTo>
                    <a:pt x="14771" y="10103"/>
                  </a:lnTo>
                  <a:lnTo>
                    <a:pt x="14771" y="5783"/>
                  </a:lnTo>
                  <a:lnTo>
                    <a:pt x="5667" y="5783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5652525" y="3180600"/>
              <a:ext cx="117875" cy="117300"/>
            </a:xfrm>
            <a:custGeom>
              <a:avLst/>
              <a:gdLst/>
              <a:ahLst/>
              <a:cxnLst/>
              <a:rect l="0" t="0" r="0" b="0"/>
              <a:pathLst>
                <a:path w="4715" h="4692" extrusionOk="0">
                  <a:moveTo>
                    <a:pt x="2230" y="1277"/>
                  </a:moveTo>
                  <a:cubicBezTo>
                    <a:pt x="2741" y="1277"/>
                    <a:pt x="2973" y="1463"/>
                    <a:pt x="2973" y="1812"/>
                  </a:cubicBezTo>
                  <a:cubicBezTo>
                    <a:pt x="2973" y="2160"/>
                    <a:pt x="2741" y="2369"/>
                    <a:pt x="2299" y="2369"/>
                  </a:cubicBezTo>
                  <a:lnTo>
                    <a:pt x="1812" y="2369"/>
                  </a:lnTo>
                  <a:lnTo>
                    <a:pt x="1812" y="1277"/>
                  </a:lnTo>
                  <a:close/>
                  <a:moveTo>
                    <a:pt x="1580" y="1045"/>
                  </a:moveTo>
                  <a:lnTo>
                    <a:pt x="1580" y="3553"/>
                  </a:lnTo>
                  <a:lnTo>
                    <a:pt x="1858" y="3553"/>
                  </a:lnTo>
                  <a:lnTo>
                    <a:pt x="1858" y="2601"/>
                  </a:lnTo>
                  <a:lnTo>
                    <a:pt x="2462" y="2578"/>
                  </a:lnTo>
                  <a:lnTo>
                    <a:pt x="3089" y="3553"/>
                  </a:lnTo>
                  <a:lnTo>
                    <a:pt x="3391" y="3553"/>
                  </a:lnTo>
                  <a:lnTo>
                    <a:pt x="2741" y="2508"/>
                  </a:lnTo>
                  <a:cubicBezTo>
                    <a:pt x="3019" y="2392"/>
                    <a:pt x="3252" y="2160"/>
                    <a:pt x="3252" y="1788"/>
                  </a:cubicBezTo>
                  <a:cubicBezTo>
                    <a:pt x="3252" y="1324"/>
                    <a:pt x="2927" y="1045"/>
                    <a:pt x="2299" y="1045"/>
                  </a:cubicBezTo>
                  <a:close/>
                  <a:moveTo>
                    <a:pt x="2346" y="302"/>
                  </a:moveTo>
                  <a:cubicBezTo>
                    <a:pt x="3461" y="302"/>
                    <a:pt x="4343" y="1231"/>
                    <a:pt x="4343" y="2323"/>
                  </a:cubicBezTo>
                  <a:cubicBezTo>
                    <a:pt x="4343" y="3414"/>
                    <a:pt x="3461" y="4320"/>
                    <a:pt x="2346" y="4320"/>
                  </a:cubicBezTo>
                  <a:cubicBezTo>
                    <a:pt x="1254" y="4320"/>
                    <a:pt x="349" y="3414"/>
                    <a:pt x="349" y="2323"/>
                  </a:cubicBezTo>
                  <a:cubicBezTo>
                    <a:pt x="349" y="1208"/>
                    <a:pt x="1254" y="302"/>
                    <a:pt x="2346" y="302"/>
                  </a:cubicBezTo>
                  <a:close/>
                  <a:moveTo>
                    <a:pt x="2346" y="0"/>
                  </a:moveTo>
                  <a:cubicBezTo>
                    <a:pt x="1045" y="0"/>
                    <a:pt x="0" y="1045"/>
                    <a:pt x="0" y="2346"/>
                  </a:cubicBezTo>
                  <a:cubicBezTo>
                    <a:pt x="0" y="3623"/>
                    <a:pt x="1045" y="4691"/>
                    <a:pt x="2346" y="4691"/>
                  </a:cubicBezTo>
                  <a:cubicBezTo>
                    <a:pt x="3670" y="4691"/>
                    <a:pt x="4715" y="3623"/>
                    <a:pt x="4715" y="2346"/>
                  </a:cubicBezTo>
                  <a:cubicBezTo>
                    <a:pt x="4715" y="1045"/>
                    <a:pt x="3670" y="0"/>
                    <a:pt x="2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" name="Shape 33"/>
          <p:cNvCxnSpPr/>
          <p:nvPr/>
        </p:nvCxnSpPr>
        <p:spPr>
          <a:xfrm rot="10800000">
            <a:off x="4309650" y="2255484"/>
            <a:ext cx="524700" cy="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xfrm>
            <a:off x="1740900" y="1801250"/>
            <a:ext cx="56622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8607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– Intro">
  <p:cSld name="2 – Intro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0" y="0"/>
            <a:ext cx="3066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93350" y="549625"/>
            <a:ext cx="2751300" cy="14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2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5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5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5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5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5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5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5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3066005" y="-214525"/>
            <a:ext cx="0" cy="119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9" name="Shape 39"/>
          <p:cNvGrpSpPr/>
          <p:nvPr/>
        </p:nvGrpSpPr>
        <p:grpSpPr>
          <a:xfrm>
            <a:off x="287525" y="4854556"/>
            <a:ext cx="634914" cy="148716"/>
            <a:chOff x="1841475" y="2392725"/>
            <a:chExt cx="3928925" cy="920275"/>
          </a:xfrm>
        </p:grpSpPr>
        <p:sp>
          <p:nvSpPr>
            <p:cNvPr id="40" name="Shape 40"/>
            <p:cNvSpPr/>
            <p:nvPr/>
          </p:nvSpPr>
          <p:spPr>
            <a:xfrm>
              <a:off x="257417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5411"/>
                  </a:lnTo>
                  <a:lnTo>
                    <a:pt x="5575" y="5411"/>
                  </a:lnTo>
                  <a:lnTo>
                    <a:pt x="5575" y="0"/>
                  </a:lnTo>
                  <a:close/>
                  <a:moveTo>
                    <a:pt x="1" y="9383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93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2816875" y="2626700"/>
              <a:ext cx="703700" cy="686300"/>
            </a:xfrm>
            <a:custGeom>
              <a:avLst/>
              <a:gdLst/>
              <a:ahLst/>
              <a:cxnLst/>
              <a:rect l="0" t="0" r="0" b="0"/>
              <a:pathLst>
                <a:path w="28148" h="27452" extrusionOk="0">
                  <a:moveTo>
                    <a:pt x="0" y="0"/>
                  </a:moveTo>
                  <a:lnTo>
                    <a:pt x="0" y="3949"/>
                  </a:lnTo>
                  <a:lnTo>
                    <a:pt x="2601" y="3949"/>
                  </a:lnTo>
                  <a:lnTo>
                    <a:pt x="9081" y="23201"/>
                  </a:lnTo>
                  <a:cubicBezTo>
                    <a:pt x="10103" y="26151"/>
                    <a:pt x="11821" y="27451"/>
                    <a:pt x="14701" y="27451"/>
                  </a:cubicBezTo>
                  <a:cubicBezTo>
                    <a:pt x="16629" y="27451"/>
                    <a:pt x="19021" y="26987"/>
                    <a:pt x="20368" y="23201"/>
                  </a:cubicBezTo>
                  <a:lnTo>
                    <a:pt x="28148" y="0"/>
                  </a:lnTo>
                  <a:lnTo>
                    <a:pt x="22783" y="0"/>
                  </a:lnTo>
                  <a:lnTo>
                    <a:pt x="15978" y="21529"/>
                  </a:lnTo>
                  <a:cubicBezTo>
                    <a:pt x="15723" y="22458"/>
                    <a:pt x="15537" y="23015"/>
                    <a:pt x="14701" y="23015"/>
                  </a:cubicBezTo>
                  <a:cubicBezTo>
                    <a:pt x="13888" y="23015"/>
                    <a:pt x="13703" y="22458"/>
                    <a:pt x="13424" y="21529"/>
                  </a:cubicBezTo>
                  <a:lnTo>
                    <a:pt x="67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3557125" y="2626700"/>
              <a:ext cx="614900" cy="685700"/>
            </a:xfrm>
            <a:custGeom>
              <a:avLst/>
              <a:gdLst/>
              <a:ahLst/>
              <a:cxnLst/>
              <a:rect l="0" t="0" r="0" b="0"/>
              <a:pathLst>
                <a:path w="24596" h="27428" extrusionOk="0">
                  <a:moveTo>
                    <a:pt x="12310" y="4436"/>
                  </a:moveTo>
                  <a:cubicBezTo>
                    <a:pt x="16676" y="4436"/>
                    <a:pt x="19347" y="7711"/>
                    <a:pt x="19347" y="11636"/>
                  </a:cubicBezTo>
                  <a:lnTo>
                    <a:pt x="19347" y="15839"/>
                  </a:lnTo>
                  <a:cubicBezTo>
                    <a:pt x="19347" y="19764"/>
                    <a:pt x="16653" y="23039"/>
                    <a:pt x="12310" y="23039"/>
                  </a:cubicBezTo>
                  <a:cubicBezTo>
                    <a:pt x="7851" y="23039"/>
                    <a:pt x="5296" y="19764"/>
                    <a:pt x="5319" y="15839"/>
                  </a:cubicBezTo>
                  <a:lnTo>
                    <a:pt x="5319" y="11636"/>
                  </a:lnTo>
                  <a:cubicBezTo>
                    <a:pt x="5319" y="7711"/>
                    <a:pt x="7735" y="4436"/>
                    <a:pt x="12310" y="4436"/>
                  </a:cubicBezTo>
                  <a:close/>
                  <a:moveTo>
                    <a:pt x="12310" y="0"/>
                  </a:moveTo>
                  <a:cubicBezTo>
                    <a:pt x="5087" y="0"/>
                    <a:pt x="1" y="4785"/>
                    <a:pt x="47" y="11612"/>
                  </a:cubicBezTo>
                  <a:lnTo>
                    <a:pt x="47" y="15816"/>
                  </a:lnTo>
                  <a:cubicBezTo>
                    <a:pt x="47" y="22644"/>
                    <a:pt x="5087" y="27428"/>
                    <a:pt x="12310" y="27428"/>
                  </a:cubicBezTo>
                  <a:cubicBezTo>
                    <a:pt x="19556" y="27428"/>
                    <a:pt x="24595" y="22644"/>
                    <a:pt x="24595" y="15816"/>
                  </a:cubicBezTo>
                  <a:lnTo>
                    <a:pt x="24595" y="11612"/>
                  </a:lnTo>
                  <a:cubicBezTo>
                    <a:pt x="24595" y="4785"/>
                    <a:pt x="19556" y="0"/>
                    <a:pt x="123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4732275" y="2617400"/>
              <a:ext cx="582350" cy="679925"/>
            </a:xfrm>
            <a:custGeom>
              <a:avLst/>
              <a:gdLst/>
              <a:ahLst/>
              <a:cxnLst/>
              <a:rect l="0" t="0" r="0" b="0"/>
              <a:pathLst>
                <a:path w="23294" h="27197" extrusionOk="0">
                  <a:moveTo>
                    <a:pt x="11914" y="1"/>
                  </a:moveTo>
                  <a:cubicBezTo>
                    <a:pt x="4552" y="1"/>
                    <a:pt x="0" y="4646"/>
                    <a:pt x="0" y="12101"/>
                  </a:cubicBezTo>
                  <a:lnTo>
                    <a:pt x="0" y="15027"/>
                  </a:lnTo>
                  <a:cubicBezTo>
                    <a:pt x="0" y="22482"/>
                    <a:pt x="4552" y="27196"/>
                    <a:pt x="11914" y="27196"/>
                  </a:cubicBezTo>
                  <a:cubicBezTo>
                    <a:pt x="12077" y="27196"/>
                    <a:pt x="13377" y="27196"/>
                    <a:pt x="13958" y="27127"/>
                  </a:cubicBezTo>
                  <a:lnTo>
                    <a:pt x="13958" y="22644"/>
                  </a:lnTo>
                  <a:cubicBezTo>
                    <a:pt x="13726" y="22644"/>
                    <a:pt x="12054" y="22691"/>
                    <a:pt x="11914" y="22691"/>
                  </a:cubicBezTo>
                  <a:cubicBezTo>
                    <a:pt x="7896" y="22691"/>
                    <a:pt x="5226" y="19625"/>
                    <a:pt x="5226" y="15027"/>
                  </a:cubicBezTo>
                  <a:lnTo>
                    <a:pt x="5226" y="12101"/>
                  </a:lnTo>
                  <a:cubicBezTo>
                    <a:pt x="5226" y="7502"/>
                    <a:pt x="7920" y="4437"/>
                    <a:pt x="11914" y="4437"/>
                  </a:cubicBezTo>
                  <a:cubicBezTo>
                    <a:pt x="13702" y="4437"/>
                    <a:pt x="16443" y="4576"/>
                    <a:pt x="17395" y="4785"/>
                  </a:cubicBezTo>
                  <a:lnTo>
                    <a:pt x="17674" y="4831"/>
                  </a:lnTo>
                  <a:lnTo>
                    <a:pt x="17674" y="27196"/>
                  </a:lnTo>
                  <a:lnTo>
                    <a:pt x="23271" y="27196"/>
                  </a:lnTo>
                  <a:lnTo>
                    <a:pt x="23271" y="2137"/>
                  </a:lnTo>
                  <a:cubicBezTo>
                    <a:pt x="23294" y="1673"/>
                    <a:pt x="23294" y="1510"/>
                    <a:pt x="22272" y="1232"/>
                  </a:cubicBezTo>
                  <a:cubicBezTo>
                    <a:pt x="19485" y="512"/>
                    <a:pt x="15119" y="1"/>
                    <a:pt x="11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44872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1841475" y="2392725"/>
              <a:ext cx="617775" cy="904600"/>
            </a:xfrm>
            <a:custGeom>
              <a:avLst/>
              <a:gdLst/>
              <a:ahLst/>
              <a:cxnLst/>
              <a:rect l="0" t="0" r="0" b="0"/>
              <a:pathLst>
                <a:path w="24711" h="36184" extrusionOk="0">
                  <a:moveTo>
                    <a:pt x="0" y="0"/>
                  </a:moveTo>
                  <a:lnTo>
                    <a:pt x="0" y="36183"/>
                  </a:lnTo>
                  <a:lnTo>
                    <a:pt x="5806" y="36183"/>
                  </a:lnTo>
                  <a:lnTo>
                    <a:pt x="5806" y="5040"/>
                  </a:lnTo>
                  <a:lnTo>
                    <a:pt x="9220" y="5040"/>
                  </a:lnTo>
                  <a:cubicBezTo>
                    <a:pt x="9940" y="5040"/>
                    <a:pt x="10544" y="5063"/>
                    <a:pt x="11194" y="5086"/>
                  </a:cubicBezTo>
                  <a:cubicBezTo>
                    <a:pt x="16234" y="5179"/>
                    <a:pt x="18695" y="7176"/>
                    <a:pt x="18695" y="11101"/>
                  </a:cubicBezTo>
                  <a:lnTo>
                    <a:pt x="18695" y="11543"/>
                  </a:lnTo>
                  <a:cubicBezTo>
                    <a:pt x="18695" y="15165"/>
                    <a:pt x="16698" y="17581"/>
                    <a:pt x="11217" y="17581"/>
                  </a:cubicBezTo>
                  <a:lnTo>
                    <a:pt x="9592" y="17581"/>
                  </a:lnTo>
                  <a:lnTo>
                    <a:pt x="9592" y="22458"/>
                  </a:lnTo>
                  <a:cubicBezTo>
                    <a:pt x="10172" y="22481"/>
                    <a:pt x="10683" y="22504"/>
                    <a:pt x="11240" y="22504"/>
                  </a:cubicBezTo>
                  <a:cubicBezTo>
                    <a:pt x="19137" y="22504"/>
                    <a:pt x="24710" y="19392"/>
                    <a:pt x="24710" y="11612"/>
                  </a:cubicBezTo>
                  <a:lnTo>
                    <a:pt x="24710" y="11148"/>
                  </a:lnTo>
                  <a:cubicBezTo>
                    <a:pt x="24687" y="3019"/>
                    <a:pt x="18626" y="0"/>
                    <a:pt x="9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4278825" y="2482125"/>
              <a:ext cx="369275" cy="814025"/>
            </a:xfrm>
            <a:custGeom>
              <a:avLst/>
              <a:gdLst/>
              <a:ahLst/>
              <a:cxnLst/>
              <a:rect l="0" t="0" r="0" b="0"/>
              <a:pathLst>
                <a:path w="14771" h="32561" extrusionOk="0">
                  <a:moveTo>
                    <a:pt x="5667" y="1"/>
                  </a:moveTo>
                  <a:lnTo>
                    <a:pt x="0" y="744"/>
                  </a:lnTo>
                  <a:lnTo>
                    <a:pt x="0" y="25710"/>
                  </a:lnTo>
                  <a:cubicBezTo>
                    <a:pt x="0" y="30447"/>
                    <a:pt x="2346" y="32561"/>
                    <a:pt x="7618" y="32561"/>
                  </a:cubicBezTo>
                  <a:lnTo>
                    <a:pt x="14771" y="32561"/>
                  </a:lnTo>
                  <a:lnTo>
                    <a:pt x="14771" y="28241"/>
                  </a:lnTo>
                  <a:lnTo>
                    <a:pt x="9499" y="28241"/>
                  </a:lnTo>
                  <a:cubicBezTo>
                    <a:pt x="7223" y="28241"/>
                    <a:pt x="5667" y="28148"/>
                    <a:pt x="5667" y="25710"/>
                  </a:cubicBezTo>
                  <a:lnTo>
                    <a:pt x="5667" y="10103"/>
                  </a:lnTo>
                  <a:lnTo>
                    <a:pt x="14771" y="10103"/>
                  </a:lnTo>
                  <a:lnTo>
                    <a:pt x="14771" y="5783"/>
                  </a:lnTo>
                  <a:lnTo>
                    <a:pt x="5667" y="5783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5652525" y="3180600"/>
              <a:ext cx="117875" cy="117300"/>
            </a:xfrm>
            <a:custGeom>
              <a:avLst/>
              <a:gdLst/>
              <a:ahLst/>
              <a:cxnLst/>
              <a:rect l="0" t="0" r="0" b="0"/>
              <a:pathLst>
                <a:path w="4715" h="4692" extrusionOk="0">
                  <a:moveTo>
                    <a:pt x="2230" y="1277"/>
                  </a:moveTo>
                  <a:cubicBezTo>
                    <a:pt x="2741" y="1277"/>
                    <a:pt x="2973" y="1463"/>
                    <a:pt x="2973" y="1812"/>
                  </a:cubicBezTo>
                  <a:cubicBezTo>
                    <a:pt x="2973" y="2160"/>
                    <a:pt x="2741" y="2369"/>
                    <a:pt x="2299" y="2369"/>
                  </a:cubicBezTo>
                  <a:lnTo>
                    <a:pt x="1812" y="2369"/>
                  </a:lnTo>
                  <a:lnTo>
                    <a:pt x="1812" y="1277"/>
                  </a:lnTo>
                  <a:close/>
                  <a:moveTo>
                    <a:pt x="1580" y="1045"/>
                  </a:moveTo>
                  <a:lnTo>
                    <a:pt x="1580" y="3553"/>
                  </a:lnTo>
                  <a:lnTo>
                    <a:pt x="1858" y="3553"/>
                  </a:lnTo>
                  <a:lnTo>
                    <a:pt x="1858" y="2601"/>
                  </a:lnTo>
                  <a:lnTo>
                    <a:pt x="2462" y="2578"/>
                  </a:lnTo>
                  <a:lnTo>
                    <a:pt x="3089" y="3553"/>
                  </a:lnTo>
                  <a:lnTo>
                    <a:pt x="3391" y="3553"/>
                  </a:lnTo>
                  <a:lnTo>
                    <a:pt x="2741" y="2508"/>
                  </a:lnTo>
                  <a:cubicBezTo>
                    <a:pt x="3019" y="2392"/>
                    <a:pt x="3252" y="2160"/>
                    <a:pt x="3252" y="1788"/>
                  </a:cubicBezTo>
                  <a:cubicBezTo>
                    <a:pt x="3252" y="1324"/>
                    <a:pt x="2927" y="1045"/>
                    <a:pt x="2299" y="1045"/>
                  </a:cubicBezTo>
                  <a:close/>
                  <a:moveTo>
                    <a:pt x="2346" y="302"/>
                  </a:moveTo>
                  <a:cubicBezTo>
                    <a:pt x="3461" y="302"/>
                    <a:pt x="4343" y="1231"/>
                    <a:pt x="4343" y="2323"/>
                  </a:cubicBezTo>
                  <a:cubicBezTo>
                    <a:pt x="4343" y="3414"/>
                    <a:pt x="3461" y="4320"/>
                    <a:pt x="2346" y="4320"/>
                  </a:cubicBezTo>
                  <a:cubicBezTo>
                    <a:pt x="1254" y="4320"/>
                    <a:pt x="349" y="3414"/>
                    <a:pt x="349" y="2323"/>
                  </a:cubicBezTo>
                  <a:cubicBezTo>
                    <a:pt x="349" y="1208"/>
                    <a:pt x="1254" y="302"/>
                    <a:pt x="2346" y="302"/>
                  </a:cubicBezTo>
                  <a:close/>
                  <a:moveTo>
                    <a:pt x="2346" y="0"/>
                  </a:moveTo>
                  <a:cubicBezTo>
                    <a:pt x="1045" y="0"/>
                    <a:pt x="0" y="1045"/>
                    <a:pt x="0" y="2346"/>
                  </a:cubicBezTo>
                  <a:cubicBezTo>
                    <a:pt x="0" y="3623"/>
                    <a:pt x="1045" y="4691"/>
                    <a:pt x="2346" y="4691"/>
                  </a:cubicBezTo>
                  <a:cubicBezTo>
                    <a:pt x="3670" y="4691"/>
                    <a:pt x="4715" y="3623"/>
                    <a:pt x="4715" y="2346"/>
                  </a:cubicBezTo>
                  <a:cubicBezTo>
                    <a:pt x="4715" y="1045"/>
                    <a:pt x="3670" y="0"/>
                    <a:pt x="2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8" name="Shape 48"/>
          <p:cNvCxnSpPr/>
          <p:nvPr/>
        </p:nvCxnSpPr>
        <p:spPr>
          <a:xfrm rot="10800000">
            <a:off x="295728" y="2131916"/>
            <a:ext cx="524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193350" y="2274300"/>
            <a:ext cx="2751300" cy="14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15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3810675" y="549625"/>
            <a:ext cx="5047200" cy="41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●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30200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○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30200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■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30200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●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30200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○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30200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■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30200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●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30200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○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30200" rtl="0">
              <a:lnSpc>
                <a:spcPct val="110000"/>
              </a:lnSpc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600"/>
              <a:buFont typeface="Proxima Nova"/>
              <a:buChar char="■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5971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 – Blank">
  <p:cSld name="A – 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5731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 – Diagram Box">
  <p:cSld name="7 – Diagram Box">
    <p:bg>
      <p:bgPr>
        <a:solidFill>
          <a:srgbClr val="F3F3F3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92475" y="151275"/>
            <a:ext cx="86631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66" name="Shape 66"/>
          <p:cNvGrpSpPr/>
          <p:nvPr/>
        </p:nvGrpSpPr>
        <p:grpSpPr>
          <a:xfrm>
            <a:off x="287525" y="4854556"/>
            <a:ext cx="634914" cy="148716"/>
            <a:chOff x="1841475" y="2392725"/>
            <a:chExt cx="3928925" cy="920275"/>
          </a:xfrm>
        </p:grpSpPr>
        <p:sp>
          <p:nvSpPr>
            <p:cNvPr id="67" name="Shape 67"/>
            <p:cNvSpPr/>
            <p:nvPr/>
          </p:nvSpPr>
          <p:spPr>
            <a:xfrm>
              <a:off x="257417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5411"/>
                  </a:lnTo>
                  <a:lnTo>
                    <a:pt x="5575" y="5411"/>
                  </a:lnTo>
                  <a:lnTo>
                    <a:pt x="5575" y="0"/>
                  </a:lnTo>
                  <a:close/>
                  <a:moveTo>
                    <a:pt x="1" y="9383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9383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2816875" y="2626700"/>
              <a:ext cx="703700" cy="686300"/>
            </a:xfrm>
            <a:custGeom>
              <a:avLst/>
              <a:gdLst/>
              <a:ahLst/>
              <a:cxnLst/>
              <a:rect l="0" t="0" r="0" b="0"/>
              <a:pathLst>
                <a:path w="28148" h="27452" extrusionOk="0">
                  <a:moveTo>
                    <a:pt x="0" y="0"/>
                  </a:moveTo>
                  <a:lnTo>
                    <a:pt x="0" y="3949"/>
                  </a:lnTo>
                  <a:lnTo>
                    <a:pt x="2601" y="3949"/>
                  </a:lnTo>
                  <a:lnTo>
                    <a:pt x="9081" y="23201"/>
                  </a:lnTo>
                  <a:cubicBezTo>
                    <a:pt x="10103" y="26151"/>
                    <a:pt x="11821" y="27451"/>
                    <a:pt x="14701" y="27451"/>
                  </a:cubicBezTo>
                  <a:cubicBezTo>
                    <a:pt x="16629" y="27451"/>
                    <a:pt x="19021" y="26987"/>
                    <a:pt x="20368" y="23201"/>
                  </a:cubicBezTo>
                  <a:lnTo>
                    <a:pt x="28148" y="0"/>
                  </a:lnTo>
                  <a:lnTo>
                    <a:pt x="22783" y="0"/>
                  </a:lnTo>
                  <a:lnTo>
                    <a:pt x="15978" y="21529"/>
                  </a:lnTo>
                  <a:cubicBezTo>
                    <a:pt x="15723" y="22458"/>
                    <a:pt x="15537" y="23015"/>
                    <a:pt x="14701" y="23015"/>
                  </a:cubicBezTo>
                  <a:cubicBezTo>
                    <a:pt x="13888" y="23015"/>
                    <a:pt x="13703" y="22458"/>
                    <a:pt x="13424" y="21529"/>
                  </a:cubicBezTo>
                  <a:lnTo>
                    <a:pt x="6712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3557125" y="2626700"/>
              <a:ext cx="614900" cy="685700"/>
            </a:xfrm>
            <a:custGeom>
              <a:avLst/>
              <a:gdLst/>
              <a:ahLst/>
              <a:cxnLst/>
              <a:rect l="0" t="0" r="0" b="0"/>
              <a:pathLst>
                <a:path w="24596" h="27428" extrusionOk="0">
                  <a:moveTo>
                    <a:pt x="12310" y="4436"/>
                  </a:moveTo>
                  <a:cubicBezTo>
                    <a:pt x="16676" y="4436"/>
                    <a:pt x="19347" y="7711"/>
                    <a:pt x="19347" y="11636"/>
                  </a:cubicBezTo>
                  <a:lnTo>
                    <a:pt x="19347" y="15839"/>
                  </a:lnTo>
                  <a:cubicBezTo>
                    <a:pt x="19347" y="19764"/>
                    <a:pt x="16653" y="23039"/>
                    <a:pt x="12310" y="23039"/>
                  </a:cubicBezTo>
                  <a:cubicBezTo>
                    <a:pt x="7851" y="23039"/>
                    <a:pt x="5296" y="19764"/>
                    <a:pt x="5319" y="15839"/>
                  </a:cubicBezTo>
                  <a:lnTo>
                    <a:pt x="5319" y="11636"/>
                  </a:lnTo>
                  <a:cubicBezTo>
                    <a:pt x="5319" y="7711"/>
                    <a:pt x="7735" y="4436"/>
                    <a:pt x="12310" y="4436"/>
                  </a:cubicBezTo>
                  <a:close/>
                  <a:moveTo>
                    <a:pt x="12310" y="0"/>
                  </a:moveTo>
                  <a:cubicBezTo>
                    <a:pt x="5087" y="0"/>
                    <a:pt x="1" y="4785"/>
                    <a:pt x="47" y="11612"/>
                  </a:cubicBezTo>
                  <a:lnTo>
                    <a:pt x="47" y="15816"/>
                  </a:lnTo>
                  <a:cubicBezTo>
                    <a:pt x="47" y="22644"/>
                    <a:pt x="5087" y="27428"/>
                    <a:pt x="12310" y="27428"/>
                  </a:cubicBezTo>
                  <a:cubicBezTo>
                    <a:pt x="19556" y="27428"/>
                    <a:pt x="24595" y="22644"/>
                    <a:pt x="24595" y="15816"/>
                  </a:cubicBezTo>
                  <a:lnTo>
                    <a:pt x="24595" y="11612"/>
                  </a:lnTo>
                  <a:cubicBezTo>
                    <a:pt x="24595" y="4785"/>
                    <a:pt x="19556" y="0"/>
                    <a:pt x="12310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4732275" y="2617400"/>
              <a:ext cx="582350" cy="679925"/>
            </a:xfrm>
            <a:custGeom>
              <a:avLst/>
              <a:gdLst/>
              <a:ahLst/>
              <a:cxnLst/>
              <a:rect l="0" t="0" r="0" b="0"/>
              <a:pathLst>
                <a:path w="23294" h="27197" extrusionOk="0">
                  <a:moveTo>
                    <a:pt x="11914" y="1"/>
                  </a:moveTo>
                  <a:cubicBezTo>
                    <a:pt x="4552" y="1"/>
                    <a:pt x="0" y="4646"/>
                    <a:pt x="0" y="12101"/>
                  </a:cubicBezTo>
                  <a:lnTo>
                    <a:pt x="0" y="15027"/>
                  </a:lnTo>
                  <a:cubicBezTo>
                    <a:pt x="0" y="22482"/>
                    <a:pt x="4552" y="27196"/>
                    <a:pt x="11914" y="27196"/>
                  </a:cubicBezTo>
                  <a:cubicBezTo>
                    <a:pt x="12077" y="27196"/>
                    <a:pt x="13377" y="27196"/>
                    <a:pt x="13958" y="27127"/>
                  </a:cubicBezTo>
                  <a:lnTo>
                    <a:pt x="13958" y="22644"/>
                  </a:lnTo>
                  <a:cubicBezTo>
                    <a:pt x="13726" y="22644"/>
                    <a:pt x="12054" y="22691"/>
                    <a:pt x="11914" y="22691"/>
                  </a:cubicBezTo>
                  <a:cubicBezTo>
                    <a:pt x="7896" y="22691"/>
                    <a:pt x="5226" y="19625"/>
                    <a:pt x="5226" y="15027"/>
                  </a:cubicBezTo>
                  <a:lnTo>
                    <a:pt x="5226" y="12101"/>
                  </a:lnTo>
                  <a:cubicBezTo>
                    <a:pt x="5226" y="7502"/>
                    <a:pt x="7920" y="4437"/>
                    <a:pt x="11914" y="4437"/>
                  </a:cubicBezTo>
                  <a:cubicBezTo>
                    <a:pt x="13702" y="4437"/>
                    <a:pt x="16443" y="4576"/>
                    <a:pt x="17395" y="4785"/>
                  </a:cubicBezTo>
                  <a:lnTo>
                    <a:pt x="17674" y="4831"/>
                  </a:lnTo>
                  <a:lnTo>
                    <a:pt x="17674" y="27196"/>
                  </a:lnTo>
                  <a:lnTo>
                    <a:pt x="23271" y="27196"/>
                  </a:lnTo>
                  <a:lnTo>
                    <a:pt x="23271" y="2137"/>
                  </a:lnTo>
                  <a:cubicBezTo>
                    <a:pt x="23294" y="1673"/>
                    <a:pt x="23294" y="1510"/>
                    <a:pt x="22272" y="1232"/>
                  </a:cubicBezTo>
                  <a:cubicBezTo>
                    <a:pt x="19485" y="512"/>
                    <a:pt x="15119" y="1"/>
                    <a:pt x="11914" y="1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544872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1841475" y="2392725"/>
              <a:ext cx="617775" cy="904600"/>
            </a:xfrm>
            <a:custGeom>
              <a:avLst/>
              <a:gdLst/>
              <a:ahLst/>
              <a:cxnLst/>
              <a:rect l="0" t="0" r="0" b="0"/>
              <a:pathLst>
                <a:path w="24711" h="36184" extrusionOk="0">
                  <a:moveTo>
                    <a:pt x="0" y="0"/>
                  </a:moveTo>
                  <a:lnTo>
                    <a:pt x="0" y="36183"/>
                  </a:lnTo>
                  <a:lnTo>
                    <a:pt x="5806" y="36183"/>
                  </a:lnTo>
                  <a:lnTo>
                    <a:pt x="5806" y="5040"/>
                  </a:lnTo>
                  <a:lnTo>
                    <a:pt x="9220" y="5040"/>
                  </a:lnTo>
                  <a:cubicBezTo>
                    <a:pt x="9940" y="5040"/>
                    <a:pt x="10544" y="5063"/>
                    <a:pt x="11194" y="5086"/>
                  </a:cubicBezTo>
                  <a:cubicBezTo>
                    <a:pt x="16234" y="5179"/>
                    <a:pt x="18695" y="7176"/>
                    <a:pt x="18695" y="11101"/>
                  </a:cubicBezTo>
                  <a:lnTo>
                    <a:pt x="18695" y="11543"/>
                  </a:lnTo>
                  <a:cubicBezTo>
                    <a:pt x="18695" y="15165"/>
                    <a:pt x="16698" y="17581"/>
                    <a:pt x="11217" y="17581"/>
                  </a:cubicBezTo>
                  <a:lnTo>
                    <a:pt x="9592" y="17581"/>
                  </a:lnTo>
                  <a:lnTo>
                    <a:pt x="9592" y="22458"/>
                  </a:lnTo>
                  <a:cubicBezTo>
                    <a:pt x="10172" y="22481"/>
                    <a:pt x="10683" y="22504"/>
                    <a:pt x="11240" y="22504"/>
                  </a:cubicBezTo>
                  <a:cubicBezTo>
                    <a:pt x="19137" y="22504"/>
                    <a:pt x="24710" y="19392"/>
                    <a:pt x="24710" y="11612"/>
                  </a:cubicBezTo>
                  <a:lnTo>
                    <a:pt x="24710" y="11148"/>
                  </a:lnTo>
                  <a:cubicBezTo>
                    <a:pt x="24687" y="3019"/>
                    <a:pt x="18626" y="0"/>
                    <a:pt x="9824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4278825" y="2482125"/>
              <a:ext cx="369275" cy="814025"/>
            </a:xfrm>
            <a:custGeom>
              <a:avLst/>
              <a:gdLst/>
              <a:ahLst/>
              <a:cxnLst/>
              <a:rect l="0" t="0" r="0" b="0"/>
              <a:pathLst>
                <a:path w="14771" h="32561" extrusionOk="0">
                  <a:moveTo>
                    <a:pt x="5667" y="1"/>
                  </a:moveTo>
                  <a:lnTo>
                    <a:pt x="0" y="744"/>
                  </a:lnTo>
                  <a:lnTo>
                    <a:pt x="0" y="25710"/>
                  </a:lnTo>
                  <a:cubicBezTo>
                    <a:pt x="0" y="30447"/>
                    <a:pt x="2346" y="32561"/>
                    <a:pt x="7618" y="32561"/>
                  </a:cubicBezTo>
                  <a:lnTo>
                    <a:pt x="14771" y="32561"/>
                  </a:lnTo>
                  <a:lnTo>
                    <a:pt x="14771" y="28241"/>
                  </a:lnTo>
                  <a:lnTo>
                    <a:pt x="9499" y="28241"/>
                  </a:lnTo>
                  <a:cubicBezTo>
                    <a:pt x="7223" y="28241"/>
                    <a:pt x="5667" y="28148"/>
                    <a:pt x="5667" y="25710"/>
                  </a:cubicBezTo>
                  <a:lnTo>
                    <a:pt x="5667" y="10103"/>
                  </a:lnTo>
                  <a:lnTo>
                    <a:pt x="14771" y="10103"/>
                  </a:lnTo>
                  <a:lnTo>
                    <a:pt x="14771" y="5783"/>
                  </a:lnTo>
                  <a:lnTo>
                    <a:pt x="5667" y="5783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5652525" y="3180600"/>
              <a:ext cx="117875" cy="117300"/>
            </a:xfrm>
            <a:custGeom>
              <a:avLst/>
              <a:gdLst/>
              <a:ahLst/>
              <a:cxnLst/>
              <a:rect l="0" t="0" r="0" b="0"/>
              <a:pathLst>
                <a:path w="4715" h="4692" extrusionOk="0">
                  <a:moveTo>
                    <a:pt x="2230" y="1277"/>
                  </a:moveTo>
                  <a:cubicBezTo>
                    <a:pt x="2741" y="1277"/>
                    <a:pt x="2973" y="1463"/>
                    <a:pt x="2973" y="1812"/>
                  </a:cubicBezTo>
                  <a:cubicBezTo>
                    <a:pt x="2973" y="2160"/>
                    <a:pt x="2741" y="2369"/>
                    <a:pt x="2299" y="2369"/>
                  </a:cubicBezTo>
                  <a:lnTo>
                    <a:pt x="1812" y="2369"/>
                  </a:lnTo>
                  <a:lnTo>
                    <a:pt x="1812" y="1277"/>
                  </a:lnTo>
                  <a:close/>
                  <a:moveTo>
                    <a:pt x="1580" y="1045"/>
                  </a:moveTo>
                  <a:lnTo>
                    <a:pt x="1580" y="3553"/>
                  </a:lnTo>
                  <a:lnTo>
                    <a:pt x="1858" y="3553"/>
                  </a:lnTo>
                  <a:lnTo>
                    <a:pt x="1858" y="2601"/>
                  </a:lnTo>
                  <a:lnTo>
                    <a:pt x="2462" y="2578"/>
                  </a:lnTo>
                  <a:lnTo>
                    <a:pt x="3089" y="3553"/>
                  </a:lnTo>
                  <a:lnTo>
                    <a:pt x="3391" y="3553"/>
                  </a:lnTo>
                  <a:lnTo>
                    <a:pt x="2741" y="2508"/>
                  </a:lnTo>
                  <a:cubicBezTo>
                    <a:pt x="3019" y="2392"/>
                    <a:pt x="3252" y="2160"/>
                    <a:pt x="3252" y="1788"/>
                  </a:cubicBezTo>
                  <a:cubicBezTo>
                    <a:pt x="3252" y="1324"/>
                    <a:pt x="2927" y="1045"/>
                    <a:pt x="2299" y="1045"/>
                  </a:cubicBezTo>
                  <a:close/>
                  <a:moveTo>
                    <a:pt x="2346" y="302"/>
                  </a:moveTo>
                  <a:cubicBezTo>
                    <a:pt x="3461" y="302"/>
                    <a:pt x="4343" y="1231"/>
                    <a:pt x="4343" y="2323"/>
                  </a:cubicBezTo>
                  <a:cubicBezTo>
                    <a:pt x="4343" y="3414"/>
                    <a:pt x="3461" y="4320"/>
                    <a:pt x="2346" y="4320"/>
                  </a:cubicBezTo>
                  <a:cubicBezTo>
                    <a:pt x="1254" y="4320"/>
                    <a:pt x="349" y="3414"/>
                    <a:pt x="349" y="2323"/>
                  </a:cubicBezTo>
                  <a:cubicBezTo>
                    <a:pt x="349" y="1208"/>
                    <a:pt x="1254" y="302"/>
                    <a:pt x="2346" y="302"/>
                  </a:cubicBezTo>
                  <a:close/>
                  <a:moveTo>
                    <a:pt x="2346" y="0"/>
                  </a:moveTo>
                  <a:cubicBezTo>
                    <a:pt x="1045" y="0"/>
                    <a:pt x="0" y="1045"/>
                    <a:pt x="0" y="2346"/>
                  </a:cubicBezTo>
                  <a:cubicBezTo>
                    <a:pt x="0" y="3623"/>
                    <a:pt x="1045" y="4691"/>
                    <a:pt x="2346" y="4691"/>
                  </a:cubicBezTo>
                  <a:cubicBezTo>
                    <a:pt x="3670" y="4691"/>
                    <a:pt x="4715" y="3623"/>
                    <a:pt x="4715" y="2346"/>
                  </a:cubicBezTo>
                  <a:cubicBezTo>
                    <a:pt x="4715" y="1045"/>
                    <a:pt x="3670" y="0"/>
                    <a:pt x="2346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Shape 75"/>
          <p:cNvSpPr/>
          <p:nvPr/>
        </p:nvSpPr>
        <p:spPr>
          <a:xfrm>
            <a:off x="285750" y="907200"/>
            <a:ext cx="8569800" cy="376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6" name="Shape 76"/>
          <p:cNvCxnSpPr/>
          <p:nvPr/>
        </p:nvCxnSpPr>
        <p:spPr>
          <a:xfrm>
            <a:off x="8855561" y="-214525"/>
            <a:ext cx="0" cy="1197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" name="Shape 77"/>
          <p:cNvCxnSpPr/>
          <p:nvPr/>
        </p:nvCxnSpPr>
        <p:spPr>
          <a:xfrm>
            <a:off x="287536" y="-214525"/>
            <a:ext cx="0" cy="1197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" name="Shape 78"/>
          <p:cNvCxnSpPr/>
          <p:nvPr/>
        </p:nvCxnSpPr>
        <p:spPr>
          <a:xfrm rot="10800000">
            <a:off x="-228600" y="923925"/>
            <a:ext cx="114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" name="Shape 79"/>
          <p:cNvCxnSpPr/>
          <p:nvPr/>
        </p:nvCxnSpPr>
        <p:spPr>
          <a:xfrm rot="10800000">
            <a:off x="-228600" y="4669500"/>
            <a:ext cx="114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3937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 – Design Grid">
  <p:cSld name="B – Design Grid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Shape 8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192475" y="151275"/>
            <a:ext cx="86631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83" name="Shape 83"/>
          <p:cNvGrpSpPr/>
          <p:nvPr/>
        </p:nvGrpSpPr>
        <p:grpSpPr>
          <a:xfrm>
            <a:off x="287525" y="4854556"/>
            <a:ext cx="634914" cy="148716"/>
            <a:chOff x="1841475" y="2392725"/>
            <a:chExt cx="3928925" cy="920275"/>
          </a:xfrm>
        </p:grpSpPr>
        <p:sp>
          <p:nvSpPr>
            <p:cNvPr id="84" name="Shape 84"/>
            <p:cNvSpPr/>
            <p:nvPr/>
          </p:nvSpPr>
          <p:spPr>
            <a:xfrm>
              <a:off x="257417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5411"/>
                  </a:lnTo>
                  <a:lnTo>
                    <a:pt x="5575" y="5411"/>
                  </a:lnTo>
                  <a:lnTo>
                    <a:pt x="5575" y="0"/>
                  </a:lnTo>
                  <a:close/>
                  <a:moveTo>
                    <a:pt x="1" y="9383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9383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2816875" y="2626700"/>
              <a:ext cx="703700" cy="686300"/>
            </a:xfrm>
            <a:custGeom>
              <a:avLst/>
              <a:gdLst/>
              <a:ahLst/>
              <a:cxnLst/>
              <a:rect l="0" t="0" r="0" b="0"/>
              <a:pathLst>
                <a:path w="28148" h="27452" extrusionOk="0">
                  <a:moveTo>
                    <a:pt x="0" y="0"/>
                  </a:moveTo>
                  <a:lnTo>
                    <a:pt x="0" y="3949"/>
                  </a:lnTo>
                  <a:lnTo>
                    <a:pt x="2601" y="3949"/>
                  </a:lnTo>
                  <a:lnTo>
                    <a:pt x="9081" y="23201"/>
                  </a:lnTo>
                  <a:cubicBezTo>
                    <a:pt x="10103" y="26151"/>
                    <a:pt x="11821" y="27451"/>
                    <a:pt x="14701" y="27451"/>
                  </a:cubicBezTo>
                  <a:cubicBezTo>
                    <a:pt x="16629" y="27451"/>
                    <a:pt x="19021" y="26987"/>
                    <a:pt x="20368" y="23201"/>
                  </a:cubicBezTo>
                  <a:lnTo>
                    <a:pt x="28148" y="0"/>
                  </a:lnTo>
                  <a:lnTo>
                    <a:pt x="22783" y="0"/>
                  </a:lnTo>
                  <a:lnTo>
                    <a:pt x="15978" y="21529"/>
                  </a:lnTo>
                  <a:cubicBezTo>
                    <a:pt x="15723" y="22458"/>
                    <a:pt x="15537" y="23015"/>
                    <a:pt x="14701" y="23015"/>
                  </a:cubicBezTo>
                  <a:cubicBezTo>
                    <a:pt x="13888" y="23015"/>
                    <a:pt x="13703" y="22458"/>
                    <a:pt x="13424" y="21529"/>
                  </a:cubicBezTo>
                  <a:lnTo>
                    <a:pt x="6712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3557125" y="2626700"/>
              <a:ext cx="614900" cy="685700"/>
            </a:xfrm>
            <a:custGeom>
              <a:avLst/>
              <a:gdLst/>
              <a:ahLst/>
              <a:cxnLst/>
              <a:rect l="0" t="0" r="0" b="0"/>
              <a:pathLst>
                <a:path w="24596" h="27428" extrusionOk="0">
                  <a:moveTo>
                    <a:pt x="12310" y="4436"/>
                  </a:moveTo>
                  <a:cubicBezTo>
                    <a:pt x="16676" y="4436"/>
                    <a:pt x="19347" y="7711"/>
                    <a:pt x="19347" y="11636"/>
                  </a:cubicBezTo>
                  <a:lnTo>
                    <a:pt x="19347" y="15839"/>
                  </a:lnTo>
                  <a:cubicBezTo>
                    <a:pt x="19347" y="19764"/>
                    <a:pt x="16653" y="23039"/>
                    <a:pt x="12310" y="23039"/>
                  </a:cubicBezTo>
                  <a:cubicBezTo>
                    <a:pt x="7851" y="23039"/>
                    <a:pt x="5296" y="19764"/>
                    <a:pt x="5319" y="15839"/>
                  </a:cubicBezTo>
                  <a:lnTo>
                    <a:pt x="5319" y="11636"/>
                  </a:lnTo>
                  <a:cubicBezTo>
                    <a:pt x="5319" y="7711"/>
                    <a:pt x="7735" y="4436"/>
                    <a:pt x="12310" y="4436"/>
                  </a:cubicBezTo>
                  <a:close/>
                  <a:moveTo>
                    <a:pt x="12310" y="0"/>
                  </a:moveTo>
                  <a:cubicBezTo>
                    <a:pt x="5087" y="0"/>
                    <a:pt x="1" y="4785"/>
                    <a:pt x="47" y="11612"/>
                  </a:cubicBezTo>
                  <a:lnTo>
                    <a:pt x="47" y="15816"/>
                  </a:lnTo>
                  <a:cubicBezTo>
                    <a:pt x="47" y="22644"/>
                    <a:pt x="5087" y="27428"/>
                    <a:pt x="12310" y="27428"/>
                  </a:cubicBezTo>
                  <a:cubicBezTo>
                    <a:pt x="19556" y="27428"/>
                    <a:pt x="24595" y="22644"/>
                    <a:pt x="24595" y="15816"/>
                  </a:cubicBezTo>
                  <a:lnTo>
                    <a:pt x="24595" y="11612"/>
                  </a:lnTo>
                  <a:cubicBezTo>
                    <a:pt x="24595" y="4785"/>
                    <a:pt x="19556" y="0"/>
                    <a:pt x="12310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4732275" y="2617400"/>
              <a:ext cx="582350" cy="679925"/>
            </a:xfrm>
            <a:custGeom>
              <a:avLst/>
              <a:gdLst/>
              <a:ahLst/>
              <a:cxnLst/>
              <a:rect l="0" t="0" r="0" b="0"/>
              <a:pathLst>
                <a:path w="23294" h="27197" extrusionOk="0">
                  <a:moveTo>
                    <a:pt x="11914" y="1"/>
                  </a:moveTo>
                  <a:cubicBezTo>
                    <a:pt x="4552" y="1"/>
                    <a:pt x="0" y="4646"/>
                    <a:pt x="0" y="12101"/>
                  </a:cubicBezTo>
                  <a:lnTo>
                    <a:pt x="0" y="15027"/>
                  </a:lnTo>
                  <a:cubicBezTo>
                    <a:pt x="0" y="22482"/>
                    <a:pt x="4552" y="27196"/>
                    <a:pt x="11914" y="27196"/>
                  </a:cubicBezTo>
                  <a:cubicBezTo>
                    <a:pt x="12077" y="27196"/>
                    <a:pt x="13377" y="27196"/>
                    <a:pt x="13958" y="27127"/>
                  </a:cubicBezTo>
                  <a:lnTo>
                    <a:pt x="13958" y="22644"/>
                  </a:lnTo>
                  <a:cubicBezTo>
                    <a:pt x="13726" y="22644"/>
                    <a:pt x="12054" y="22691"/>
                    <a:pt x="11914" y="22691"/>
                  </a:cubicBezTo>
                  <a:cubicBezTo>
                    <a:pt x="7896" y="22691"/>
                    <a:pt x="5226" y="19625"/>
                    <a:pt x="5226" y="15027"/>
                  </a:cubicBezTo>
                  <a:lnTo>
                    <a:pt x="5226" y="12101"/>
                  </a:lnTo>
                  <a:cubicBezTo>
                    <a:pt x="5226" y="7502"/>
                    <a:pt x="7920" y="4437"/>
                    <a:pt x="11914" y="4437"/>
                  </a:cubicBezTo>
                  <a:cubicBezTo>
                    <a:pt x="13702" y="4437"/>
                    <a:pt x="16443" y="4576"/>
                    <a:pt x="17395" y="4785"/>
                  </a:cubicBezTo>
                  <a:lnTo>
                    <a:pt x="17674" y="4831"/>
                  </a:lnTo>
                  <a:lnTo>
                    <a:pt x="17674" y="27196"/>
                  </a:lnTo>
                  <a:lnTo>
                    <a:pt x="23271" y="27196"/>
                  </a:lnTo>
                  <a:lnTo>
                    <a:pt x="23271" y="2137"/>
                  </a:lnTo>
                  <a:cubicBezTo>
                    <a:pt x="23294" y="1673"/>
                    <a:pt x="23294" y="1510"/>
                    <a:pt x="22272" y="1232"/>
                  </a:cubicBezTo>
                  <a:cubicBezTo>
                    <a:pt x="19485" y="512"/>
                    <a:pt x="15119" y="1"/>
                    <a:pt x="11914" y="1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44872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841475" y="2392725"/>
              <a:ext cx="617775" cy="904600"/>
            </a:xfrm>
            <a:custGeom>
              <a:avLst/>
              <a:gdLst/>
              <a:ahLst/>
              <a:cxnLst/>
              <a:rect l="0" t="0" r="0" b="0"/>
              <a:pathLst>
                <a:path w="24711" h="36184" extrusionOk="0">
                  <a:moveTo>
                    <a:pt x="0" y="0"/>
                  </a:moveTo>
                  <a:lnTo>
                    <a:pt x="0" y="36183"/>
                  </a:lnTo>
                  <a:lnTo>
                    <a:pt x="5806" y="36183"/>
                  </a:lnTo>
                  <a:lnTo>
                    <a:pt x="5806" y="5040"/>
                  </a:lnTo>
                  <a:lnTo>
                    <a:pt x="9220" y="5040"/>
                  </a:lnTo>
                  <a:cubicBezTo>
                    <a:pt x="9940" y="5040"/>
                    <a:pt x="10544" y="5063"/>
                    <a:pt x="11194" y="5086"/>
                  </a:cubicBezTo>
                  <a:cubicBezTo>
                    <a:pt x="16234" y="5179"/>
                    <a:pt x="18695" y="7176"/>
                    <a:pt x="18695" y="11101"/>
                  </a:cubicBezTo>
                  <a:lnTo>
                    <a:pt x="18695" y="11543"/>
                  </a:lnTo>
                  <a:cubicBezTo>
                    <a:pt x="18695" y="15165"/>
                    <a:pt x="16698" y="17581"/>
                    <a:pt x="11217" y="17581"/>
                  </a:cubicBezTo>
                  <a:lnTo>
                    <a:pt x="9592" y="17581"/>
                  </a:lnTo>
                  <a:lnTo>
                    <a:pt x="9592" y="22458"/>
                  </a:lnTo>
                  <a:cubicBezTo>
                    <a:pt x="10172" y="22481"/>
                    <a:pt x="10683" y="22504"/>
                    <a:pt x="11240" y="22504"/>
                  </a:cubicBezTo>
                  <a:cubicBezTo>
                    <a:pt x="19137" y="22504"/>
                    <a:pt x="24710" y="19392"/>
                    <a:pt x="24710" y="11612"/>
                  </a:cubicBezTo>
                  <a:lnTo>
                    <a:pt x="24710" y="11148"/>
                  </a:lnTo>
                  <a:cubicBezTo>
                    <a:pt x="24687" y="3019"/>
                    <a:pt x="18626" y="0"/>
                    <a:pt x="9824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4278825" y="2482125"/>
              <a:ext cx="369275" cy="814025"/>
            </a:xfrm>
            <a:custGeom>
              <a:avLst/>
              <a:gdLst/>
              <a:ahLst/>
              <a:cxnLst/>
              <a:rect l="0" t="0" r="0" b="0"/>
              <a:pathLst>
                <a:path w="14771" h="32561" extrusionOk="0">
                  <a:moveTo>
                    <a:pt x="5667" y="1"/>
                  </a:moveTo>
                  <a:lnTo>
                    <a:pt x="0" y="744"/>
                  </a:lnTo>
                  <a:lnTo>
                    <a:pt x="0" y="25710"/>
                  </a:lnTo>
                  <a:cubicBezTo>
                    <a:pt x="0" y="30447"/>
                    <a:pt x="2346" y="32561"/>
                    <a:pt x="7618" y="32561"/>
                  </a:cubicBezTo>
                  <a:lnTo>
                    <a:pt x="14771" y="32561"/>
                  </a:lnTo>
                  <a:lnTo>
                    <a:pt x="14771" y="28241"/>
                  </a:lnTo>
                  <a:lnTo>
                    <a:pt x="9499" y="28241"/>
                  </a:lnTo>
                  <a:cubicBezTo>
                    <a:pt x="7223" y="28241"/>
                    <a:pt x="5667" y="28148"/>
                    <a:pt x="5667" y="25710"/>
                  </a:cubicBezTo>
                  <a:lnTo>
                    <a:pt x="5667" y="10103"/>
                  </a:lnTo>
                  <a:lnTo>
                    <a:pt x="14771" y="10103"/>
                  </a:lnTo>
                  <a:lnTo>
                    <a:pt x="14771" y="5783"/>
                  </a:lnTo>
                  <a:lnTo>
                    <a:pt x="5667" y="5783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5652525" y="3180600"/>
              <a:ext cx="117875" cy="117300"/>
            </a:xfrm>
            <a:custGeom>
              <a:avLst/>
              <a:gdLst/>
              <a:ahLst/>
              <a:cxnLst/>
              <a:rect l="0" t="0" r="0" b="0"/>
              <a:pathLst>
                <a:path w="4715" h="4692" extrusionOk="0">
                  <a:moveTo>
                    <a:pt x="2230" y="1277"/>
                  </a:moveTo>
                  <a:cubicBezTo>
                    <a:pt x="2741" y="1277"/>
                    <a:pt x="2973" y="1463"/>
                    <a:pt x="2973" y="1812"/>
                  </a:cubicBezTo>
                  <a:cubicBezTo>
                    <a:pt x="2973" y="2160"/>
                    <a:pt x="2741" y="2369"/>
                    <a:pt x="2299" y="2369"/>
                  </a:cubicBezTo>
                  <a:lnTo>
                    <a:pt x="1812" y="2369"/>
                  </a:lnTo>
                  <a:lnTo>
                    <a:pt x="1812" y="1277"/>
                  </a:lnTo>
                  <a:close/>
                  <a:moveTo>
                    <a:pt x="1580" y="1045"/>
                  </a:moveTo>
                  <a:lnTo>
                    <a:pt x="1580" y="3553"/>
                  </a:lnTo>
                  <a:lnTo>
                    <a:pt x="1858" y="3553"/>
                  </a:lnTo>
                  <a:lnTo>
                    <a:pt x="1858" y="2601"/>
                  </a:lnTo>
                  <a:lnTo>
                    <a:pt x="2462" y="2578"/>
                  </a:lnTo>
                  <a:lnTo>
                    <a:pt x="3089" y="3553"/>
                  </a:lnTo>
                  <a:lnTo>
                    <a:pt x="3391" y="3553"/>
                  </a:lnTo>
                  <a:lnTo>
                    <a:pt x="2741" y="2508"/>
                  </a:lnTo>
                  <a:cubicBezTo>
                    <a:pt x="3019" y="2392"/>
                    <a:pt x="3252" y="2160"/>
                    <a:pt x="3252" y="1788"/>
                  </a:cubicBezTo>
                  <a:cubicBezTo>
                    <a:pt x="3252" y="1324"/>
                    <a:pt x="2927" y="1045"/>
                    <a:pt x="2299" y="1045"/>
                  </a:cubicBezTo>
                  <a:close/>
                  <a:moveTo>
                    <a:pt x="2346" y="302"/>
                  </a:moveTo>
                  <a:cubicBezTo>
                    <a:pt x="3461" y="302"/>
                    <a:pt x="4343" y="1231"/>
                    <a:pt x="4343" y="2323"/>
                  </a:cubicBezTo>
                  <a:cubicBezTo>
                    <a:pt x="4343" y="3414"/>
                    <a:pt x="3461" y="4320"/>
                    <a:pt x="2346" y="4320"/>
                  </a:cubicBezTo>
                  <a:cubicBezTo>
                    <a:pt x="1254" y="4320"/>
                    <a:pt x="349" y="3414"/>
                    <a:pt x="349" y="2323"/>
                  </a:cubicBezTo>
                  <a:cubicBezTo>
                    <a:pt x="349" y="1208"/>
                    <a:pt x="1254" y="302"/>
                    <a:pt x="2346" y="302"/>
                  </a:cubicBezTo>
                  <a:close/>
                  <a:moveTo>
                    <a:pt x="2346" y="0"/>
                  </a:moveTo>
                  <a:cubicBezTo>
                    <a:pt x="1045" y="0"/>
                    <a:pt x="0" y="1045"/>
                    <a:pt x="0" y="2346"/>
                  </a:cubicBezTo>
                  <a:cubicBezTo>
                    <a:pt x="0" y="3623"/>
                    <a:pt x="1045" y="4691"/>
                    <a:pt x="2346" y="4691"/>
                  </a:cubicBezTo>
                  <a:cubicBezTo>
                    <a:pt x="3670" y="4691"/>
                    <a:pt x="4715" y="3623"/>
                    <a:pt x="4715" y="2346"/>
                  </a:cubicBezTo>
                  <a:cubicBezTo>
                    <a:pt x="4715" y="1045"/>
                    <a:pt x="3670" y="0"/>
                    <a:pt x="2346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7318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 – Night Mode">
  <p:cSld name="C – Night Mode">
    <p:bg>
      <p:bgPr>
        <a:solidFill>
          <a:schemeClr val="dk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92475" y="151275"/>
            <a:ext cx="86631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94" name="Shape 94"/>
          <p:cNvGrpSpPr/>
          <p:nvPr/>
        </p:nvGrpSpPr>
        <p:grpSpPr>
          <a:xfrm>
            <a:off x="287525" y="4854556"/>
            <a:ext cx="634914" cy="148716"/>
            <a:chOff x="1841475" y="2392725"/>
            <a:chExt cx="3928925" cy="920275"/>
          </a:xfrm>
        </p:grpSpPr>
        <p:sp>
          <p:nvSpPr>
            <p:cNvPr id="95" name="Shape 95"/>
            <p:cNvSpPr/>
            <p:nvPr/>
          </p:nvSpPr>
          <p:spPr>
            <a:xfrm>
              <a:off x="257417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5411"/>
                  </a:lnTo>
                  <a:lnTo>
                    <a:pt x="5575" y="5411"/>
                  </a:lnTo>
                  <a:lnTo>
                    <a:pt x="5575" y="0"/>
                  </a:lnTo>
                  <a:close/>
                  <a:moveTo>
                    <a:pt x="1" y="9383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93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2816875" y="2626700"/>
              <a:ext cx="703700" cy="686300"/>
            </a:xfrm>
            <a:custGeom>
              <a:avLst/>
              <a:gdLst/>
              <a:ahLst/>
              <a:cxnLst/>
              <a:rect l="0" t="0" r="0" b="0"/>
              <a:pathLst>
                <a:path w="28148" h="27452" extrusionOk="0">
                  <a:moveTo>
                    <a:pt x="0" y="0"/>
                  </a:moveTo>
                  <a:lnTo>
                    <a:pt x="0" y="3949"/>
                  </a:lnTo>
                  <a:lnTo>
                    <a:pt x="2601" y="3949"/>
                  </a:lnTo>
                  <a:lnTo>
                    <a:pt x="9081" y="23201"/>
                  </a:lnTo>
                  <a:cubicBezTo>
                    <a:pt x="10103" y="26151"/>
                    <a:pt x="11821" y="27451"/>
                    <a:pt x="14701" y="27451"/>
                  </a:cubicBezTo>
                  <a:cubicBezTo>
                    <a:pt x="16629" y="27451"/>
                    <a:pt x="19021" y="26987"/>
                    <a:pt x="20368" y="23201"/>
                  </a:cubicBezTo>
                  <a:lnTo>
                    <a:pt x="28148" y="0"/>
                  </a:lnTo>
                  <a:lnTo>
                    <a:pt x="22783" y="0"/>
                  </a:lnTo>
                  <a:lnTo>
                    <a:pt x="15978" y="21529"/>
                  </a:lnTo>
                  <a:cubicBezTo>
                    <a:pt x="15723" y="22458"/>
                    <a:pt x="15537" y="23015"/>
                    <a:pt x="14701" y="23015"/>
                  </a:cubicBezTo>
                  <a:cubicBezTo>
                    <a:pt x="13888" y="23015"/>
                    <a:pt x="13703" y="22458"/>
                    <a:pt x="13424" y="21529"/>
                  </a:cubicBezTo>
                  <a:lnTo>
                    <a:pt x="67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3557125" y="2626700"/>
              <a:ext cx="614900" cy="685700"/>
            </a:xfrm>
            <a:custGeom>
              <a:avLst/>
              <a:gdLst/>
              <a:ahLst/>
              <a:cxnLst/>
              <a:rect l="0" t="0" r="0" b="0"/>
              <a:pathLst>
                <a:path w="24596" h="27428" extrusionOk="0">
                  <a:moveTo>
                    <a:pt x="12310" y="4436"/>
                  </a:moveTo>
                  <a:cubicBezTo>
                    <a:pt x="16676" y="4436"/>
                    <a:pt x="19347" y="7711"/>
                    <a:pt x="19347" y="11636"/>
                  </a:cubicBezTo>
                  <a:lnTo>
                    <a:pt x="19347" y="15839"/>
                  </a:lnTo>
                  <a:cubicBezTo>
                    <a:pt x="19347" y="19764"/>
                    <a:pt x="16653" y="23039"/>
                    <a:pt x="12310" y="23039"/>
                  </a:cubicBezTo>
                  <a:cubicBezTo>
                    <a:pt x="7851" y="23039"/>
                    <a:pt x="5296" y="19764"/>
                    <a:pt x="5319" y="15839"/>
                  </a:cubicBezTo>
                  <a:lnTo>
                    <a:pt x="5319" y="11636"/>
                  </a:lnTo>
                  <a:cubicBezTo>
                    <a:pt x="5319" y="7711"/>
                    <a:pt x="7735" y="4436"/>
                    <a:pt x="12310" y="4436"/>
                  </a:cubicBezTo>
                  <a:close/>
                  <a:moveTo>
                    <a:pt x="12310" y="0"/>
                  </a:moveTo>
                  <a:cubicBezTo>
                    <a:pt x="5087" y="0"/>
                    <a:pt x="1" y="4785"/>
                    <a:pt x="47" y="11612"/>
                  </a:cubicBezTo>
                  <a:lnTo>
                    <a:pt x="47" y="15816"/>
                  </a:lnTo>
                  <a:cubicBezTo>
                    <a:pt x="47" y="22644"/>
                    <a:pt x="5087" y="27428"/>
                    <a:pt x="12310" y="27428"/>
                  </a:cubicBezTo>
                  <a:cubicBezTo>
                    <a:pt x="19556" y="27428"/>
                    <a:pt x="24595" y="22644"/>
                    <a:pt x="24595" y="15816"/>
                  </a:cubicBezTo>
                  <a:lnTo>
                    <a:pt x="24595" y="11612"/>
                  </a:lnTo>
                  <a:cubicBezTo>
                    <a:pt x="24595" y="4785"/>
                    <a:pt x="19556" y="0"/>
                    <a:pt x="123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732275" y="2617400"/>
              <a:ext cx="582350" cy="679925"/>
            </a:xfrm>
            <a:custGeom>
              <a:avLst/>
              <a:gdLst/>
              <a:ahLst/>
              <a:cxnLst/>
              <a:rect l="0" t="0" r="0" b="0"/>
              <a:pathLst>
                <a:path w="23294" h="27197" extrusionOk="0">
                  <a:moveTo>
                    <a:pt x="11914" y="1"/>
                  </a:moveTo>
                  <a:cubicBezTo>
                    <a:pt x="4552" y="1"/>
                    <a:pt x="0" y="4646"/>
                    <a:pt x="0" y="12101"/>
                  </a:cubicBezTo>
                  <a:lnTo>
                    <a:pt x="0" y="15027"/>
                  </a:lnTo>
                  <a:cubicBezTo>
                    <a:pt x="0" y="22482"/>
                    <a:pt x="4552" y="27196"/>
                    <a:pt x="11914" y="27196"/>
                  </a:cubicBezTo>
                  <a:cubicBezTo>
                    <a:pt x="12077" y="27196"/>
                    <a:pt x="13377" y="27196"/>
                    <a:pt x="13958" y="27127"/>
                  </a:cubicBezTo>
                  <a:lnTo>
                    <a:pt x="13958" y="22644"/>
                  </a:lnTo>
                  <a:cubicBezTo>
                    <a:pt x="13726" y="22644"/>
                    <a:pt x="12054" y="22691"/>
                    <a:pt x="11914" y="22691"/>
                  </a:cubicBezTo>
                  <a:cubicBezTo>
                    <a:pt x="7896" y="22691"/>
                    <a:pt x="5226" y="19625"/>
                    <a:pt x="5226" y="15027"/>
                  </a:cubicBezTo>
                  <a:lnTo>
                    <a:pt x="5226" y="12101"/>
                  </a:lnTo>
                  <a:cubicBezTo>
                    <a:pt x="5226" y="7502"/>
                    <a:pt x="7920" y="4437"/>
                    <a:pt x="11914" y="4437"/>
                  </a:cubicBezTo>
                  <a:cubicBezTo>
                    <a:pt x="13702" y="4437"/>
                    <a:pt x="16443" y="4576"/>
                    <a:pt x="17395" y="4785"/>
                  </a:cubicBezTo>
                  <a:lnTo>
                    <a:pt x="17674" y="4831"/>
                  </a:lnTo>
                  <a:lnTo>
                    <a:pt x="17674" y="27196"/>
                  </a:lnTo>
                  <a:lnTo>
                    <a:pt x="23271" y="27196"/>
                  </a:lnTo>
                  <a:lnTo>
                    <a:pt x="23271" y="2137"/>
                  </a:lnTo>
                  <a:cubicBezTo>
                    <a:pt x="23294" y="1673"/>
                    <a:pt x="23294" y="1510"/>
                    <a:pt x="22272" y="1232"/>
                  </a:cubicBezTo>
                  <a:cubicBezTo>
                    <a:pt x="19485" y="512"/>
                    <a:pt x="15119" y="1"/>
                    <a:pt x="11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544872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841475" y="2392725"/>
              <a:ext cx="617775" cy="904600"/>
            </a:xfrm>
            <a:custGeom>
              <a:avLst/>
              <a:gdLst/>
              <a:ahLst/>
              <a:cxnLst/>
              <a:rect l="0" t="0" r="0" b="0"/>
              <a:pathLst>
                <a:path w="24711" h="36184" extrusionOk="0">
                  <a:moveTo>
                    <a:pt x="0" y="0"/>
                  </a:moveTo>
                  <a:lnTo>
                    <a:pt x="0" y="36183"/>
                  </a:lnTo>
                  <a:lnTo>
                    <a:pt x="5806" y="36183"/>
                  </a:lnTo>
                  <a:lnTo>
                    <a:pt x="5806" y="5040"/>
                  </a:lnTo>
                  <a:lnTo>
                    <a:pt x="9220" y="5040"/>
                  </a:lnTo>
                  <a:cubicBezTo>
                    <a:pt x="9940" y="5040"/>
                    <a:pt x="10544" y="5063"/>
                    <a:pt x="11194" y="5086"/>
                  </a:cubicBezTo>
                  <a:cubicBezTo>
                    <a:pt x="16234" y="5179"/>
                    <a:pt x="18695" y="7176"/>
                    <a:pt x="18695" y="11101"/>
                  </a:cubicBezTo>
                  <a:lnTo>
                    <a:pt x="18695" y="11543"/>
                  </a:lnTo>
                  <a:cubicBezTo>
                    <a:pt x="18695" y="15165"/>
                    <a:pt x="16698" y="17581"/>
                    <a:pt x="11217" y="17581"/>
                  </a:cubicBezTo>
                  <a:lnTo>
                    <a:pt x="9592" y="17581"/>
                  </a:lnTo>
                  <a:lnTo>
                    <a:pt x="9592" y="22458"/>
                  </a:lnTo>
                  <a:cubicBezTo>
                    <a:pt x="10172" y="22481"/>
                    <a:pt x="10683" y="22504"/>
                    <a:pt x="11240" y="22504"/>
                  </a:cubicBezTo>
                  <a:cubicBezTo>
                    <a:pt x="19137" y="22504"/>
                    <a:pt x="24710" y="19392"/>
                    <a:pt x="24710" y="11612"/>
                  </a:cubicBezTo>
                  <a:lnTo>
                    <a:pt x="24710" y="11148"/>
                  </a:lnTo>
                  <a:cubicBezTo>
                    <a:pt x="24687" y="3019"/>
                    <a:pt x="18626" y="0"/>
                    <a:pt x="9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4278825" y="2482125"/>
              <a:ext cx="369275" cy="814025"/>
            </a:xfrm>
            <a:custGeom>
              <a:avLst/>
              <a:gdLst/>
              <a:ahLst/>
              <a:cxnLst/>
              <a:rect l="0" t="0" r="0" b="0"/>
              <a:pathLst>
                <a:path w="14771" h="32561" extrusionOk="0">
                  <a:moveTo>
                    <a:pt x="5667" y="1"/>
                  </a:moveTo>
                  <a:lnTo>
                    <a:pt x="0" y="744"/>
                  </a:lnTo>
                  <a:lnTo>
                    <a:pt x="0" y="25710"/>
                  </a:lnTo>
                  <a:cubicBezTo>
                    <a:pt x="0" y="30447"/>
                    <a:pt x="2346" y="32561"/>
                    <a:pt x="7618" y="32561"/>
                  </a:cubicBezTo>
                  <a:lnTo>
                    <a:pt x="14771" y="32561"/>
                  </a:lnTo>
                  <a:lnTo>
                    <a:pt x="14771" y="28241"/>
                  </a:lnTo>
                  <a:lnTo>
                    <a:pt x="9499" y="28241"/>
                  </a:lnTo>
                  <a:cubicBezTo>
                    <a:pt x="7223" y="28241"/>
                    <a:pt x="5667" y="28148"/>
                    <a:pt x="5667" y="25710"/>
                  </a:cubicBezTo>
                  <a:lnTo>
                    <a:pt x="5667" y="10103"/>
                  </a:lnTo>
                  <a:lnTo>
                    <a:pt x="14771" y="10103"/>
                  </a:lnTo>
                  <a:lnTo>
                    <a:pt x="14771" y="5783"/>
                  </a:lnTo>
                  <a:lnTo>
                    <a:pt x="5667" y="5783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5652525" y="3180600"/>
              <a:ext cx="117875" cy="117300"/>
            </a:xfrm>
            <a:custGeom>
              <a:avLst/>
              <a:gdLst/>
              <a:ahLst/>
              <a:cxnLst/>
              <a:rect l="0" t="0" r="0" b="0"/>
              <a:pathLst>
                <a:path w="4715" h="4692" extrusionOk="0">
                  <a:moveTo>
                    <a:pt x="2230" y="1277"/>
                  </a:moveTo>
                  <a:cubicBezTo>
                    <a:pt x="2741" y="1277"/>
                    <a:pt x="2973" y="1463"/>
                    <a:pt x="2973" y="1812"/>
                  </a:cubicBezTo>
                  <a:cubicBezTo>
                    <a:pt x="2973" y="2160"/>
                    <a:pt x="2741" y="2369"/>
                    <a:pt x="2299" y="2369"/>
                  </a:cubicBezTo>
                  <a:lnTo>
                    <a:pt x="1812" y="2369"/>
                  </a:lnTo>
                  <a:lnTo>
                    <a:pt x="1812" y="1277"/>
                  </a:lnTo>
                  <a:close/>
                  <a:moveTo>
                    <a:pt x="1580" y="1045"/>
                  </a:moveTo>
                  <a:lnTo>
                    <a:pt x="1580" y="3553"/>
                  </a:lnTo>
                  <a:lnTo>
                    <a:pt x="1858" y="3553"/>
                  </a:lnTo>
                  <a:lnTo>
                    <a:pt x="1858" y="2601"/>
                  </a:lnTo>
                  <a:lnTo>
                    <a:pt x="2462" y="2578"/>
                  </a:lnTo>
                  <a:lnTo>
                    <a:pt x="3089" y="3553"/>
                  </a:lnTo>
                  <a:lnTo>
                    <a:pt x="3391" y="3553"/>
                  </a:lnTo>
                  <a:lnTo>
                    <a:pt x="2741" y="2508"/>
                  </a:lnTo>
                  <a:cubicBezTo>
                    <a:pt x="3019" y="2392"/>
                    <a:pt x="3252" y="2160"/>
                    <a:pt x="3252" y="1788"/>
                  </a:cubicBezTo>
                  <a:cubicBezTo>
                    <a:pt x="3252" y="1324"/>
                    <a:pt x="2927" y="1045"/>
                    <a:pt x="2299" y="1045"/>
                  </a:cubicBezTo>
                  <a:close/>
                  <a:moveTo>
                    <a:pt x="2346" y="302"/>
                  </a:moveTo>
                  <a:cubicBezTo>
                    <a:pt x="3461" y="302"/>
                    <a:pt x="4343" y="1231"/>
                    <a:pt x="4343" y="2323"/>
                  </a:cubicBezTo>
                  <a:cubicBezTo>
                    <a:pt x="4343" y="3414"/>
                    <a:pt x="3461" y="4320"/>
                    <a:pt x="2346" y="4320"/>
                  </a:cubicBezTo>
                  <a:cubicBezTo>
                    <a:pt x="1254" y="4320"/>
                    <a:pt x="349" y="3414"/>
                    <a:pt x="349" y="2323"/>
                  </a:cubicBezTo>
                  <a:cubicBezTo>
                    <a:pt x="349" y="1208"/>
                    <a:pt x="1254" y="302"/>
                    <a:pt x="2346" y="302"/>
                  </a:cubicBezTo>
                  <a:close/>
                  <a:moveTo>
                    <a:pt x="2346" y="0"/>
                  </a:moveTo>
                  <a:cubicBezTo>
                    <a:pt x="1045" y="0"/>
                    <a:pt x="0" y="1045"/>
                    <a:pt x="0" y="2346"/>
                  </a:cubicBezTo>
                  <a:cubicBezTo>
                    <a:pt x="0" y="3623"/>
                    <a:pt x="1045" y="4691"/>
                    <a:pt x="2346" y="4691"/>
                  </a:cubicBezTo>
                  <a:cubicBezTo>
                    <a:pt x="3670" y="4691"/>
                    <a:pt x="4715" y="3623"/>
                    <a:pt x="4715" y="2346"/>
                  </a:cubicBezTo>
                  <a:cubicBezTo>
                    <a:pt x="4715" y="1045"/>
                    <a:pt x="3670" y="0"/>
                    <a:pt x="2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7040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– Sidebar">
  <p:cSld name="4 – Sidebar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Shape 104"/>
          <p:cNvCxnSpPr/>
          <p:nvPr/>
        </p:nvCxnSpPr>
        <p:spPr>
          <a:xfrm rot="10800000">
            <a:off x="6081375" y="905700"/>
            <a:ext cx="0" cy="37644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192475" y="151275"/>
            <a:ext cx="86631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06" name="Shape 106"/>
          <p:cNvGrpSpPr/>
          <p:nvPr/>
        </p:nvGrpSpPr>
        <p:grpSpPr>
          <a:xfrm>
            <a:off x="287525" y="4854556"/>
            <a:ext cx="634914" cy="148716"/>
            <a:chOff x="1841475" y="2392725"/>
            <a:chExt cx="3928925" cy="920275"/>
          </a:xfrm>
        </p:grpSpPr>
        <p:sp>
          <p:nvSpPr>
            <p:cNvPr id="107" name="Shape 107"/>
            <p:cNvSpPr/>
            <p:nvPr/>
          </p:nvSpPr>
          <p:spPr>
            <a:xfrm>
              <a:off x="257417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5411"/>
                  </a:lnTo>
                  <a:lnTo>
                    <a:pt x="5575" y="5411"/>
                  </a:lnTo>
                  <a:lnTo>
                    <a:pt x="5575" y="0"/>
                  </a:lnTo>
                  <a:close/>
                  <a:moveTo>
                    <a:pt x="1" y="9383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9383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2816875" y="2626700"/>
              <a:ext cx="703700" cy="686300"/>
            </a:xfrm>
            <a:custGeom>
              <a:avLst/>
              <a:gdLst/>
              <a:ahLst/>
              <a:cxnLst/>
              <a:rect l="0" t="0" r="0" b="0"/>
              <a:pathLst>
                <a:path w="28148" h="27452" extrusionOk="0">
                  <a:moveTo>
                    <a:pt x="0" y="0"/>
                  </a:moveTo>
                  <a:lnTo>
                    <a:pt x="0" y="3949"/>
                  </a:lnTo>
                  <a:lnTo>
                    <a:pt x="2601" y="3949"/>
                  </a:lnTo>
                  <a:lnTo>
                    <a:pt x="9081" y="23201"/>
                  </a:lnTo>
                  <a:cubicBezTo>
                    <a:pt x="10103" y="26151"/>
                    <a:pt x="11821" y="27451"/>
                    <a:pt x="14701" y="27451"/>
                  </a:cubicBezTo>
                  <a:cubicBezTo>
                    <a:pt x="16629" y="27451"/>
                    <a:pt x="19021" y="26987"/>
                    <a:pt x="20368" y="23201"/>
                  </a:cubicBezTo>
                  <a:lnTo>
                    <a:pt x="28148" y="0"/>
                  </a:lnTo>
                  <a:lnTo>
                    <a:pt x="22783" y="0"/>
                  </a:lnTo>
                  <a:lnTo>
                    <a:pt x="15978" y="21529"/>
                  </a:lnTo>
                  <a:cubicBezTo>
                    <a:pt x="15723" y="22458"/>
                    <a:pt x="15537" y="23015"/>
                    <a:pt x="14701" y="23015"/>
                  </a:cubicBezTo>
                  <a:cubicBezTo>
                    <a:pt x="13888" y="23015"/>
                    <a:pt x="13703" y="22458"/>
                    <a:pt x="13424" y="21529"/>
                  </a:cubicBezTo>
                  <a:lnTo>
                    <a:pt x="6712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3557125" y="2626700"/>
              <a:ext cx="614900" cy="685700"/>
            </a:xfrm>
            <a:custGeom>
              <a:avLst/>
              <a:gdLst/>
              <a:ahLst/>
              <a:cxnLst/>
              <a:rect l="0" t="0" r="0" b="0"/>
              <a:pathLst>
                <a:path w="24596" h="27428" extrusionOk="0">
                  <a:moveTo>
                    <a:pt x="12310" y="4436"/>
                  </a:moveTo>
                  <a:cubicBezTo>
                    <a:pt x="16676" y="4436"/>
                    <a:pt x="19347" y="7711"/>
                    <a:pt x="19347" y="11636"/>
                  </a:cubicBezTo>
                  <a:lnTo>
                    <a:pt x="19347" y="15839"/>
                  </a:lnTo>
                  <a:cubicBezTo>
                    <a:pt x="19347" y="19764"/>
                    <a:pt x="16653" y="23039"/>
                    <a:pt x="12310" y="23039"/>
                  </a:cubicBezTo>
                  <a:cubicBezTo>
                    <a:pt x="7851" y="23039"/>
                    <a:pt x="5296" y="19764"/>
                    <a:pt x="5319" y="15839"/>
                  </a:cubicBezTo>
                  <a:lnTo>
                    <a:pt x="5319" y="11636"/>
                  </a:lnTo>
                  <a:cubicBezTo>
                    <a:pt x="5319" y="7711"/>
                    <a:pt x="7735" y="4436"/>
                    <a:pt x="12310" y="4436"/>
                  </a:cubicBezTo>
                  <a:close/>
                  <a:moveTo>
                    <a:pt x="12310" y="0"/>
                  </a:moveTo>
                  <a:cubicBezTo>
                    <a:pt x="5087" y="0"/>
                    <a:pt x="1" y="4785"/>
                    <a:pt x="47" y="11612"/>
                  </a:cubicBezTo>
                  <a:lnTo>
                    <a:pt x="47" y="15816"/>
                  </a:lnTo>
                  <a:cubicBezTo>
                    <a:pt x="47" y="22644"/>
                    <a:pt x="5087" y="27428"/>
                    <a:pt x="12310" y="27428"/>
                  </a:cubicBezTo>
                  <a:cubicBezTo>
                    <a:pt x="19556" y="27428"/>
                    <a:pt x="24595" y="22644"/>
                    <a:pt x="24595" y="15816"/>
                  </a:cubicBezTo>
                  <a:lnTo>
                    <a:pt x="24595" y="11612"/>
                  </a:lnTo>
                  <a:cubicBezTo>
                    <a:pt x="24595" y="4785"/>
                    <a:pt x="19556" y="0"/>
                    <a:pt x="12310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4732275" y="2617400"/>
              <a:ext cx="582350" cy="679925"/>
            </a:xfrm>
            <a:custGeom>
              <a:avLst/>
              <a:gdLst/>
              <a:ahLst/>
              <a:cxnLst/>
              <a:rect l="0" t="0" r="0" b="0"/>
              <a:pathLst>
                <a:path w="23294" h="27197" extrusionOk="0">
                  <a:moveTo>
                    <a:pt x="11914" y="1"/>
                  </a:moveTo>
                  <a:cubicBezTo>
                    <a:pt x="4552" y="1"/>
                    <a:pt x="0" y="4646"/>
                    <a:pt x="0" y="12101"/>
                  </a:cubicBezTo>
                  <a:lnTo>
                    <a:pt x="0" y="15027"/>
                  </a:lnTo>
                  <a:cubicBezTo>
                    <a:pt x="0" y="22482"/>
                    <a:pt x="4552" y="27196"/>
                    <a:pt x="11914" y="27196"/>
                  </a:cubicBezTo>
                  <a:cubicBezTo>
                    <a:pt x="12077" y="27196"/>
                    <a:pt x="13377" y="27196"/>
                    <a:pt x="13958" y="27127"/>
                  </a:cubicBezTo>
                  <a:lnTo>
                    <a:pt x="13958" y="22644"/>
                  </a:lnTo>
                  <a:cubicBezTo>
                    <a:pt x="13726" y="22644"/>
                    <a:pt x="12054" y="22691"/>
                    <a:pt x="11914" y="22691"/>
                  </a:cubicBezTo>
                  <a:cubicBezTo>
                    <a:pt x="7896" y="22691"/>
                    <a:pt x="5226" y="19625"/>
                    <a:pt x="5226" y="15027"/>
                  </a:cubicBezTo>
                  <a:lnTo>
                    <a:pt x="5226" y="12101"/>
                  </a:lnTo>
                  <a:cubicBezTo>
                    <a:pt x="5226" y="7502"/>
                    <a:pt x="7920" y="4437"/>
                    <a:pt x="11914" y="4437"/>
                  </a:cubicBezTo>
                  <a:cubicBezTo>
                    <a:pt x="13702" y="4437"/>
                    <a:pt x="16443" y="4576"/>
                    <a:pt x="17395" y="4785"/>
                  </a:cubicBezTo>
                  <a:lnTo>
                    <a:pt x="17674" y="4831"/>
                  </a:lnTo>
                  <a:lnTo>
                    <a:pt x="17674" y="27196"/>
                  </a:lnTo>
                  <a:lnTo>
                    <a:pt x="23271" y="27196"/>
                  </a:lnTo>
                  <a:lnTo>
                    <a:pt x="23271" y="2137"/>
                  </a:lnTo>
                  <a:cubicBezTo>
                    <a:pt x="23294" y="1673"/>
                    <a:pt x="23294" y="1510"/>
                    <a:pt x="22272" y="1232"/>
                  </a:cubicBezTo>
                  <a:cubicBezTo>
                    <a:pt x="19485" y="512"/>
                    <a:pt x="15119" y="1"/>
                    <a:pt x="11914" y="1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544872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1841475" y="2392725"/>
              <a:ext cx="617775" cy="904600"/>
            </a:xfrm>
            <a:custGeom>
              <a:avLst/>
              <a:gdLst/>
              <a:ahLst/>
              <a:cxnLst/>
              <a:rect l="0" t="0" r="0" b="0"/>
              <a:pathLst>
                <a:path w="24711" h="36184" extrusionOk="0">
                  <a:moveTo>
                    <a:pt x="0" y="0"/>
                  </a:moveTo>
                  <a:lnTo>
                    <a:pt x="0" y="36183"/>
                  </a:lnTo>
                  <a:lnTo>
                    <a:pt x="5806" y="36183"/>
                  </a:lnTo>
                  <a:lnTo>
                    <a:pt x="5806" y="5040"/>
                  </a:lnTo>
                  <a:lnTo>
                    <a:pt x="9220" y="5040"/>
                  </a:lnTo>
                  <a:cubicBezTo>
                    <a:pt x="9940" y="5040"/>
                    <a:pt x="10544" y="5063"/>
                    <a:pt x="11194" y="5086"/>
                  </a:cubicBezTo>
                  <a:cubicBezTo>
                    <a:pt x="16234" y="5179"/>
                    <a:pt x="18695" y="7176"/>
                    <a:pt x="18695" y="11101"/>
                  </a:cubicBezTo>
                  <a:lnTo>
                    <a:pt x="18695" y="11543"/>
                  </a:lnTo>
                  <a:cubicBezTo>
                    <a:pt x="18695" y="15165"/>
                    <a:pt x="16698" y="17581"/>
                    <a:pt x="11217" y="17581"/>
                  </a:cubicBezTo>
                  <a:lnTo>
                    <a:pt x="9592" y="17581"/>
                  </a:lnTo>
                  <a:lnTo>
                    <a:pt x="9592" y="22458"/>
                  </a:lnTo>
                  <a:cubicBezTo>
                    <a:pt x="10172" y="22481"/>
                    <a:pt x="10683" y="22504"/>
                    <a:pt x="11240" y="22504"/>
                  </a:cubicBezTo>
                  <a:cubicBezTo>
                    <a:pt x="19137" y="22504"/>
                    <a:pt x="24710" y="19392"/>
                    <a:pt x="24710" y="11612"/>
                  </a:cubicBezTo>
                  <a:lnTo>
                    <a:pt x="24710" y="11148"/>
                  </a:lnTo>
                  <a:cubicBezTo>
                    <a:pt x="24687" y="3019"/>
                    <a:pt x="18626" y="0"/>
                    <a:pt x="9824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4278825" y="2482125"/>
              <a:ext cx="369275" cy="814025"/>
            </a:xfrm>
            <a:custGeom>
              <a:avLst/>
              <a:gdLst/>
              <a:ahLst/>
              <a:cxnLst/>
              <a:rect l="0" t="0" r="0" b="0"/>
              <a:pathLst>
                <a:path w="14771" h="32561" extrusionOk="0">
                  <a:moveTo>
                    <a:pt x="5667" y="1"/>
                  </a:moveTo>
                  <a:lnTo>
                    <a:pt x="0" y="744"/>
                  </a:lnTo>
                  <a:lnTo>
                    <a:pt x="0" y="25710"/>
                  </a:lnTo>
                  <a:cubicBezTo>
                    <a:pt x="0" y="30447"/>
                    <a:pt x="2346" y="32561"/>
                    <a:pt x="7618" y="32561"/>
                  </a:cubicBezTo>
                  <a:lnTo>
                    <a:pt x="14771" y="32561"/>
                  </a:lnTo>
                  <a:lnTo>
                    <a:pt x="14771" y="28241"/>
                  </a:lnTo>
                  <a:lnTo>
                    <a:pt x="9499" y="28241"/>
                  </a:lnTo>
                  <a:cubicBezTo>
                    <a:pt x="7223" y="28241"/>
                    <a:pt x="5667" y="28148"/>
                    <a:pt x="5667" y="25710"/>
                  </a:cubicBezTo>
                  <a:lnTo>
                    <a:pt x="5667" y="10103"/>
                  </a:lnTo>
                  <a:lnTo>
                    <a:pt x="14771" y="10103"/>
                  </a:lnTo>
                  <a:lnTo>
                    <a:pt x="14771" y="5783"/>
                  </a:lnTo>
                  <a:lnTo>
                    <a:pt x="5667" y="5783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5652525" y="3180600"/>
              <a:ext cx="117875" cy="117300"/>
            </a:xfrm>
            <a:custGeom>
              <a:avLst/>
              <a:gdLst/>
              <a:ahLst/>
              <a:cxnLst/>
              <a:rect l="0" t="0" r="0" b="0"/>
              <a:pathLst>
                <a:path w="4715" h="4692" extrusionOk="0">
                  <a:moveTo>
                    <a:pt x="2230" y="1277"/>
                  </a:moveTo>
                  <a:cubicBezTo>
                    <a:pt x="2741" y="1277"/>
                    <a:pt x="2973" y="1463"/>
                    <a:pt x="2973" y="1812"/>
                  </a:cubicBezTo>
                  <a:cubicBezTo>
                    <a:pt x="2973" y="2160"/>
                    <a:pt x="2741" y="2369"/>
                    <a:pt x="2299" y="2369"/>
                  </a:cubicBezTo>
                  <a:lnTo>
                    <a:pt x="1812" y="2369"/>
                  </a:lnTo>
                  <a:lnTo>
                    <a:pt x="1812" y="1277"/>
                  </a:lnTo>
                  <a:close/>
                  <a:moveTo>
                    <a:pt x="1580" y="1045"/>
                  </a:moveTo>
                  <a:lnTo>
                    <a:pt x="1580" y="3553"/>
                  </a:lnTo>
                  <a:lnTo>
                    <a:pt x="1858" y="3553"/>
                  </a:lnTo>
                  <a:lnTo>
                    <a:pt x="1858" y="2601"/>
                  </a:lnTo>
                  <a:lnTo>
                    <a:pt x="2462" y="2578"/>
                  </a:lnTo>
                  <a:lnTo>
                    <a:pt x="3089" y="3553"/>
                  </a:lnTo>
                  <a:lnTo>
                    <a:pt x="3391" y="3553"/>
                  </a:lnTo>
                  <a:lnTo>
                    <a:pt x="2741" y="2508"/>
                  </a:lnTo>
                  <a:cubicBezTo>
                    <a:pt x="3019" y="2392"/>
                    <a:pt x="3252" y="2160"/>
                    <a:pt x="3252" y="1788"/>
                  </a:cubicBezTo>
                  <a:cubicBezTo>
                    <a:pt x="3252" y="1324"/>
                    <a:pt x="2927" y="1045"/>
                    <a:pt x="2299" y="1045"/>
                  </a:cubicBezTo>
                  <a:close/>
                  <a:moveTo>
                    <a:pt x="2346" y="302"/>
                  </a:moveTo>
                  <a:cubicBezTo>
                    <a:pt x="3461" y="302"/>
                    <a:pt x="4343" y="1231"/>
                    <a:pt x="4343" y="2323"/>
                  </a:cubicBezTo>
                  <a:cubicBezTo>
                    <a:pt x="4343" y="3414"/>
                    <a:pt x="3461" y="4320"/>
                    <a:pt x="2346" y="4320"/>
                  </a:cubicBezTo>
                  <a:cubicBezTo>
                    <a:pt x="1254" y="4320"/>
                    <a:pt x="349" y="3414"/>
                    <a:pt x="349" y="2323"/>
                  </a:cubicBezTo>
                  <a:cubicBezTo>
                    <a:pt x="349" y="1208"/>
                    <a:pt x="1254" y="302"/>
                    <a:pt x="2346" y="302"/>
                  </a:cubicBezTo>
                  <a:close/>
                  <a:moveTo>
                    <a:pt x="2346" y="0"/>
                  </a:moveTo>
                  <a:cubicBezTo>
                    <a:pt x="1045" y="0"/>
                    <a:pt x="0" y="1045"/>
                    <a:pt x="0" y="2346"/>
                  </a:cubicBezTo>
                  <a:cubicBezTo>
                    <a:pt x="0" y="3623"/>
                    <a:pt x="1045" y="4691"/>
                    <a:pt x="2346" y="4691"/>
                  </a:cubicBezTo>
                  <a:cubicBezTo>
                    <a:pt x="3670" y="4691"/>
                    <a:pt x="4715" y="3623"/>
                    <a:pt x="4715" y="2346"/>
                  </a:cubicBezTo>
                  <a:cubicBezTo>
                    <a:pt x="4715" y="1045"/>
                    <a:pt x="3670" y="0"/>
                    <a:pt x="2346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" name="Shape 115"/>
          <p:cNvCxnSpPr/>
          <p:nvPr/>
        </p:nvCxnSpPr>
        <p:spPr>
          <a:xfrm>
            <a:off x="6078286" y="-214525"/>
            <a:ext cx="0" cy="1197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192475" y="900400"/>
            <a:ext cx="5618700" cy="3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2"/>
          </p:nvPr>
        </p:nvSpPr>
        <p:spPr>
          <a:xfrm>
            <a:off x="6222125" y="900400"/>
            <a:ext cx="2729400" cy="3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Proxima Nova"/>
              <a:buChar char="●"/>
              <a:defRPr sz="1300"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1150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Proxima Nova"/>
              <a:buChar char="○"/>
              <a:defRPr sz="1300"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1150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Proxima Nova"/>
              <a:buChar char="■"/>
              <a:defRPr sz="1300"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1150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Proxima Nova"/>
              <a:buChar char="●"/>
              <a:defRPr sz="1300"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1150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Proxima Nova"/>
              <a:buChar char="○"/>
              <a:defRPr sz="1300"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1150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Proxima Nova"/>
              <a:buChar char="■"/>
              <a:defRPr sz="1300"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1150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Proxima Nova"/>
              <a:buChar char="●"/>
              <a:defRPr sz="1300"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1150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Proxima Nova"/>
              <a:buChar char="○"/>
              <a:defRPr sz="1300"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1150" rtl="0">
              <a:lnSpc>
                <a:spcPct val="110000"/>
              </a:lnSpc>
              <a:spcBef>
                <a:spcPts val="2000"/>
              </a:spcBef>
              <a:spcAft>
                <a:spcPts val="2000"/>
              </a:spcAft>
              <a:buClr>
                <a:schemeClr val="lt2"/>
              </a:buClr>
              <a:buSzPts val="1300"/>
              <a:buFont typeface="Proxima Nova"/>
              <a:buChar char="■"/>
              <a:defRPr sz="1300"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933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– Split">
  <p:cSld name="5 – Spli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Shape 119"/>
          <p:cNvCxnSpPr/>
          <p:nvPr/>
        </p:nvCxnSpPr>
        <p:spPr>
          <a:xfrm>
            <a:off x="4572000" y="-214525"/>
            <a:ext cx="0" cy="119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" name="Shape 120"/>
          <p:cNvGrpSpPr/>
          <p:nvPr/>
        </p:nvGrpSpPr>
        <p:grpSpPr>
          <a:xfrm>
            <a:off x="287525" y="4854556"/>
            <a:ext cx="634914" cy="148716"/>
            <a:chOff x="1841475" y="2392725"/>
            <a:chExt cx="3928925" cy="920275"/>
          </a:xfrm>
        </p:grpSpPr>
        <p:sp>
          <p:nvSpPr>
            <p:cNvPr id="121" name="Shape 121"/>
            <p:cNvSpPr/>
            <p:nvPr/>
          </p:nvSpPr>
          <p:spPr>
            <a:xfrm>
              <a:off x="257417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5411"/>
                  </a:lnTo>
                  <a:lnTo>
                    <a:pt x="5575" y="5411"/>
                  </a:lnTo>
                  <a:lnTo>
                    <a:pt x="5575" y="0"/>
                  </a:lnTo>
                  <a:close/>
                  <a:moveTo>
                    <a:pt x="1" y="9383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9383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2816875" y="2626700"/>
              <a:ext cx="703700" cy="686300"/>
            </a:xfrm>
            <a:custGeom>
              <a:avLst/>
              <a:gdLst/>
              <a:ahLst/>
              <a:cxnLst/>
              <a:rect l="0" t="0" r="0" b="0"/>
              <a:pathLst>
                <a:path w="28148" h="27452" extrusionOk="0">
                  <a:moveTo>
                    <a:pt x="0" y="0"/>
                  </a:moveTo>
                  <a:lnTo>
                    <a:pt x="0" y="3949"/>
                  </a:lnTo>
                  <a:lnTo>
                    <a:pt x="2601" y="3949"/>
                  </a:lnTo>
                  <a:lnTo>
                    <a:pt x="9081" y="23201"/>
                  </a:lnTo>
                  <a:cubicBezTo>
                    <a:pt x="10103" y="26151"/>
                    <a:pt x="11821" y="27451"/>
                    <a:pt x="14701" y="27451"/>
                  </a:cubicBezTo>
                  <a:cubicBezTo>
                    <a:pt x="16629" y="27451"/>
                    <a:pt x="19021" y="26987"/>
                    <a:pt x="20368" y="23201"/>
                  </a:cubicBezTo>
                  <a:lnTo>
                    <a:pt x="28148" y="0"/>
                  </a:lnTo>
                  <a:lnTo>
                    <a:pt x="22783" y="0"/>
                  </a:lnTo>
                  <a:lnTo>
                    <a:pt x="15978" y="21529"/>
                  </a:lnTo>
                  <a:cubicBezTo>
                    <a:pt x="15723" y="22458"/>
                    <a:pt x="15537" y="23015"/>
                    <a:pt x="14701" y="23015"/>
                  </a:cubicBezTo>
                  <a:cubicBezTo>
                    <a:pt x="13888" y="23015"/>
                    <a:pt x="13703" y="22458"/>
                    <a:pt x="13424" y="21529"/>
                  </a:cubicBezTo>
                  <a:lnTo>
                    <a:pt x="6712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3557125" y="2626700"/>
              <a:ext cx="614900" cy="685700"/>
            </a:xfrm>
            <a:custGeom>
              <a:avLst/>
              <a:gdLst/>
              <a:ahLst/>
              <a:cxnLst/>
              <a:rect l="0" t="0" r="0" b="0"/>
              <a:pathLst>
                <a:path w="24596" h="27428" extrusionOk="0">
                  <a:moveTo>
                    <a:pt x="12310" y="4436"/>
                  </a:moveTo>
                  <a:cubicBezTo>
                    <a:pt x="16676" y="4436"/>
                    <a:pt x="19347" y="7711"/>
                    <a:pt x="19347" y="11636"/>
                  </a:cubicBezTo>
                  <a:lnTo>
                    <a:pt x="19347" y="15839"/>
                  </a:lnTo>
                  <a:cubicBezTo>
                    <a:pt x="19347" y="19764"/>
                    <a:pt x="16653" y="23039"/>
                    <a:pt x="12310" y="23039"/>
                  </a:cubicBezTo>
                  <a:cubicBezTo>
                    <a:pt x="7851" y="23039"/>
                    <a:pt x="5296" y="19764"/>
                    <a:pt x="5319" y="15839"/>
                  </a:cubicBezTo>
                  <a:lnTo>
                    <a:pt x="5319" y="11636"/>
                  </a:lnTo>
                  <a:cubicBezTo>
                    <a:pt x="5319" y="7711"/>
                    <a:pt x="7735" y="4436"/>
                    <a:pt x="12310" y="4436"/>
                  </a:cubicBezTo>
                  <a:close/>
                  <a:moveTo>
                    <a:pt x="12310" y="0"/>
                  </a:moveTo>
                  <a:cubicBezTo>
                    <a:pt x="5087" y="0"/>
                    <a:pt x="1" y="4785"/>
                    <a:pt x="47" y="11612"/>
                  </a:cubicBezTo>
                  <a:lnTo>
                    <a:pt x="47" y="15816"/>
                  </a:lnTo>
                  <a:cubicBezTo>
                    <a:pt x="47" y="22644"/>
                    <a:pt x="5087" y="27428"/>
                    <a:pt x="12310" y="27428"/>
                  </a:cubicBezTo>
                  <a:cubicBezTo>
                    <a:pt x="19556" y="27428"/>
                    <a:pt x="24595" y="22644"/>
                    <a:pt x="24595" y="15816"/>
                  </a:cubicBezTo>
                  <a:lnTo>
                    <a:pt x="24595" y="11612"/>
                  </a:lnTo>
                  <a:cubicBezTo>
                    <a:pt x="24595" y="4785"/>
                    <a:pt x="19556" y="0"/>
                    <a:pt x="12310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4732275" y="2617400"/>
              <a:ext cx="582350" cy="679925"/>
            </a:xfrm>
            <a:custGeom>
              <a:avLst/>
              <a:gdLst/>
              <a:ahLst/>
              <a:cxnLst/>
              <a:rect l="0" t="0" r="0" b="0"/>
              <a:pathLst>
                <a:path w="23294" h="27197" extrusionOk="0">
                  <a:moveTo>
                    <a:pt x="11914" y="1"/>
                  </a:moveTo>
                  <a:cubicBezTo>
                    <a:pt x="4552" y="1"/>
                    <a:pt x="0" y="4646"/>
                    <a:pt x="0" y="12101"/>
                  </a:cubicBezTo>
                  <a:lnTo>
                    <a:pt x="0" y="15027"/>
                  </a:lnTo>
                  <a:cubicBezTo>
                    <a:pt x="0" y="22482"/>
                    <a:pt x="4552" y="27196"/>
                    <a:pt x="11914" y="27196"/>
                  </a:cubicBezTo>
                  <a:cubicBezTo>
                    <a:pt x="12077" y="27196"/>
                    <a:pt x="13377" y="27196"/>
                    <a:pt x="13958" y="27127"/>
                  </a:cubicBezTo>
                  <a:lnTo>
                    <a:pt x="13958" y="22644"/>
                  </a:lnTo>
                  <a:cubicBezTo>
                    <a:pt x="13726" y="22644"/>
                    <a:pt x="12054" y="22691"/>
                    <a:pt x="11914" y="22691"/>
                  </a:cubicBezTo>
                  <a:cubicBezTo>
                    <a:pt x="7896" y="22691"/>
                    <a:pt x="5226" y="19625"/>
                    <a:pt x="5226" y="15027"/>
                  </a:cubicBezTo>
                  <a:lnTo>
                    <a:pt x="5226" y="12101"/>
                  </a:lnTo>
                  <a:cubicBezTo>
                    <a:pt x="5226" y="7502"/>
                    <a:pt x="7920" y="4437"/>
                    <a:pt x="11914" y="4437"/>
                  </a:cubicBezTo>
                  <a:cubicBezTo>
                    <a:pt x="13702" y="4437"/>
                    <a:pt x="16443" y="4576"/>
                    <a:pt x="17395" y="4785"/>
                  </a:cubicBezTo>
                  <a:lnTo>
                    <a:pt x="17674" y="4831"/>
                  </a:lnTo>
                  <a:lnTo>
                    <a:pt x="17674" y="27196"/>
                  </a:lnTo>
                  <a:lnTo>
                    <a:pt x="23271" y="27196"/>
                  </a:lnTo>
                  <a:lnTo>
                    <a:pt x="23271" y="2137"/>
                  </a:lnTo>
                  <a:cubicBezTo>
                    <a:pt x="23294" y="1673"/>
                    <a:pt x="23294" y="1510"/>
                    <a:pt x="22272" y="1232"/>
                  </a:cubicBezTo>
                  <a:cubicBezTo>
                    <a:pt x="19485" y="512"/>
                    <a:pt x="15119" y="1"/>
                    <a:pt x="11914" y="1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544872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1841475" y="2392725"/>
              <a:ext cx="617775" cy="904600"/>
            </a:xfrm>
            <a:custGeom>
              <a:avLst/>
              <a:gdLst/>
              <a:ahLst/>
              <a:cxnLst/>
              <a:rect l="0" t="0" r="0" b="0"/>
              <a:pathLst>
                <a:path w="24711" h="36184" extrusionOk="0">
                  <a:moveTo>
                    <a:pt x="0" y="0"/>
                  </a:moveTo>
                  <a:lnTo>
                    <a:pt x="0" y="36183"/>
                  </a:lnTo>
                  <a:lnTo>
                    <a:pt x="5806" y="36183"/>
                  </a:lnTo>
                  <a:lnTo>
                    <a:pt x="5806" y="5040"/>
                  </a:lnTo>
                  <a:lnTo>
                    <a:pt x="9220" y="5040"/>
                  </a:lnTo>
                  <a:cubicBezTo>
                    <a:pt x="9940" y="5040"/>
                    <a:pt x="10544" y="5063"/>
                    <a:pt x="11194" y="5086"/>
                  </a:cubicBezTo>
                  <a:cubicBezTo>
                    <a:pt x="16234" y="5179"/>
                    <a:pt x="18695" y="7176"/>
                    <a:pt x="18695" y="11101"/>
                  </a:cubicBezTo>
                  <a:lnTo>
                    <a:pt x="18695" y="11543"/>
                  </a:lnTo>
                  <a:cubicBezTo>
                    <a:pt x="18695" y="15165"/>
                    <a:pt x="16698" y="17581"/>
                    <a:pt x="11217" y="17581"/>
                  </a:cubicBezTo>
                  <a:lnTo>
                    <a:pt x="9592" y="17581"/>
                  </a:lnTo>
                  <a:lnTo>
                    <a:pt x="9592" y="22458"/>
                  </a:lnTo>
                  <a:cubicBezTo>
                    <a:pt x="10172" y="22481"/>
                    <a:pt x="10683" y="22504"/>
                    <a:pt x="11240" y="22504"/>
                  </a:cubicBezTo>
                  <a:cubicBezTo>
                    <a:pt x="19137" y="22504"/>
                    <a:pt x="24710" y="19392"/>
                    <a:pt x="24710" y="11612"/>
                  </a:cubicBezTo>
                  <a:lnTo>
                    <a:pt x="24710" y="11148"/>
                  </a:lnTo>
                  <a:cubicBezTo>
                    <a:pt x="24687" y="3019"/>
                    <a:pt x="18626" y="0"/>
                    <a:pt x="9824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4278825" y="2482125"/>
              <a:ext cx="369275" cy="814025"/>
            </a:xfrm>
            <a:custGeom>
              <a:avLst/>
              <a:gdLst/>
              <a:ahLst/>
              <a:cxnLst/>
              <a:rect l="0" t="0" r="0" b="0"/>
              <a:pathLst>
                <a:path w="14771" h="32561" extrusionOk="0">
                  <a:moveTo>
                    <a:pt x="5667" y="1"/>
                  </a:moveTo>
                  <a:lnTo>
                    <a:pt x="0" y="744"/>
                  </a:lnTo>
                  <a:lnTo>
                    <a:pt x="0" y="25710"/>
                  </a:lnTo>
                  <a:cubicBezTo>
                    <a:pt x="0" y="30447"/>
                    <a:pt x="2346" y="32561"/>
                    <a:pt x="7618" y="32561"/>
                  </a:cubicBezTo>
                  <a:lnTo>
                    <a:pt x="14771" y="32561"/>
                  </a:lnTo>
                  <a:lnTo>
                    <a:pt x="14771" y="28241"/>
                  </a:lnTo>
                  <a:lnTo>
                    <a:pt x="9499" y="28241"/>
                  </a:lnTo>
                  <a:cubicBezTo>
                    <a:pt x="7223" y="28241"/>
                    <a:pt x="5667" y="28148"/>
                    <a:pt x="5667" y="25710"/>
                  </a:cubicBezTo>
                  <a:lnTo>
                    <a:pt x="5667" y="10103"/>
                  </a:lnTo>
                  <a:lnTo>
                    <a:pt x="14771" y="10103"/>
                  </a:lnTo>
                  <a:lnTo>
                    <a:pt x="14771" y="5783"/>
                  </a:lnTo>
                  <a:lnTo>
                    <a:pt x="5667" y="5783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5652525" y="3180600"/>
              <a:ext cx="117875" cy="117300"/>
            </a:xfrm>
            <a:custGeom>
              <a:avLst/>
              <a:gdLst/>
              <a:ahLst/>
              <a:cxnLst/>
              <a:rect l="0" t="0" r="0" b="0"/>
              <a:pathLst>
                <a:path w="4715" h="4692" extrusionOk="0">
                  <a:moveTo>
                    <a:pt x="2230" y="1277"/>
                  </a:moveTo>
                  <a:cubicBezTo>
                    <a:pt x="2741" y="1277"/>
                    <a:pt x="2973" y="1463"/>
                    <a:pt x="2973" y="1812"/>
                  </a:cubicBezTo>
                  <a:cubicBezTo>
                    <a:pt x="2973" y="2160"/>
                    <a:pt x="2741" y="2369"/>
                    <a:pt x="2299" y="2369"/>
                  </a:cubicBezTo>
                  <a:lnTo>
                    <a:pt x="1812" y="2369"/>
                  </a:lnTo>
                  <a:lnTo>
                    <a:pt x="1812" y="1277"/>
                  </a:lnTo>
                  <a:close/>
                  <a:moveTo>
                    <a:pt x="1580" y="1045"/>
                  </a:moveTo>
                  <a:lnTo>
                    <a:pt x="1580" y="3553"/>
                  </a:lnTo>
                  <a:lnTo>
                    <a:pt x="1858" y="3553"/>
                  </a:lnTo>
                  <a:lnTo>
                    <a:pt x="1858" y="2601"/>
                  </a:lnTo>
                  <a:lnTo>
                    <a:pt x="2462" y="2578"/>
                  </a:lnTo>
                  <a:lnTo>
                    <a:pt x="3089" y="3553"/>
                  </a:lnTo>
                  <a:lnTo>
                    <a:pt x="3391" y="3553"/>
                  </a:lnTo>
                  <a:lnTo>
                    <a:pt x="2741" y="2508"/>
                  </a:lnTo>
                  <a:cubicBezTo>
                    <a:pt x="3019" y="2392"/>
                    <a:pt x="3252" y="2160"/>
                    <a:pt x="3252" y="1788"/>
                  </a:cubicBezTo>
                  <a:cubicBezTo>
                    <a:pt x="3252" y="1324"/>
                    <a:pt x="2927" y="1045"/>
                    <a:pt x="2299" y="1045"/>
                  </a:cubicBezTo>
                  <a:close/>
                  <a:moveTo>
                    <a:pt x="2346" y="302"/>
                  </a:moveTo>
                  <a:cubicBezTo>
                    <a:pt x="3461" y="302"/>
                    <a:pt x="4343" y="1231"/>
                    <a:pt x="4343" y="2323"/>
                  </a:cubicBezTo>
                  <a:cubicBezTo>
                    <a:pt x="4343" y="3414"/>
                    <a:pt x="3461" y="4320"/>
                    <a:pt x="2346" y="4320"/>
                  </a:cubicBezTo>
                  <a:cubicBezTo>
                    <a:pt x="1254" y="4320"/>
                    <a:pt x="349" y="3414"/>
                    <a:pt x="349" y="2323"/>
                  </a:cubicBezTo>
                  <a:cubicBezTo>
                    <a:pt x="349" y="1208"/>
                    <a:pt x="1254" y="302"/>
                    <a:pt x="2346" y="302"/>
                  </a:cubicBezTo>
                  <a:close/>
                  <a:moveTo>
                    <a:pt x="2346" y="0"/>
                  </a:moveTo>
                  <a:cubicBezTo>
                    <a:pt x="1045" y="0"/>
                    <a:pt x="0" y="1045"/>
                    <a:pt x="0" y="2346"/>
                  </a:cubicBezTo>
                  <a:cubicBezTo>
                    <a:pt x="0" y="3623"/>
                    <a:pt x="1045" y="4691"/>
                    <a:pt x="2346" y="4691"/>
                  </a:cubicBezTo>
                  <a:cubicBezTo>
                    <a:pt x="3670" y="4691"/>
                    <a:pt x="4715" y="3623"/>
                    <a:pt x="4715" y="2346"/>
                  </a:cubicBezTo>
                  <a:cubicBezTo>
                    <a:pt x="4715" y="1045"/>
                    <a:pt x="3670" y="0"/>
                    <a:pt x="2346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192475" y="151275"/>
            <a:ext cx="86631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30" name="Shape 130"/>
          <p:cNvCxnSpPr/>
          <p:nvPr/>
        </p:nvCxnSpPr>
        <p:spPr>
          <a:xfrm rot="10800000">
            <a:off x="4572000" y="905700"/>
            <a:ext cx="0" cy="37644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192475" y="900400"/>
            <a:ext cx="4112100" cy="3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●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○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■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●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○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■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●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○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1150" rtl="0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300"/>
              <a:buFont typeface="Proxima Nova"/>
              <a:buChar char="■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2"/>
          </p:nvPr>
        </p:nvSpPr>
        <p:spPr>
          <a:xfrm>
            <a:off x="4750000" y="900400"/>
            <a:ext cx="4112100" cy="3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●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○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■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●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○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■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●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○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1150" rtl="0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300"/>
              <a:buFont typeface="Proxima Nova"/>
              <a:buChar char="■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5934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428475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76B9E-3447-4E14-AD5A-2245462DE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8B1F6-DE35-41DA-8C8A-46BEECE060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February 21, 2019</a:t>
            </a:r>
          </a:p>
        </p:txBody>
      </p:sp>
    </p:spTree>
    <p:extLst>
      <p:ext uri="{BB962C8B-B14F-4D97-AF65-F5344CB8AC3E}">
        <p14:creationId xmlns:p14="http://schemas.microsoft.com/office/powerpoint/2010/main" val="1837299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buClr>
                <a:schemeClr val="lt2"/>
              </a:buClr>
              <a:buFont typeface="Proxima Nova"/>
              <a:buChar char="■"/>
            </a:pPr>
            <a:r>
              <a:rPr lang="en-US" dirty="0">
                <a:solidFill>
                  <a:schemeClr val="folHlink"/>
                </a:solidFill>
                <a:latin typeface="Arial"/>
                <a:cs typeface="Arial"/>
                <a:sym typeface="Arial"/>
              </a:rPr>
              <a:t>Introductions</a:t>
            </a:r>
          </a:p>
          <a:p>
            <a:pPr>
              <a:lnSpc>
                <a:spcPct val="100000"/>
              </a:lnSpc>
              <a:buClr>
                <a:schemeClr val="lt2"/>
              </a:buClr>
              <a:buFont typeface="Proxima Nova"/>
              <a:buChar char="■"/>
            </a:pPr>
            <a:r>
              <a:rPr lang="en-US" dirty="0">
                <a:solidFill>
                  <a:schemeClr val="folHlink"/>
                </a:solidFill>
                <a:latin typeface="Arial"/>
                <a:cs typeface="Arial"/>
                <a:sym typeface="Arial"/>
              </a:rPr>
              <a:t>Platform Background</a:t>
            </a:r>
          </a:p>
          <a:p>
            <a:pPr>
              <a:lnSpc>
                <a:spcPct val="100000"/>
              </a:lnSpc>
              <a:buClr>
                <a:schemeClr val="lt2"/>
              </a:buClr>
              <a:buFont typeface="Proxima Nova"/>
              <a:buChar char="■"/>
            </a:pPr>
            <a:r>
              <a:rPr lang="en-US" dirty="0" err="1">
                <a:solidFill>
                  <a:schemeClr val="folHlink"/>
                </a:solidFill>
                <a:latin typeface="Arial"/>
                <a:cs typeface="Arial"/>
                <a:sym typeface="Arial"/>
              </a:rPr>
              <a:t>Steeltoe</a:t>
            </a:r>
            <a:endParaRPr lang="en-US" dirty="0">
              <a:solidFill>
                <a:schemeClr val="folHlink"/>
              </a:solidFill>
              <a:latin typeface="Arial"/>
              <a:cs typeface="Arial"/>
              <a:sym typeface="Arial"/>
            </a:endParaRPr>
          </a:p>
          <a:p>
            <a:pPr>
              <a:lnSpc>
                <a:spcPct val="100000"/>
              </a:lnSpc>
              <a:buClr>
                <a:schemeClr val="lt2"/>
              </a:buClr>
              <a:buFont typeface="Proxima Nova"/>
              <a:buChar char="■"/>
            </a:pPr>
            <a:r>
              <a:rPr lang="en-US" dirty="0">
                <a:solidFill>
                  <a:schemeClr val="folHlink"/>
                </a:solidFill>
                <a:latin typeface="Arial"/>
                <a:cs typeface="Arial"/>
                <a:sym typeface="Arial"/>
              </a:rPr>
              <a:t>Config</a:t>
            </a:r>
          </a:p>
          <a:p>
            <a:pPr lvl="1">
              <a:lnSpc>
                <a:spcPct val="100000"/>
              </a:lnSpc>
              <a:buClr>
                <a:schemeClr val="lt2"/>
              </a:buClr>
              <a:buFont typeface="Proxima Nova"/>
              <a:buChar char="■"/>
            </a:pPr>
            <a:r>
              <a:rPr lang="en-US" dirty="0">
                <a:solidFill>
                  <a:schemeClr val="folHlink"/>
                </a:solidFill>
                <a:latin typeface="Arial"/>
                <a:cs typeface="Arial"/>
                <a:sym typeface="Arial"/>
              </a:rPr>
              <a:t>Demo</a:t>
            </a:r>
          </a:p>
          <a:p>
            <a:pPr lvl="1">
              <a:lnSpc>
                <a:spcPct val="100000"/>
              </a:lnSpc>
              <a:buClr>
                <a:schemeClr val="lt2"/>
              </a:buClr>
              <a:buFont typeface="Proxima Nova"/>
              <a:buChar char="■"/>
            </a:pPr>
            <a:r>
              <a:rPr lang="en-US" dirty="0">
                <a:solidFill>
                  <a:schemeClr val="folHlink"/>
                </a:solidFill>
                <a:latin typeface="Arial"/>
                <a:cs typeface="Arial"/>
                <a:sym typeface="Arial"/>
              </a:rPr>
              <a:t>Lab</a:t>
            </a:r>
          </a:p>
          <a:p>
            <a:pPr>
              <a:lnSpc>
                <a:spcPct val="100000"/>
              </a:lnSpc>
              <a:buClr>
                <a:schemeClr val="lt2"/>
              </a:buClr>
              <a:buFont typeface="Proxima Nova"/>
              <a:buChar char="■"/>
            </a:pPr>
            <a:r>
              <a:rPr lang="en-US" dirty="0">
                <a:solidFill>
                  <a:schemeClr val="folHlink"/>
                </a:solidFill>
                <a:latin typeface="Arial"/>
                <a:cs typeface="Arial"/>
                <a:sym typeface="Arial"/>
              </a:rPr>
              <a:t>Service </a:t>
            </a:r>
            <a:r>
              <a:rPr lang="en-US" dirty="0" err="1">
                <a:solidFill>
                  <a:schemeClr val="folHlink"/>
                </a:solidFill>
                <a:latin typeface="Arial"/>
                <a:cs typeface="Arial"/>
                <a:sym typeface="Arial"/>
              </a:rPr>
              <a:t>Discvoery</a:t>
            </a:r>
            <a:endParaRPr lang="en-US" dirty="0">
              <a:solidFill>
                <a:schemeClr val="folHlink"/>
              </a:solidFill>
              <a:latin typeface="Arial"/>
              <a:cs typeface="Arial"/>
              <a:sym typeface="Arial"/>
            </a:endParaRPr>
          </a:p>
          <a:p>
            <a:pPr lvl="1">
              <a:lnSpc>
                <a:spcPct val="100000"/>
              </a:lnSpc>
              <a:buClr>
                <a:schemeClr val="lt2"/>
              </a:buClr>
              <a:buFont typeface="Proxima Nova"/>
              <a:buChar char="■"/>
            </a:pPr>
            <a:r>
              <a:rPr lang="en-US" dirty="0">
                <a:solidFill>
                  <a:schemeClr val="folHlink"/>
                </a:solidFill>
                <a:latin typeface="Arial"/>
                <a:cs typeface="Arial"/>
                <a:sym typeface="Arial"/>
              </a:rPr>
              <a:t>Demo</a:t>
            </a:r>
          </a:p>
          <a:p>
            <a:pPr lvl="1">
              <a:lnSpc>
                <a:spcPct val="100000"/>
              </a:lnSpc>
              <a:buClr>
                <a:schemeClr val="lt2"/>
              </a:buClr>
              <a:buFont typeface="Proxima Nova"/>
              <a:buChar char="■"/>
            </a:pPr>
            <a:r>
              <a:rPr lang="en-US" dirty="0">
                <a:solidFill>
                  <a:schemeClr val="folHlink"/>
                </a:solidFill>
                <a:latin typeface="Arial"/>
                <a:cs typeface="Arial"/>
                <a:sym typeface="Arial"/>
              </a:rPr>
              <a:t>Lab</a:t>
            </a:r>
          </a:p>
          <a:p>
            <a:pPr>
              <a:lnSpc>
                <a:spcPct val="100000"/>
              </a:lnSpc>
              <a:buClr>
                <a:schemeClr val="lt2"/>
              </a:buClr>
              <a:buFont typeface="Proxima Nova"/>
              <a:buChar char="■"/>
            </a:pPr>
            <a:r>
              <a:rPr lang="en-US" dirty="0">
                <a:solidFill>
                  <a:schemeClr val="folHlink"/>
                </a:solidFill>
                <a:latin typeface="Arial"/>
                <a:cs typeface="Arial"/>
                <a:sym typeface="Arial"/>
              </a:rPr>
              <a:t>Circuit Breaker</a:t>
            </a:r>
          </a:p>
          <a:p>
            <a:pPr lvl="1">
              <a:lnSpc>
                <a:spcPct val="100000"/>
              </a:lnSpc>
              <a:buClr>
                <a:schemeClr val="lt2"/>
              </a:buClr>
              <a:buFont typeface="Proxima Nova"/>
              <a:buChar char="■"/>
            </a:pPr>
            <a:r>
              <a:rPr lang="en-US" dirty="0">
                <a:solidFill>
                  <a:schemeClr val="folHlink"/>
                </a:solidFill>
                <a:latin typeface="Arial"/>
                <a:cs typeface="Arial"/>
                <a:sym typeface="Arial"/>
              </a:rPr>
              <a:t>Demo</a:t>
            </a:r>
          </a:p>
          <a:p>
            <a:pPr lvl="1">
              <a:lnSpc>
                <a:spcPct val="100000"/>
              </a:lnSpc>
              <a:buClr>
                <a:schemeClr val="lt2"/>
              </a:buClr>
              <a:buFont typeface="Proxima Nova"/>
              <a:buChar char="■"/>
            </a:pPr>
            <a:r>
              <a:rPr lang="en-US" dirty="0">
                <a:solidFill>
                  <a:schemeClr val="folHlink"/>
                </a:solidFill>
                <a:latin typeface="Arial"/>
                <a:cs typeface="Arial"/>
                <a:sym typeface="Arial"/>
              </a:rPr>
              <a:t>Lab</a:t>
            </a:r>
          </a:p>
        </p:txBody>
      </p:sp>
      <p:pic>
        <p:nvPicPr>
          <p:cNvPr id="225" name="Shape 225"/>
          <p:cNvPicPr preferRelativeResize="0"/>
          <p:nvPr/>
        </p:nvPicPr>
        <p:blipFill rotWithShape="1">
          <a:blip r:embed="rId3">
            <a:alphaModFix/>
          </a:blip>
          <a:srcRect l="26708" r="14032"/>
          <a:stretch/>
        </p:blipFill>
        <p:spPr>
          <a:xfrm>
            <a:off x="4571999" y="0"/>
            <a:ext cx="457200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6814435"/>
      </p:ext>
    </p:extLst>
  </p:cSld>
  <p:clrMapOvr>
    <a:masterClrMapping/>
  </p:clrMapOvr>
</p:sld>
</file>

<file path=ppt/theme/theme1.xml><?xml version="1.0" encoding="utf-8"?>
<a:theme xmlns:a="http://schemas.openxmlformats.org/drawingml/2006/main" name="Pivotal Presentation Theme v1">
  <a:themeElements>
    <a:clrScheme name="Custom 8">
      <a:dk1>
        <a:srgbClr val="00253E"/>
      </a:dk1>
      <a:lt1>
        <a:srgbClr val="434343"/>
      </a:lt1>
      <a:dk2>
        <a:srgbClr val="999999"/>
      </a:dk2>
      <a:lt2>
        <a:srgbClr val="1AB9A5"/>
      </a:lt2>
      <a:accent1>
        <a:srgbClr val="D5EDEA"/>
      </a:accent1>
      <a:accent2>
        <a:srgbClr val="009FDF"/>
      </a:accent2>
      <a:accent3>
        <a:srgbClr val="0066AB"/>
      </a:accent3>
      <a:accent4>
        <a:srgbClr val="2E3092"/>
      </a:accent4>
      <a:accent5>
        <a:srgbClr val="F27062"/>
      </a:accent5>
      <a:accent6>
        <a:srgbClr val="F7DC5F"/>
      </a:accent6>
      <a:hlink>
        <a:srgbClr val="009FDF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DAY MODE – Pivotal Presentation Kit v1</Template>
  <TotalTime>5950</TotalTime>
  <Words>21</Words>
  <Application>Microsoft Office PowerPoint</Application>
  <PresentationFormat>On-screen Show (16:9)</PresentationFormat>
  <Paragraphs>15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Proxima Nova</vt:lpstr>
      <vt:lpstr>Calibri</vt:lpstr>
      <vt:lpstr>Pivotal Presentation Theme v1</vt:lpstr>
      <vt:lpstr>Agenda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Weekly Call</dc:title>
  <dc:creator>Martez Killens</dc:creator>
  <cp:lastModifiedBy>Martez Killens</cp:lastModifiedBy>
  <cp:revision>54</cp:revision>
  <dcterms:created xsi:type="dcterms:W3CDTF">2018-05-14T15:59:54Z</dcterms:created>
  <dcterms:modified xsi:type="dcterms:W3CDTF">2019-02-21T18:29:32Z</dcterms:modified>
</cp:coreProperties>
</file>