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Arial Bold" charset="1" panose="020B0802020202020204"/>
      <p:regular r:id="rId10"/>
    </p:embeddedFont>
    <p:embeddedFont>
      <p:font typeface="Arial" charset="1" panose="020B0502020202020204"/>
      <p:regular r:id="rId11"/>
    </p:embeddedFont>
    <p:embeddedFont>
      <p:font typeface="Gotham" charset="1" panose="02000604040000020004"/>
      <p:regular r:id="rId12"/>
    </p:embeddedFont>
    <p:embeddedFont>
      <p:font typeface="Open Sans Bold" charset="1" panose="020B080603050402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78966"/>
          </a:xfrm>
          <a:custGeom>
            <a:avLst/>
            <a:gdLst/>
            <a:ahLst/>
            <a:cxnLst/>
            <a:rect r="r" b="b" t="t" l="l"/>
            <a:pathLst>
              <a:path h="10278966" w="18288000">
                <a:moveTo>
                  <a:pt x="0" y="0"/>
                </a:moveTo>
                <a:lnTo>
                  <a:pt x="18288000" y="0"/>
                </a:lnTo>
                <a:lnTo>
                  <a:pt x="18288000" y="10278966"/>
                </a:lnTo>
                <a:lnTo>
                  <a:pt x="0" y="10278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4" t="0" r="0" b="-75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050" y="0"/>
            <a:ext cx="18288002" cy="10287000"/>
          </a:xfrm>
          <a:custGeom>
            <a:avLst/>
            <a:gdLst/>
            <a:ahLst/>
            <a:cxnLst/>
            <a:rect r="r" b="b" t="t" l="l"/>
            <a:pathLst>
              <a:path h="10287000" w="18288002">
                <a:moveTo>
                  <a:pt x="0" y="0"/>
                </a:moveTo>
                <a:lnTo>
                  <a:pt x="18288002" y="0"/>
                </a:lnTo>
                <a:lnTo>
                  <a:pt x="182880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6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46054" y="2586738"/>
            <a:ext cx="8353334" cy="2196231"/>
          </a:xfrm>
          <a:custGeom>
            <a:avLst/>
            <a:gdLst/>
            <a:ahLst/>
            <a:cxnLst/>
            <a:rect r="r" b="b" t="t" l="l"/>
            <a:pathLst>
              <a:path h="2196231" w="8353334">
                <a:moveTo>
                  <a:pt x="0" y="0"/>
                </a:moveTo>
                <a:lnTo>
                  <a:pt x="8353334" y="0"/>
                </a:lnTo>
                <a:lnTo>
                  <a:pt x="8353334" y="2196231"/>
                </a:lnTo>
                <a:lnTo>
                  <a:pt x="0" y="21962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03104" y="5737755"/>
            <a:ext cx="13239236" cy="212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6"/>
              </a:lnSpc>
            </a:pPr>
            <a:r>
              <a:rPr lang="en-US" sz="72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Tarea Semana 7: </a:t>
            </a:r>
          </a:p>
          <a:p>
            <a:pPr algn="ctr">
              <a:lnSpc>
                <a:spcPts val="7776"/>
              </a:lnSpc>
            </a:pPr>
            <a:r>
              <a:rPr lang="en-US" sz="720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“Conexión Cuerpo y Código”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03104" y="9229725"/>
            <a:ext cx="13239236" cy="56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Carrera: DISEÑO Y DESARROLLO DE SOFTWARE - C24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03104" y="8689086"/>
            <a:ext cx="13239236" cy="56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36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Alumno: Diego Becerra Orellana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78966"/>
          </a:xfrm>
          <a:custGeom>
            <a:avLst/>
            <a:gdLst/>
            <a:ahLst/>
            <a:cxnLst/>
            <a:rect r="r" b="b" t="t" l="l"/>
            <a:pathLst>
              <a:path h="10278966" w="18288000">
                <a:moveTo>
                  <a:pt x="0" y="0"/>
                </a:moveTo>
                <a:lnTo>
                  <a:pt x="18288000" y="0"/>
                </a:lnTo>
                <a:lnTo>
                  <a:pt x="18288000" y="10278966"/>
                </a:lnTo>
                <a:lnTo>
                  <a:pt x="0" y="10278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4" t="0" r="0" b="-75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39132" y="4462475"/>
            <a:ext cx="1901786" cy="4397193"/>
          </a:xfrm>
          <a:custGeom>
            <a:avLst/>
            <a:gdLst/>
            <a:ahLst/>
            <a:cxnLst/>
            <a:rect r="r" b="b" t="t" l="l"/>
            <a:pathLst>
              <a:path h="4397193" w="1901786">
                <a:moveTo>
                  <a:pt x="0" y="0"/>
                </a:moveTo>
                <a:lnTo>
                  <a:pt x="1901786" y="0"/>
                </a:lnTo>
                <a:lnTo>
                  <a:pt x="1901786" y="4397193"/>
                </a:lnTo>
                <a:lnTo>
                  <a:pt x="0" y="43971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2510" y="247650"/>
            <a:ext cx="3610868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b="true" sz="45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🎯 Propósito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0961" y="1178238"/>
            <a:ext cx="14809958" cy="914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62"/>
              </a:lnSpc>
              <a:spcBef>
                <a:spcPct val="0"/>
              </a:spcBef>
            </a:pPr>
            <a:r>
              <a:rPr lang="en-US" sz="2615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Reconectar con el cuerpo, reflexionar sobre hábitos físicos y emocionales, y entender cómo influyen en la vida como estudiante de tecnología.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2510" y="2455875"/>
            <a:ext cx="973574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🧍‍♂️ ¿Cómo cuido (o descuido) mi cuerpo actualmente?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5150" y="2913075"/>
            <a:ext cx="8530460" cy="177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Actualmente cuido mi cuerpo de forma intermitente. A veces descanso bien, salgo a correr y como sano tratando de evitar lo maximo posible el azucar, pero otras veces paso muchas horas frente a la pantalla sin moverme.</a:t>
            </a:r>
          </a:p>
          <a:p>
            <a:pPr algn="just">
              <a:lnSpc>
                <a:spcPts val="28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92510" y="4395800"/>
            <a:ext cx="1200953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🧘 ¿Cuándo fue la última vez que me desconecté o hice ejercicio?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5150" y="4987558"/>
            <a:ext cx="8530460" cy="14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La última vez que hice ejercicio fue hace una semana aproximadamente, cuando realize ejercicios de cardio en mi casa. También trato de desconectarme con pausas cortas durante el día.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2510" y="6565533"/>
            <a:ext cx="689535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📌 ¿Cómo influye en mi rendimiento?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2510" y="8684498"/>
            <a:ext cx="636627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🌱 ¿Qué hábito podría incorporar?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360773"/>
            <a:ext cx="8530460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Estiramientos al despertar y mejorar mi respiración consistente.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106523"/>
            <a:ext cx="8530460" cy="142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Mi estado físico influye mucho en mi mente. Cuando descanso y me muevo, soy más productivo y me concentro mejor. Cuando estoy cansado o tenso, me frustro fácilmente y me es dificil concetrarme o pensar en lo que hago.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4089" y="8034"/>
            <a:ext cx="18288000" cy="10278966"/>
          </a:xfrm>
          <a:custGeom>
            <a:avLst/>
            <a:gdLst/>
            <a:ahLst/>
            <a:cxnLst/>
            <a:rect r="r" b="b" t="t" l="l"/>
            <a:pathLst>
              <a:path h="10278966" w="18288000">
                <a:moveTo>
                  <a:pt x="0" y="0"/>
                </a:moveTo>
                <a:lnTo>
                  <a:pt x="18288000" y="0"/>
                </a:lnTo>
                <a:lnTo>
                  <a:pt x="18288000" y="10278966"/>
                </a:lnTo>
                <a:lnTo>
                  <a:pt x="0" y="10278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4" t="0" r="0" b="-75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03329" y="978549"/>
            <a:ext cx="2940212" cy="4114800"/>
          </a:xfrm>
          <a:custGeom>
            <a:avLst/>
            <a:gdLst/>
            <a:ahLst/>
            <a:cxnLst/>
            <a:rect r="r" b="b" t="t" l="l"/>
            <a:pathLst>
              <a:path h="4114800" w="2940212">
                <a:moveTo>
                  <a:pt x="0" y="0"/>
                </a:moveTo>
                <a:lnTo>
                  <a:pt x="2940212" y="0"/>
                </a:lnTo>
                <a:lnTo>
                  <a:pt x="29402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86625" y="5380172"/>
            <a:ext cx="2573620" cy="4114800"/>
          </a:xfrm>
          <a:custGeom>
            <a:avLst/>
            <a:gdLst/>
            <a:ahLst/>
            <a:cxnLst/>
            <a:rect r="r" b="b" t="t" l="l"/>
            <a:pathLst>
              <a:path h="4114800" w="2573620">
                <a:moveTo>
                  <a:pt x="0" y="0"/>
                </a:moveTo>
                <a:lnTo>
                  <a:pt x="2573620" y="0"/>
                </a:lnTo>
                <a:lnTo>
                  <a:pt x="25736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9540" y="416403"/>
            <a:ext cx="8516903" cy="752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Plan de autocuidado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7894" y="2092743"/>
            <a:ext cx="8612017" cy="60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💬 Hábito físico que quiero incorporar: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3229" y="4741241"/>
            <a:ext cx="5848263" cy="60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💬 Motivación interna: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9893" y="6456497"/>
            <a:ext cx="5990262" cy="60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💬 Rutina mínima sugerida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877180"/>
            <a:ext cx="579211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Realizar por lo menos 5 minutos de estiramiento diario, especialmente en la mañana o salir a correr al menos 30 min en las mañanas.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332547"/>
            <a:ext cx="5792116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iero mejorar mi postura, mejorar mi salud y tener más claridad al programar.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236912"/>
            <a:ext cx="5792116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odos los días, justo después de despertar, antes de revisar el celular o encender la computadora.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78966"/>
          </a:xfrm>
          <a:custGeom>
            <a:avLst/>
            <a:gdLst/>
            <a:ahLst/>
            <a:cxnLst/>
            <a:rect r="r" b="b" t="t" l="l"/>
            <a:pathLst>
              <a:path h="10278966" w="18288000">
                <a:moveTo>
                  <a:pt x="0" y="0"/>
                </a:moveTo>
                <a:lnTo>
                  <a:pt x="18288000" y="0"/>
                </a:lnTo>
                <a:lnTo>
                  <a:pt x="18288000" y="10278966"/>
                </a:lnTo>
                <a:lnTo>
                  <a:pt x="0" y="10278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4" t="0" r="0" b="-75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219" y="17306"/>
            <a:ext cx="18302288" cy="10276988"/>
            <a:chOff x="0" y="0"/>
            <a:chExt cx="24403050" cy="137026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9525" y="9525"/>
              <a:ext cx="24384000" cy="13683614"/>
            </a:xfrm>
            <a:custGeom>
              <a:avLst/>
              <a:gdLst/>
              <a:ahLst/>
              <a:cxnLst/>
              <a:rect r="r" b="b" t="t" l="l"/>
              <a:pathLst>
                <a:path h="13683614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683614"/>
                  </a:lnTo>
                  <a:lnTo>
                    <a:pt x="0" y="136836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403050" cy="13702664"/>
            </a:xfrm>
            <a:custGeom>
              <a:avLst/>
              <a:gdLst/>
              <a:ahLst/>
              <a:cxnLst/>
              <a:rect r="r" b="b" t="t" l="l"/>
              <a:pathLst>
                <a:path h="13702664" w="24403050">
                  <a:moveTo>
                    <a:pt x="9525" y="0"/>
                  </a:moveTo>
                  <a:lnTo>
                    <a:pt x="24393525" y="0"/>
                  </a:lnTo>
                  <a:cubicBezTo>
                    <a:pt x="24398732" y="0"/>
                    <a:pt x="24403050" y="4318"/>
                    <a:pt x="24403050" y="9525"/>
                  </a:cubicBezTo>
                  <a:lnTo>
                    <a:pt x="24403050" y="13693139"/>
                  </a:lnTo>
                  <a:cubicBezTo>
                    <a:pt x="24403050" y="13698347"/>
                    <a:pt x="24398732" y="13702664"/>
                    <a:pt x="24393525" y="13702664"/>
                  </a:cubicBezTo>
                  <a:lnTo>
                    <a:pt x="9525" y="13702664"/>
                  </a:lnTo>
                  <a:cubicBezTo>
                    <a:pt x="4318" y="13702664"/>
                    <a:pt x="0" y="13698347"/>
                    <a:pt x="0" y="13693139"/>
                  </a:cubicBezTo>
                  <a:lnTo>
                    <a:pt x="0" y="9525"/>
                  </a:lnTo>
                  <a:cubicBezTo>
                    <a:pt x="0" y="4318"/>
                    <a:pt x="4318" y="0"/>
                    <a:pt x="9525" y="0"/>
                  </a:cubicBezTo>
                  <a:moveTo>
                    <a:pt x="9525" y="19050"/>
                  </a:moveTo>
                  <a:lnTo>
                    <a:pt x="9525" y="9525"/>
                  </a:lnTo>
                  <a:lnTo>
                    <a:pt x="19050" y="9525"/>
                  </a:lnTo>
                  <a:lnTo>
                    <a:pt x="19050" y="13693139"/>
                  </a:lnTo>
                  <a:lnTo>
                    <a:pt x="9525" y="13693139"/>
                  </a:lnTo>
                  <a:lnTo>
                    <a:pt x="9525" y="13683614"/>
                  </a:lnTo>
                  <a:lnTo>
                    <a:pt x="24393525" y="13683614"/>
                  </a:lnTo>
                  <a:lnTo>
                    <a:pt x="24393525" y="13693139"/>
                  </a:lnTo>
                  <a:lnTo>
                    <a:pt x="24384000" y="13693139"/>
                  </a:lnTo>
                  <a:lnTo>
                    <a:pt x="24384000" y="9525"/>
                  </a:lnTo>
                  <a:lnTo>
                    <a:pt x="24393525" y="9525"/>
                  </a:lnTo>
                  <a:lnTo>
                    <a:pt x="24393525" y="19050"/>
                  </a:lnTo>
                  <a:lnTo>
                    <a:pt x="9525" y="19050"/>
                  </a:lnTo>
                  <a:close/>
                </a:path>
              </a:pathLst>
            </a:custGeom>
            <a:solidFill>
              <a:srgbClr val="44546A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998395" y="7455520"/>
            <a:ext cx="4291210" cy="1802780"/>
          </a:xfrm>
          <a:custGeom>
            <a:avLst/>
            <a:gdLst/>
            <a:ahLst/>
            <a:cxnLst/>
            <a:rect r="r" b="b" t="t" l="l"/>
            <a:pathLst>
              <a:path h="1802780" w="4291210">
                <a:moveTo>
                  <a:pt x="0" y="0"/>
                </a:moveTo>
                <a:lnTo>
                  <a:pt x="4291210" y="0"/>
                </a:lnTo>
                <a:lnTo>
                  <a:pt x="4291210" y="1802780"/>
                </a:lnTo>
                <a:lnTo>
                  <a:pt x="0" y="18027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66880" y="3572939"/>
            <a:ext cx="915423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1B3E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Muchas Gracias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DAGj688Gw4w</dc:identifier>
  <dcterms:modified xsi:type="dcterms:W3CDTF">2011-08-01T06:04:30Z</dcterms:modified>
  <cp:revision>1</cp:revision>
  <dc:title>semana07</dc:title>
</cp:coreProperties>
</file>