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rial Bold" charset="1" panose="020B0802020202020204"/>
      <p:regular r:id="rId10"/>
    </p:embeddedFont>
    <p:embeddedFont>
      <p:font typeface="Arial" charset="1" panose="020B0502020202020204"/>
      <p:regular r:id="rId11"/>
    </p:embeddedFont>
    <p:embeddedFont>
      <p:font typeface="Gotham" charset="1" panose="02000604040000020004"/>
      <p:regular r:id="rId12"/>
    </p:embeddedFont>
    <p:embeddedFont>
      <p:font typeface="Open Sans Bold" charset="1" panose="020B0806030504020204"/>
      <p:regular r:id="rId13"/>
    </p:embeddedFont>
    <p:embeddedFont>
      <p:font typeface="Arial Italics" charset="1" panose="020B050202020209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050" y="0"/>
            <a:ext cx="18288002" cy="10287000"/>
          </a:xfrm>
          <a:custGeom>
            <a:avLst/>
            <a:gdLst/>
            <a:ahLst/>
            <a:cxnLst/>
            <a:rect r="r" b="b" t="t" l="l"/>
            <a:pathLst>
              <a:path h="10287000" w="18288002">
                <a:moveTo>
                  <a:pt x="0" y="0"/>
                </a:moveTo>
                <a:lnTo>
                  <a:pt x="18288002" y="0"/>
                </a:lnTo>
                <a:lnTo>
                  <a:pt x="18288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6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46054" y="2586738"/>
            <a:ext cx="8353334" cy="2196231"/>
          </a:xfrm>
          <a:custGeom>
            <a:avLst/>
            <a:gdLst/>
            <a:ahLst/>
            <a:cxnLst/>
            <a:rect r="r" b="b" t="t" l="l"/>
            <a:pathLst>
              <a:path h="2196231" w="8353334">
                <a:moveTo>
                  <a:pt x="0" y="0"/>
                </a:moveTo>
                <a:lnTo>
                  <a:pt x="8353334" y="0"/>
                </a:lnTo>
                <a:lnTo>
                  <a:pt x="8353334" y="2196231"/>
                </a:lnTo>
                <a:lnTo>
                  <a:pt x="0" y="2196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3104" y="4977567"/>
            <a:ext cx="13239236" cy="3110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72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Tarea Semana 8: </a:t>
            </a:r>
          </a:p>
          <a:p>
            <a:pPr algn="ctr">
              <a:lnSpc>
                <a:spcPts val="7776"/>
              </a:lnSpc>
            </a:pPr>
            <a:r>
              <a:rPr lang="en-US" sz="72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“ Resolviendo Conflictos con Empatía y Respeto”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3104" y="9229725"/>
            <a:ext cx="13239236" cy="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Carrera: DISEÑO Y DESARROLLO DE SOFTWARE - C24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3104" y="8689086"/>
            <a:ext cx="13239236" cy="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Alumno: Diego Becerra Orellana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28875" y="2715133"/>
            <a:ext cx="3742651" cy="4813699"/>
          </a:xfrm>
          <a:custGeom>
            <a:avLst/>
            <a:gdLst/>
            <a:ahLst/>
            <a:cxnLst/>
            <a:rect r="r" b="b" t="t" l="l"/>
            <a:pathLst>
              <a:path h="4813699" w="3742651">
                <a:moveTo>
                  <a:pt x="0" y="0"/>
                </a:moveTo>
                <a:lnTo>
                  <a:pt x="3742651" y="0"/>
                </a:lnTo>
                <a:lnTo>
                  <a:pt x="3742651" y="4813700"/>
                </a:lnTo>
                <a:lnTo>
                  <a:pt x="0" y="4813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510" y="247650"/>
            <a:ext cx="361086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45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🎯 Propósito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0961" y="1178238"/>
            <a:ext cx="14809958" cy="91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62"/>
              </a:lnSpc>
              <a:spcBef>
                <a:spcPct val="0"/>
              </a:spcBef>
            </a:pPr>
            <a:r>
              <a:rPr lang="en-US" sz="2615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Reflexionar sobre cómo enfrento los conflictos y fortalecer mi capacidad para comunicarme con respeto y empatía en situaciones difíciles.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510" y="2455875"/>
            <a:ext cx="904071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🧯 ¿Qué tipo de conflictos enfrento más seguido?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150" y="2913075"/>
            <a:ext cx="853046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Principalmente enfrento conflictos académicos, como malentendidos en trabajos en grupo o diferencias de opinión sobre cómo se organizan para realizar distintas actividades.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510" y="4167200"/>
            <a:ext cx="529500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🗯️ ¿Cómo suelo reaccionar?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150" y="4739304"/>
            <a:ext cx="853046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 veces me callo para evitar confrontaciones, pero eso solo acumula incomodidad. En otras ocasiones, reacciono impulsivamente y luego me arrepiento.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2510" y="6077823"/>
            <a:ext cx="111725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🤯 ¿Cómo me siento después de un conflicto mal manejado?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2510" y="8084423"/>
            <a:ext cx="120198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🌈 ¿Qué persona admiro por cómo resuelve conflictos y por qué?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688388"/>
            <a:ext cx="853046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Creo que la admiracion queda a medias ya que las personas que vi que resolvieron conflictos de manera calmada y empatica, luego ellos mismos realizaron conflictos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649323"/>
            <a:ext cx="853046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Siento culpa, confusion, ansiedad y ganas de que la situación no se repita. Me quedo pensando en lo que podría haber dicho o hecho mejor.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29591" y="6123122"/>
            <a:ext cx="3314625" cy="3118494"/>
          </a:xfrm>
          <a:custGeom>
            <a:avLst/>
            <a:gdLst/>
            <a:ahLst/>
            <a:cxnLst/>
            <a:rect r="r" b="b" t="t" l="l"/>
            <a:pathLst>
              <a:path h="3118494" w="3314625">
                <a:moveTo>
                  <a:pt x="0" y="0"/>
                </a:moveTo>
                <a:lnTo>
                  <a:pt x="3314625" y="0"/>
                </a:lnTo>
                <a:lnTo>
                  <a:pt x="3314625" y="3118494"/>
                </a:lnTo>
                <a:lnTo>
                  <a:pt x="0" y="3118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9" t="0" r="-932" b="-94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97320" y="1698840"/>
            <a:ext cx="3166116" cy="3951471"/>
          </a:xfrm>
          <a:custGeom>
            <a:avLst/>
            <a:gdLst/>
            <a:ahLst/>
            <a:cxnLst/>
            <a:rect r="r" b="b" t="t" l="l"/>
            <a:pathLst>
              <a:path h="3951471" w="3166116">
                <a:moveTo>
                  <a:pt x="0" y="0"/>
                </a:moveTo>
                <a:lnTo>
                  <a:pt x="3166116" y="0"/>
                </a:lnTo>
                <a:lnTo>
                  <a:pt x="3166116" y="3951471"/>
                </a:lnTo>
                <a:lnTo>
                  <a:pt x="0" y="3951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9540" y="416403"/>
            <a:ext cx="10094666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 personal de resolución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7894" y="1826909"/>
            <a:ext cx="8612017" cy="120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💬 Frase que quiero recordar para no reaccionar impulsivamente: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229" y="4552132"/>
            <a:ext cx="7473359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🤝 Habilidad que quiero practicar: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8894" y="6446972"/>
            <a:ext cx="7142029" cy="120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🧪 Próximo conflicto que puedo practicar resolver mejor: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69738"/>
            <a:ext cx="5792116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 i="true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"No</a:t>
            </a:r>
            <a:r>
              <a:rPr lang="en-US" sz="2499" i="true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 todo merece una reacción inmediata. Respira, piensa, responde."</a:t>
            </a:r>
          </a:p>
          <a:p>
            <a:pPr algn="just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332547"/>
            <a:ext cx="5792116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omunicación no violenta y escucha activa 👂💡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724775"/>
            <a:ext cx="579211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p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osible diferencia de opiniones en la planificación y organización del proyecto final con mis compañeros de grupo.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219" y="17306"/>
            <a:ext cx="18302288" cy="10276988"/>
            <a:chOff x="0" y="0"/>
            <a:chExt cx="24403050" cy="137026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525" y="9525"/>
              <a:ext cx="24384000" cy="13683614"/>
            </a:xfrm>
            <a:custGeom>
              <a:avLst/>
              <a:gdLst/>
              <a:ahLst/>
              <a:cxnLst/>
              <a:rect r="r" b="b" t="t" l="l"/>
              <a:pathLst>
                <a:path h="13683614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683614"/>
                  </a:lnTo>
                  <a:lnTo>
                    <a:pt x="0" y="13683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3050" cy="13702664"/>
            </a:xfrm>
            <a:custGeom>
              <a:avLst/>
              <a:gdLst/>
              <a:ahLst/>
              <a:cxnLst/>
              <a:rect r="r" b="b" t="t" l="l"/>
              <a:pathLst>
                <a:path h="13702664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13693139"/>
                  </a:lnTo>
                  <a:cubicBezTo>
                    <a:pt x="24403050" y="13698347"/>
                    <a:pt x="24398732" y="13702664"/>
                    <a:pt x="24393525" y="13702664"/>
                  </a:cubicBezTo>
                  <a:lnTo>
                    <a:pt x="9525" y="13702664"/>
                  </a:lnTo>
                  <a:cubicBezTo>
                    <a:pt x="4318" y="13702664"/>
                    <a:pt x="0" y="13698347"/>
                    <a:pt x="0" y="13693139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13693139"/>
                  </a:lnTo>
                  <a:lnTo>
                    <a:pt x="9525" y="13693139"/>
                  </a:lnTo>
                  <a:lnTo>
                    <a:pt x="9525" y="13683614"/>
                  </a:lnTo>
                  <a:lnTo>
                    <a:pt x="24393525" y="13683614"/>
                  </a:lnTo>
                  <a:lnTo>
                    <a:pt x="24393525" y="13693139"/>
                  </a:lnTo>
                  <a:lnTo>
                    <a:pt x="24384000" y="13693139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4546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998395" y="7455520"/>
            <a:ext cx="4291210" cy="1802780"/>
          </a:xfrm>
          <a:custGeom>
            <a:avLst/>
            <a:gdLst/>
            <a:ahLst/>
            <a:cxnLst/>
            <a:rect r="r" b="b" t="t" l="l"/>
            <a:pathLst>
              <a:path h="1802780" w="4291210">
                <a:moveTo>
                  <a:pt x="0" y="0"/>
                </a:moveTo>
                <a:lnTo>
                  <a:pt x="4291210" y="0"/>
                </a:lnTo>
                <a:lnTo>
                  <a:pt x="4291210" y="1802780"/>
                </a:lnTo>
                <a:lnTo>
                  <a:pt x="0" y="1802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66880" y="3572939"/>
            <a:ext cx="91542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1B3E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 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DAGmzK69uqY</dc:identifier>
  <dcterms:modified xsi:type="dcterms:W3CDTF">2011-08-01T06:04:30Z</dcterms:modified>
  <cp:revision>1</cp:revision>
  <dc:title>semana08</dc:title>
</cp:coreProperties>
</file>