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118D-D83C-159E-F316-02034E672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937C1-8E30-BE36-248B-771CDFE92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175E-B462-0249-0D74-473DEE6F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FA9-E962-4D0A-9A8A-7F75741F874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22C9E-F416-0873-159B-A969BEB5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0D05F-392C-90FC-8D29-D41AF245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97B0-9D5A-41ED-BE3D-89DD1AF3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4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F539-4C27-8152-5397-91E712D7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2051E-94DD-3FD3-D0E5-C3C6BA88B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094A-6BCD-82D7-9433-BE42B6FA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FA9-E962-4D0A-9A8A-7F75741F874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C0BEE-336D-388C-CC95-44CBBBC7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F3E51-F7B1-5730-4931-A127FAB5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97B0-9D5A-41ED-BE3D-89DD1AF3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E2A12-2AC8-82AE-BB29-D728F5F02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3424C-AAE4-5F56-F8A4-04C0FF4B4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000F-BB1F-0921-8766-72DD6A3C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FA9-E962-4D0A-9A8A-7F75741F874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9516-378D-94BD-6723-C4D4F855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89162-23FC-1DAC-AFBB-ED96BB88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97B0-9D5A-41ED-BE3D-89DD1AF3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6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6665-2AA9-72A3-62D1-3E653D5C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CE16-62D1-A5CF-CB1B-7A8ACD9F5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3DE1-C9C0-412C-437A-3F21A42E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FA9-E962-4D0A-9A8A-7F75741F874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D065-000D-C416-E503-DF51F200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3F54D-0CA7-B32C-CEEA-CA3C0016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97B0-9D5A-41ED-BE3D-89DD1AF3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3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2D8F-58C9-073B-10D9-3FC73F2F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592BF-E519-49F6-5EDB-F936652D1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AF5BB-B7ED-2A68-5C63-34E21467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FA9-E962-4D0A-9A8A-7F75741F874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1AB6-8B6F-2A54-870C-6E1D7A9D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ADCA6-37F5-08E6-4053-D93BF560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97B0-9D5A-41ED-BE3D-89DD1AF3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1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1E8A-DFF6-DE14-158A-6B994DAA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5ED9-EBD5-D5FE-7E67-041664D48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94179-8507-E802-F948-52F25B2EE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AB58E-925B-C928-6379-BE4BF86D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FA9-E962-4D0A-9A8A-7F75741F874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7A9E5-A502-E166-F7EB-13017162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E284A-252A-AF44-9AF9-5BC4F680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97B0-9D5A-41ED-BE3D-89DD1AF3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9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863E-21D2-5664-3FF0-DD485823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A393F-435E-B38A-B972-7C8681833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95804-D7CD-2ADF-90AC-41F8EECA0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4FB40-057B-30AA-97C2-2587666AC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B166A-A20E-DB46-42CB-77FF42F6D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F2882-72C6-3C79-A2D9-7EE2B827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FA9-E962-4D0A-9A8A-7F75741F874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E5726-A9F9-7562-4812-A3106B9B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9DD35-1ED9-052E-3B52-1B48DEC5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97B0-9D5A-41ED-BE3D-89DD1AF3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5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E164-C9C6-0808-4380-21AA766E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BE70F-DDE5-5902-A1C1-64A6F81C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FA9-E962-4D0A-9A8A-7F75741F874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04DDD-43C8-4EBE-ECDD-BD77951F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A36E2-8367-CEED-4AB8-61025AE3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97B0-9D5A-41ED-BE3D-89DD1AF3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3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2EA15-A7AD-7F31-7CF8-600B36E9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FA9-E962-4D0A-9A8A-7F75741F874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F3686-82C5-829C-EF6B-01F84C93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32494-3EFB-4588-086C-15D7B44D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97B0-9D5A-41ED-BE3D-89DD1AF3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675C-E955-9A56-4155-8575C4DC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ECA4-17B9-2C03-2A43-6A8251B3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C16EE-362F-E3B2-198D-3B35AC5C3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2735E-D8DA-06A3-CA11-A5D7D630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FA9-E962-4D0A-9A8A-7F75741F874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3C543-5317-8839-F279-8D7E9CB4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BF31C-7C94-6D18-CB0C-21C20232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97B0-9D5A-41ED-BE3D-89DD1AF3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E744-8F9E-6927-BC46-B05913E0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39DA1-8DB4-F70E-46D7-C14AB1FE9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0D3D3-F10E-FA95-55EF-AD6CABF39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28182-5F0E-1E38-A345-4CF46B2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FA9-E962-4D0A-9A8A-7F75741F874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ACB4C-E406-E06A-D3DC-58D7AAEA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7971E-5454-0A57-035B-0E778F6C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97B0-9D5A-41ED-BE3D-89DD1AF3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79E64-2482-768C-DBCB-A17FB8C2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BD87E-DBFC-670B-6C25-0F3E13EA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7329-874F-2501-8B4B-8AE019738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EFA9-E962-4D0A-9A8A-7F75741F874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3089E-4721-6B85-3674-5365090A0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CA54-F9CC-AEB7-83DF-1CF2CBB10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97B0-9D5A-41ED-BE3D-89DD1AF3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5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Computer For Autodesk Navisworks - Modena Computers | South Africa">
            <a:extLst>
              <a:ext uri="{FF2B5EF4-FFF2-40B4-BE49-F238E27FC236}">
                <a16:creationId xmlns:a16="http://schemas.microsoft.com/office/drawing/2014/main" id="{79EABDD9-9269-0F48-935A-CECFD838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404" y="967785"/>
            <a:ext cx="1019752" cy="108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87DB2-E702-789B-5D5D-5E3962C45261}"/>
              </a:ext>
            </a:extLst>
          </p:cNvPr>
          <p:cNvSpPr txBox="1"/>
          <p:nvPr/>
        </p:nvSpPr>
        <p:spPr>
          <a:xfrm>
            <a:off x="3474462" y="2119303"/>
            <a:ext cx="101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Main NWF with Data</a:t>
            </a:r>
          </a:p>
        </p:txBody>
      </p:sp>
      <p:pic>
        <p:nvPicPr>
          <p:cNvPr id="5" name="Picture 2" descr="Best Computer For Autodesk Navisworks - Modena Computers | South Africa">
            <a:extLst>
              <a:ext uri="{FF2B5EF4-FFF2-40B4-BE49-F238E27FC236}">
                <a16:creationId xmlns:a16="http://schemas.microsoft.com/office/drawing/2014/main" id="{D58366BF-31C3-7CEC-E532-D11BDF50C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98" y="984745"/>
            <a:ext cx="1019752" cy="108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F7CBC-EF60-B23E-F211-207CB9141FA9}"/>
              </a:ext>
            </a:extLst>
          </p:cNvPr>
          <p:cNvSpPr txBox="1"/>
          <p:nvPr/>
        </p:nvSpPr>
        <p:spPr>
          <a:xfrm>
            <a:off x="6249442" y="2145807"/>
            <a:ext cx="101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Verity Analysis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8C5C63-C921-6FF4-175B-309755DE712D}"/>
              </a:ext>
            </a:extLst>
          </p:cNvPr>
          <p:cNvCxnSpPr>
            <a:cxnSpLocks/>
          </p:cNvCxnSpPr>
          <p:nvPr/>
        </p:nvCxnSpPr>
        <p:spPr>
          <a:xfrm>
            <a:off x="4648374" y="1560013"/>
            <a:ext cx="1425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559568-B2D6-C196-D274-2BAFC4FC19D1}"/>
              </a:ext>
            </a:extLst>
          </p:cNvPr>
          <p:cNvSpPr txBox="1"/>
          <p:nvPr/>
        </p:nvSpPr>
        <p:spPr>
          <a:xfrm>
            <a:off x="4833642" y="509363"/>
            <a:ext cx="1251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Save Main NWF as new. Remove all models not involved in new test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09C1CA-9D16-71AA-176C-753CB1F988EF}"/>
              </a:ext>
            </a:extLst>
          </p:cNvPr>
          <p:cNvCxnSpPr>
            <a:cxnSpLocks/>
          </p:cNvCxnSpPr>
          <p:nvPr/>
        </p:nvCxnSpPr>
        <p:spPr>
          <a:xfrm>
            <a:off x="7290243" y="1874438"/>
            <a:ext cx="2735660" cy="131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reen csv icon - Free green file icons">
            <a:extLst>
              <a:ext uri="{FF2B5EF4-FFF2-40B4-BE49-F238E27FC236}">
                <a16:creationId xmlns:a16="http://schemas.microsoft.com/office/drawing/2014/main" id="{2555B194-89A9-42AC-FC8C-81E1C3C7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583" y="2777976"/>
            <a:ext cx="1220946" cy="122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5EC423-2A12-E623-CFB9-BDD60889299C}"/>
              </a:ext>
            </a:extLst>
          </p:cNvPr>
          <p:cNvSpPr txBox="1"/>
          <p:nvPr/>
        </p:nvSpPr>
        <p:spPr>
          <a:xfrm>
            <a:off x="9272057" y="2243788"/>
            <a:ext cx="101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Export Results from verity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C30F6-2639-421D-8CA5-17F9F4E68149}"/>
              </a:ext>
            </a:extLst>
          </p:cNvPr>
          <p:cNvSpPr txBox="1"/>
          <p:nvPr/>
        </p:nvSpPr>
        <p:spPr>
          <a:xfrm>
            <a:off x="8691737" y="3391579"/>
            <a:ext cx="101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plugin to place csv data in SQL</a:t>
            </a:r>
          </a:p>
        </p:txBody>
      </p:sp>
      <p:pic>
        <p:nvPicPr>
          <p:cNvPr id="1030" name="Picture 6" descr="Database icon PNG and SVG Free Download">
            <a:extLst>
              <a:ext uri="{FF2B5EF4-FFF2-40B4-BE49-F238E27FC236}">
                <a16:creationId xmlns:a16="http://schemas.microsoft.com/office/drawing/2014/main" id="{EEBC8D99-D8EC-EAA7-65D1-74F49B3F2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452" y="4122275"/>
            <a:ext cx="10382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46448D-7E7B-E8FF-AB5A-E0179EA9FDB3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7598739" y="4698228"/>
            <a:ext cx="584765" cy="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8824FCB-CE24-1C41-477A-5FDA6A064EAD}"/>
              </a:ext>
            </a:extLst>
          </p:cNvPr>
          <p:cNvSpPr txBox="1"/>
          <p:nvPr/>
        </p:nvSpPr>
        <p:spPr>
          <a:xfrm>
            <a:off x="6100324" y="4285499"/>
            <a:ext cx="1498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data will be present in Main NWF through the Data Tools connection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0BB869-CF64-712D-A540-4994FB12D64B}"/>
              </a:ext>
            </a:extLst>
          </p:cNvPr>
          <p:cNvCxnSpPr>
            <a:cxnSpLocks/>
          </p:cNvCxnSpPr>
          <p:nvPr/>
        </p:nvCxnSpPr>
        <p:spPr>
          <a:xfrm flipH="1" flipV="1">
            <a:off x="4408784" y="2212144"/>
            <a:ext cx="1697123" cy="2104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Best Computer For Autodesk Navisworks - Modena Computers | South Africa">
            <a:extLst>
              <a:ext uri="{FF2B5EF4-FFF2-40B4-BE49-F238E27FC236}">
                <a16:creationId xmlns:a16="http://schemas.microsoft.com/office/drawing/2014/main" id="{40314060-AC92-490E-6C3E-D5D0C5A92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794" y="259703"/>
            <a:ext cx="1019752" cy="108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C0332C1-E1D3-03E3-BA9E-CE13D91D9B97}"/>
              </a:ext>
            </a:extLst>
          </p:cNvPr>
          <p:cNvSpPr txBox="1"/>
          <p:nvPr/>
        </p:nvSpPr>
        <p:spPr>
          <a:xfrm>
            <a:off x="9679304" y="1432598"/>
            <a:ext cx="101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Record NWD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D3ABDE-36BF-CB51-FC04-12C65A1B056F}"/>
              </a:ext>
            </a:extLst>
          </p:cNvPr>
          <p:cNvCxnSpPr>
            <a:cxnSpLocks/>
          </p:cNvCxnSpPr>
          <p:nvPr/>
        </p:nvCxnSpPr>
        <p:spPr>
          <a:xfrm flipV="1">
            <a:off x="7216226" y="1026755"/>
            <a:ext cx="2257052" cy="416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6B5EDD8-3CB9-380A-4B58-D14C057DC6BB}"/>
              </a:ext>
            </a:extLst>
          </p:cNvPr>
          <p:cNvSpPr txBox="1"/>
          <p:nvPr/>
        </p:nvSpPr>
        <p:spPr>
          <a:xfrm>
            <a:off x="8269452" y="431588"/>
            <a:ext cx="101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Export NWD for recording purposes?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FBE1C9-DE30-6303-165C-ED00C4C46E38}"/>
              </a:ext>
            </a:extLst>
          </p:cNvPr>
          <p:cNvCxnSpPr>
            <a:cxnSpLocks/>
          </p:cNvCxnSpPr>
          <p:nvPr/>
        </p:nvCxnSpPr>
        <p:spPr>
          <a:xfrm>
            <a:off x="-1085858" y="3439797"/>
            <a:ext cx="0" cy="8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Best Computer For Autodesk Navisworks - Modena Computers | South Africa">
            <a:extLst>
              <a:ext uri="{FF2B5EF4-FFF2-40B4-BE49-F238E27FC236}">
                <a16:creationId xmlns:a16="http://schemas.microsoft.com/office/drawing/2014/main" id="{D9BC3F84-05C0-70E8-096D-C1D9AF01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57" y="5116496"/>
            <a:ext cx="1019752" cy="108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0053B7C-6280-3441-5CA3-CF07F8E575CD}"/>
              </a:ext>
            </a:extLst>
          </p:cNvPr>
          <p:cNvSpPr txBox="1"/>
          <p:nvPr/>
        </p:nvSpPr>
        <p:spPr>
          <a:xfrm>
            <a:off x="3773109" y="4043863"/>
            <a:ext cx="1366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Export NWD with database properties  embedded. For use in reporting?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1EB49A-61F5-0C4F-487C-96830ABCFAFD}"/>
              </a:ext>
            </a:extLst>
          </p:cNvPr>
          <p:cNvSpPr txBox="1"/>
          <p:nvPr/>
        </p:nvSpPr>
        <p:spPr>
          <a:xfrm>
            <a:off x="3495357" y="6202959"/>
            <a:ext cx="1498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Reporting NWD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E7E8E0-5589-D53B-75C6-32DE70BF1D0C}"/>
              </a:ext>
            </a:extLst>
          </p:cNvPr>
          <p:cNvSpPr/>
          <p:nvPr/>
        </p:nvSpPr>
        <p:spPr>
          <a:xfrm>
            <a:off x="7970520" y="76912"/>
            <a:ext cx="2985188" cy="1632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08E5C1-ED2E-3745-D2D1-5DC22B87643B}"/>
              </a:ext>
            </a:extLst>
          </p:cNvPr>
          <p:cNvSpPr/>
          <p:nvPr/>
        </p:nvSpPr>
        <p:spPr>
          <a:xfrm>
            <a:off x="2119255" y="4031868"/>
            <a:ext cx="2938440" cy="2539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ssemble Systems">
            <a:extLst>
              <a:ext uri="{FF2B5EF4-FFF2-40B4-BE49-F238E27FC236}">
                <a16:creationId xmlns:a16="http://schemas.microsoft.com/office/drawing/2014/main" id="{6F06E51A-F6CF-8A53-490A-D903B072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54" y="2513010"/>
            <a:ext cx="1611673" cy="111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C0FD27-3AE4-9581-E3DD-6B25B995D789}"/>
              </a:ext>
            </a:extLst>
          </p:cNvPr>
          <p:cNvCxnSpPr>
            <a:cxnSpLocks/>
          </p:cNvCxnSpPr>
          <p:nvPr/>
        </p:nvCxnSpPr>
        <p:spPr>
          <a:xfrm flipH="1" flipV="1">
            <a:off x="2710583" y="3388449"/>
            <a:ext cx="875576" cy="172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7E71424-EC5F-0259-F2AC-DD4853EC51C6}"/>
              </a:ext>
            </a:extLst>
          </p:cNvPr>
          <p:cNvSpPr txBox="1"/>
          <p:nvPr/>
        </p:nvSpPr>
        <p:spPr>
          <a:xfrm>
            <a:off x="2179219" y="4479161"/>
            <a:ext cx="977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to assemble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06A68B-13C0-EA49-927B-58B08B6109EA}"/>
              </a:ext>
            </a:extLst>
          </p:cNvPr>
          <p:cNvCxnSpPr>
            <a:cxnSpLocks/>
          </p:cNvCxnSpPr>
          <p:nvPr/>
        </p:nvCxnSpPr>
        <p:spPr>
          <a:xfrm flipH="1">
            <a:off x="2622164" y="1765873"/>
            <a:ext cx="692423" cy="1012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94E4735-520A-B052-79FF-7974006F9FAD}"/>
              </a:ext>
            </a:extLst>
          </p:cNvPr>
          <p:cNvSpPr txBox="1"/>
          <p:nvPr/>
        </p:nvSpPr>
        <p:spPr>
          <a:xfrm>
            <a:off x="2305390" y="1642751"/>
            <a:ext cx="977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to assemble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D95BB4-13F0-7140-3649-56EC0F629D25}"/>
              </a:ext>
            </a:extLst>
          </p:cNvPr>
          <p:cNvSpPr txBox="1"/>
          <p:nvPr/>
        </p:nvSpPr>
        <p:spPr>
          <a:xfrm>
            <a:off x="10901471" y="754754"/>
            <a:ext cx="101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Backup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2DB39AF7-7570-0B8E-9E08-6E826F9E7AA5}"/>
              </a:ext>
            </a:extLst>
          </p:cNvPr>
          <p:cNvSpPr txBox="1"/>
          <p:nvPr/>
        </p:nvSpPr>
        <p:spPr>
          <a:xfrm>
            <a:off x="5021783" y="6149445"/>
            <a:ext cx="1196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Backup &amp; documentation 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6EA7FF16-1CC7-0A44-0BF5-F28BB7057A6A}"/>
              </a:ext>
            </a:extLst>
          </p:cNvPr>
          <p:cNvSpPr/>
          <p:nvPr/>
        </p:nvSpPr>
        <p:spPr>
          <a:xfrm>
            <a:off x="2336808" y="1573998"/>
            <a:ext cx="732019" cy="542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2EB7C47B-A2E2-A8B6-D510-684F7AA1221D}"/>
              </a:ext>
            </a:extLst>
          </p:cNvPr>
          <p:cNvSpPr txBox="1"/>
          <p:nvPr/>
        </p:nvSpPr>
        <p:spPr>
          <a:xfrm>
            <a:off x="1372463" y="622771"/>
            <a:ext cx="1201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Needs testing to see if database properties are included</a:t>
            </a:r>
          </a:p>
        </p:txBody>
      </p: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C4ADC9BE-470C-E490-010A-232D49189777}"/>
              </a:ext>
            </a:extLst>
          </p:cNvPr>
          <p:cNvCxnSpPr/>
          <p:nvPr/>
        </p:nvCxnSpPr>
        <p:spPr>
          <a:xfrm>
            <a:off x="2161171" y="1265032"/>
            <a:ext cx="219292" cy="26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AEA0A48E-6E12-89A2-2D49-7688DE68FCA2}"/>
              </a:ext>
            </a:extLst>
          </p:cNvPr>
          <p:cNvCxnSpPr/>
          <p:nvPr/>
        </p:nvCxnSpPr>
        <p:spPr>
          <a:xfrm flipH="1">
            <a:off x="9307677" y="3819498"/>
            <a:ext cx="948512" cy="408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7" name="Picture 12" descr="Why can't I access Get Apps icon in Power BI?">
            <a:extLst>
              <a:ext uri="{FF2B5EF4-FFF2-40B4-BE49-F238E27FC236}">
                <a16:creationId xmlns:a16="http://schemas.microsoft.com/office/drawing/2014/main" id="{3F86556D-BEAB-A913-11AB-1505E8285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2" y="3216268"/>
            <a:ext cx="1102518" cy="110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2416F546-7976-6806-E237-8096BD674EFC}"/>
              </a:ext>
            </a:extLst>
          </p:cNvPr>
          <p:cNvCxnSpPr>
            <a:cxnSpLocks/>
          </p:cNvCxnSpPr>
          <p:nvPr/>
        </p:nvCxnSpPr>
        <p:spPr>
          <a:xfrm flipH="1">
            <a:off x="1267990" y="3188298"/>
            <a:ext cx="727484" cy="25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24F73990-FC12-FEBF-6DE6-C4165C901618}"/>
              </a:ext>
            </a:extLst>
          </p:cNvPr>
          <p:cNvCxnSpPr>
            <a:cxnSpLocks/>
          </p:cNvCxnSpPr>
          <p:nvPr/>
        </p:nvCxnSpPr>
        <p:spPr>
          <a:xfrm flipH="1">
            <a:off x="3724721" y="2574609"/>
            <a:ext cx="17746" cy="245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0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IPS Integrated Project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Becher, Derek</dc:creator>
  <cp:lastModifiedBy>Becher, Derek</cp:lastModifiedBy>
  <cp:revision>3</cp:revision>
  <dcterms:created xsi:type="dcterms:W3CDTF">2023-05-19T14:22:50Z</dcterms:created>
  <dcterms:modified xsi:type="dcterms:W3CDTF">2023-05-19T20:11:05Z</dcterms:modified>
</cp:coreProperties>
</file>