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478600" y="663325"/>
            <a:ext cx="5459400" cy="41864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228200" y="141275"/>
            <a:ext cx="3120900" cy="5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Use Case Diagram</a:t>
            </a:r>
          </a:p>
        </p:txBody>
      </p:sp>
      <p:grpSp>
        <p:nvGrpSpPr>
          <p:cNvPr id="36" name="Shape 36"/>
          <p:cNvGrpSpPr/>
          <p:nvPr/>
        </p:nvGrpSpPr>
        <p:grpSpPr>
          <a:xfrm>
            <a:off x="639746" y="3262321"/>
            <a:ext cx="294631" cy="937210"/>
            <a:chOff x="739424" y="1370150"/>
            <a:chExt cx="413401" cy="1402799"/>
          </a:xfrm>
        </p:grpSpPr>
        <p:sp>
          <p:nvSpPr>
            <p:cNvPr id="37" name="Shape 37"/>
            <p:cNvSpPr/>
            <p:nvPr/>
          </p:nvSpPr>
          <p:spPr>
            <a:xfrm>
              <a:off x="772074" y="1370150"/>
              <a:ext cx="380700" cy="3915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8" name="Shape 38"/>
            <p:cNvCxnSpPr>
              <a:stCxn id="37" idx="4"/>
            </p:cNvCxnSpPr>
            <p:nvPr/>
          </p:nvCxnSpPr>
          <p:spPr>
            <a:xfrm flipH="1">
              <a:off x="957024" y="1761650"/>
              <a:ext cx="5400" cy="576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9" name="Shape 39"/>
            <p:cNvCxnSpPr/>
            <p:nvPr/>
          </p:nvCxnSpPr>
          <p:spPr>
            <a:xfrm flipH="1">
              <a:off x="739425" y="2337950"/>
              <a:ext cx="217499" cy="4349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0" name="Shape 40"/>
            <p:cNvCxnSpPr/>
            <p:nvPr/>
          </p:nvCxnSpPr>
          <p:spPr>
            <a:xfrm flipH="1" rot="10800000">
              <a:off x="956925" y="1850377"/>
              <a:ext cx="195900" cy="2480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1" name="Shape 41"/>
            <p:cNvCxnSpPr/>
            <p:nvPr/>
          </p:nvCxnSpPr>
          <p:spPr>
            <a:xfrm rot="10800000">
              <a:off x="739424" y="1837721"/>
              <a:ext cx="217499" cy="2543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956925" y="2327076"/>
              <a:ext cx="195900" cy="4241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43" name="Shape 43"/>
          <p:cNvGrpSpPr/>
          <p:nvPr/>
        </p:nvGrpSpPr>
        <p:grpSpPr>
          <a:xfrm>
            <a:off x="7597424" y="1065350"/>
            <a:ext cx="413401" cy="1402799"/>
            <a:chOff x="739424" y="1370150"/>
            <a:chExt cx="413401" cy="1402799"/>
          </a:xfrm>
        </p:grpSpPr>
        <p:sp>
          <p:nvSpPr>
            <p:cNvPr id="44" name="Shape 44"/>
            <p:cNvSpPr/>
            <p:nvPr/>
          </p:nvSpPr>
          <p:spPr>
            <a:xfrm>
              <a:off x="772074" y="1370150"/>
              <a:ext cx="380700" cy="3915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45" name="Shape 45"/>
            <p:cNvCxnSpPr>
              <a:stCxn id="44" idx="4"/>
            </p:cNvCxnSpPr>
            <p:nvPr/>
          </p:nvCxnSpPr>
          <p:spPr>
            <a:xfrm flipH="1">
              <a:off x="957024" y="1761650"/>
              <a:ext cx="5400" cy="576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6" name="Shape 46"/>
            <p:cNvCxnSpPr/>
            <p:nvPr/>
          </p:nvCxnSpPr>
          <p:spPr>
            <a:xfrm flipH="1">
              <a:off x="739425" y="2337950"/>
              <a:ext cx="217499" cy="4349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7" name="Shape 47"/>
            <p:cNvCxnSpPr/>
            <p:nvPr/>
          </p:nvCxnSpPr>
          <p:spPr>
            <a:xfrm flipH="1" rot="10800000">
              <a:off x="956925" y="1850377"/>
              <a:ext cx="195900" cy="2480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10800000">
              <a:off x="739424" y="1837721"/>
              <a:ext cx="217499" cy="2543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9" name="Shape 49"/>
            <p:cNvCxnSpPr/>
            <p:nvPr/>
          </p:nvCxnSpPr>
          <p:spPr>
            <a:xfrm>
              <a:off x="956925" y="2327076"/>
              <a:ext cx="195900" cy="4241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50" name="Shape 50"/>
          <p:cNvGrpSpPr/>
          <p:nvPr/>
        </p:nvGrpSpPr>
        <p:grpSpPr>
          <a:xfrm>
            <a:off x="639746" y="2043121"/>
            <a:ext cx="294631" cy="937210"/>
            <a:chOff x="739424" y="1370150"/>
            <a:chExt cx="413401" cy="1402799"/>
          </a:xfrm>
        </p:grpSpPr>
        <p:sp>
          <p:nvSpPr>
            <p:cNvPr id="51" name="Shape 51"/>
            <p:cNvSpPr/>
            <p:nvPr/>
          </p:nvSpPr>
          <p:spPr>
            <a:xfrm>
              <a:off x="772074" y="1370150"/>
              <a:ext cx="380700" cy="3915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Shape 52"/>
            <p:cNvCxnSpPr>
              <a:stCxn id="51" idx="4"/>
            </p:cNvCxnSpPr>
            <p:nvPr/>
          </p:nvCxnSpPr>
          <p:spPr>
            <a:xfrm flipH="1">
              <a:off x="957024" y="1761650"/>
              <a:ext cx="5400" cy="576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39425" y="2337950"/>
              <a:ext cx="217499" cy="4349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4" name="Shape 54"/>
            <p:cNvCxnSpPr/>
            <p:nvPr/>
          </p:nvCxnSpPr>
          <p:spPr>
            <a:xfrm flipH="1" rot="10800000">
              <a:off x="956925" y="1850377"/>
              <a:ext cx="195900" cy="2480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10800000">
              <a:off x="739424" y="1837721"/>
              <a:ext cx="217499" cy="2543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6" name="Shape 56"/>
            <p:cNvCxnSpPr/>
            <p:nvPr/>
          </p:nvCxnSpPr>
          <p:spPr>
            <a:xfrm>
              <a:off x="956925" y="2327076"/>
              <a:ext cx="195900" cy="4241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57" name="Shape 57"/>
          <p:cNvGrpSpPr/>
          <p:nvPr/>
        </p:nvGrpSpPr>
        <p:grpSpPr>
          <a:xfrm>
            <a:off x="639746" y="823921"/>
            <a:ext cx="294631" cy="937210"/>
            <a:chOff x="739424" y="1370150"/>
            <a:chExt cx="413401" cy="1402799"/>
          </a:xfrm>
        </p:grpSpPr>
        <p:sp>
          <p:nvSpPr>
            <p:cNvPr id="58" name="Shape 58"/>
            <p:cNvSpPr/>
            <p:nvPr/>
          </p:nvSpPr>
          <p:spPr>
            <a:xfrm>
              <a:off x="772074" y="1370150"/>
              <a:ext cx="380700" cy="3915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9" name="Shape 59"/>
            <p:cNvCxnSpPr>
              <a:stCxn id="58" idx="4"/>
            </p:cNvCxnSpPr>
            <p:nvPr/>
          </p:nvCxnSpPr>
          <p:spPr>
            <a:xfrm flipH="1">
              <a:off x="957024" y="1761650"/>
              <a:ext cx="5400" cy="576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0" name="Shape 60"/>
            <p:cNvCxnSpPr/>
            <p:nvPr/>
          </p:nvCxnSpPr>
          <p:spPr>
            <a:xfrm flipH="1">
              <a:off x="739425" y="2337950"/>
              <a:ext cx="217499" cy="4349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1" name="Shape 61"/>
            <p:cNvCxnSpPr/>
            <p:nvPr/>
          </p:nvCxnSpPr>
          <p:spPr>
            <a:xfrm flipH="1" rot="10800000">
              <a:off x="956925" y="1850377"/>
              <a:ext cx="195900" cy="2480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2" name="Shape 62"/>
            <p:cNvCxnSpPr/>
            <p:nvPr/>
          </p:nvCxnSpPr>
          <p:spPr>
            <a:xfrm rot="10800000">
              <a:off x="739424" y="1837721"/>
              <a:ext cx="217499" cy="2543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956925" y="2327076"/>
              <a:ext cx="195900" cy="42419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64" name="Shape 64"/>
          <p:cNvSpPr txBox="1"/>
          <p:nvPr/>
        </p:nvSpPr>
        <p:spPr>
          <a:xfrm>
            <a:off x="304400" y="1665275"/>
            <a:ext cx="12503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Public User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52000" y="2884475"/>
            <a:ext cx="12503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Logged in User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28200" y="4103675"/>
            <a:ext cx="12503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Administrator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162400" y="2427275"/>
            <a:ext cx="15371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System Database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737100" y="1183800"/>
            <a:ext cx="641699" cy="313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Log In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426175" y="1565012"/>
            <a:ext cx="760800" cy="313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Quit/Exit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714087" y="1928062"/>
            <a:ext cx="836099" cy="313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Log Out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948700" y="2833025"/>
            <a:ext cx="941699" cy="52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Post Message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484475" y="3576875"/>
            <a:ext cx="941699" cy="52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*Change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Password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128000" y="3275150"/>
            <a:ext cx="861600" cy="5138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*Upload Photo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948700" y="2166125"/>
            <a:ext cx="941699" cy="3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View Feed</a:t>
            </a:r>
          </a:p>
        </p:txBody>
      </p:sp>
      <p:cxnSp>
        <p:nvCxnSpPr>
          <p:cNvPr id="75" name="Shape 75"/>
          <p:cNvCxnSpPr>
            <a:endCxn id="68" idx="1"/>
          </p:cNvCxnSpPr>
          <p:nvPr/>
        </p:nvCxnSpPr>
        <p:spPr>
          <a:xfrm flipH="1" rot="10800000">
            <a:off x="1484300" y="1340699"/>
            <a:ext cx="1252800" cy="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" name="Shape 76"/>
          <p:cNvCxnSpPr>
            <a:stCxn id="77" idx="3"/>
          </p:cNvCxnSpPr>
          <p:nvPr/>
        </p:nvCxnSpPr>
        <p:spPr>
          <a:xfrm>
            <a:off x="2577350" y="980824"/>
            <a:ext cx="4355100" cy="51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78" name="Shape 78"/>
          <p:cNvGrpSpPr/>
          <p:nvPr/>
        </p:nvGrpSpPr>
        <p:grpSpPr>
          <a:xfrm>
            <a:off x="2321542" y="2448051"/>
            <a:ext cx="941699" cy="659041"/>
            <a:chOff x="2144117" y="2878925"/>
            <a:chExt cx="941699" cy="659041"/>
          </a:xfrm>
        </p:grpSpPr>
        <p:sp>
          <p:nvSpPr>
            <p:cNvPr id="79" name="Shape 79"/>
            <p:cNvSpPr/>
            <p:nvPr/>
          </p:nvSpPr>
          <p:spPr>
            <a:xfrm>
              <a:off x="2192300" y="2878925"/>
              <a:ext cx="836099" cy="598199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2144117" y="2939766"/>
              <a:ext cx="941699" cy="59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00"/>
                <a:t>Logged or *Admin</a:t>
              </a:r>
            </a:p>
          </p:txBody>
        </p:sp>
      </p:grpSp>
      <p:cxnSp>
        <p:nvCxnSpPr>
          <p:cNvPr id="81" name="Shape 81"/>
          <p:cNvCxnSpPr>
            <a:stCxn id="68" idx="2"/>
            <a:endCxn id="79" idx="0"/>
          </p:cNvCxnSpPr>
          <p:nvPr/>
        </p:nvCxnSpPr>
        <p:spPr>
          <a:xfrm flipH="1">
            <a:off x="2787650" y="1497599"/>
            <a:ext cx="270300" cy="95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/>
          <p:nvPr/>
        </p:nvCxnSpPr>
        <p:spPr>
          <a:xfrm>
            <a:off x="1486875" y="2478125"/>
            <a:ext cx="889200" cy="213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/>
          <p:nvPr/>
        </p:nvCxnSpPr>
        <p:spPr>
          <a:xfrm flipH="1" rot="10800000">
            <a:off x="1486875" y="2985050"/>
            <a:ext cx="1046699" cy="847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>
            <a:endCxn id="74" idx="1"/>
          </p:cNvCxnSpPr>
          <p:nvPr/>
        </p:nvCxnSpPr>
        <p:spPr>
          <a:xfrm flipH="1" rot="10800000">
            <a:off x="3191500" y="2351675"/>
            <a:ext cx="757200" cy="35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endCxn id="71" idx="1"/>
          </p:cNvCxnSpPr>
          <p:nvPr/>
        </p:nvCxnSpPr>
        <p:spPr>
          <a:xfrm>
            <a:off x="3164500" y="2897825"/>
            <a:ext cx="784200" cy="19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>
            <a:endCxn id="69" idx="1"/>
          </p:cNvCxnSpPr>
          <p:nvPr/>
        </p:nvCxnSpPr>
        <p:spPr>
          <a:xfrm>
            <a:off x="1497775" y="1365812"/>
            <a:ext cx="1928400" cy="356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>
            <a:endCxn id="69" idx="1"/>
          </p:cNvCxnSpPr>
          <p:nvPr/>
        </p:nvCxnSpPr>
        <p:spPr>
          <a:xfrm flipH="1" rot="10800000">
            <a:off x="3050275" y="1721912"/>
            <a:ext cx="375900" cy="79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" name="Shape 88"/>
          <p:cNvSpPr txBox="1"/>
          <p:nvPr/>
        </p:nvSpPr>
        <p:spPr>
          <a:xfrm>
            <a:off x="3719950" y="3735725"/>
            <a:ext cx="716700" cy="5138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*Join Group</a:t>
            </a:r>
          </a:p>
        </p:txBody>
      </p:sp>
      <p:cxnSp>
        <p:nvCxnSpPr>
          <p:cNvPr id="89" name="Shape 89"/>
          <p:cNvCxnSpPr>
            <a:endCxn id="70" idx="2"/>
          </p:cNvCxnSpPr>
          <p:nvPr/>
        </p:nvCxnSpPr>
        <p:spPr>
          <a:xfrm rot="10800000">
            <a:off x="2132137" y="2241862"/>
            <a:ext cx="4452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>
            <a:stCxn id="70" idx="0"/>
          </p:cNvCxnSpPr>
          <p:nvPr/>
        </p:nvCxnSpPr>
        <p:spPr>
          <a:xfrm rot="10800000">
            <a:off x="1511437" y="1517062"/>
            <a:ext cx="620700" cy="4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>
            <a:stCxn id="71" idx="3"/>
          </p:cNvCxnSpPr>
          <p:nvPr/>
        </p:nvCxnSpPr>
        <p:spPr>
          <a:xfrm>
            <a:off x="4890399" y="3096425"/>
            <a:ext cx="231300" cy="17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endCxn id="72" idx="0"/>
          </p:cNvCxnSpPr>
          <p:nvPr/>
        </p:nvCxnSpPr>
        <p:spPr>
          <a:xfrm>
            <a:off x="2892324" y="3039275"/>
            <a:ext cx="63000" cy="53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>
            <a:endCxn id="88" idx="0"/>
          </p:cNvCxnSpPr>
          <p:nvPr/>
        </p:nvCxnSpPr>
        <p:spPr>
          <a:xfrm>
            <a:off x="3050200" y="2979725"/>
            <a:ext cx="1028100" cy="75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>
            <a:stCxn id="88" idx="0"/>
            <a:endCxn id="71" idx="2"/>
          </p:cNvCxnSpPr>
          <p:nvPr/>
        </p:nvCxnSpPr>
        <p:spPr>
          <a:xfrm flipH="1" rot="10800000">
            <a:off x="4078300" y="3359825"/>
            <a:ext cx="341100" cy="37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>
            <a:endCxn id="74" idx="1"/>
          </p:cNvCxnSpPr>
          <p:nvPr/>
        </p:nvCxnSpPr>
        <p:spPr>
          <a:xfrm>
            <a:off x="1489900" y="1364675"/>
            <a:ext cx="2458800" cy="98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7" name="Shape 77"/>
          <p:cNvSpPr txBox="1"/>
          <p:nvPr/>
        </p:nvSpPr>
        <p:spPr>
          <a:xfrm>
            <a:off x="1820150" y="823925"/>
            <a:ext cx="757200" cy="313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Register</a:t>
            </a:r>
          </a:p>
        </p:txBody>
      </p:sp>
      <p:cxnSp>
        <p:nvCxnSpPr>
          <p:cNvPr id="96" name="Shape 96"/>
          <p:cNvCxnSpPr>
            <a:endCxn id="77" idx="1"/>
          </p:cNvCxnSpPr>
          <p:nvPr/>
        </p:nvCxnSpPr>
        <p:spPr>
          <a:xfrm flipH="1" rot="10800000">
            <a:off x="1495250" y="980824"/>
            <a:ext cx="324900" cy="3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>
            <a:stCxn id="77" idx="3"/>
          </p:cNvCxnSpPr>
          <p:nvPr/>
        </p:nvCxnSpPr>
        <p:spPr>
          <a:xfrm>
            <a:off x="2577350" y="980824"/>
            <a:ext cx="2445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71" idx="0"/>
            <a:endCxn id="74" idx="2"/>
          </p:cNvCxnSpPr>
          <p:nvPr/>
        </p:nvCxnSpPr>
        <p:spPr>
          <a:xfrm rot="10800000">
            <a:off x="4419549" y="2537225"/>
            <a:ext cx="0" cy="29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" name="Shape 99"/>
          <p:cNvSpPr txBox="1"/>
          <p:nvPr/>
        </p:nvSpPr>
        <p:spPr>
          <a:xfrm>
            <a:off x="1927600" y="4189550"/>
            <a:ext cx="620700" cy="5138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View Users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842000" y="4189550"/>
            <a:ext cx="768000" cy="5138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Remove User</a:t>
            </a:r>
          </a:p>
        </p:txBody>
      </p:sp>
      <p:cxnSp>
        <p:nvCxnSpPr>
          <p:cNvPr id="101" name="Shape 101"/>
          <p:cNvCxnSpPr>
            <a:endCxn id="99" idx="1"/>
          </p:cNvCxnSpPr>
          <p:nvPr/>
        </p:nvCxnSpPr>
        <p:spPr>
          <a:xfrm>
            <a:off x="1484200" y="3832999"/>
            <a:ext cx="443400" cy="6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>
            <a:stCxn id="99" idx="3"/>
            <a:endCxn id="100" idx="1"/>
          </p:cNvCxnSpPr>
          <p:nvPr/>
        </p:nvCxnSpPr>
        <p:spPr>
          <a:xfrm>
            <a:off x="2548300" y="4446499"/>
            <a:ext cx="29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>
            <a:stCxn id="100" idx="3"/>
          </p:cNvCxnSpPr>
          <p:nvPr/>
        </p:nvCxnSpPr>
        <p:spPr>
          <a:xfrm>
            <a:off x="3610000" y="4446499"/>
            <a:ext cx="25284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 flipH="1" rot="10800000">
            <a:off x="6133050" y="2533775"/>
            <a:ext cx="788400" cy="1902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/>
          <p:nvPr/>
        </p:nvCxnSpPr>
        <p:spPr>
          <a:xfrm flipH="1" rot="10800000">
            <a:off x="4887950" y="2419375"/>
            <a:ext cx="2049900" cy="41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x="4747000" y="3884750"/>
            <a:ext cx="836099" cy="418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*Reply</a:t>
            </a:r>
          </a:p>
        </p:txBody>
      </p:sp>
      <p:cxnSp>
        <p:nvCxnSpPr>
          <p:cNvPr id="107" name="Shape 107"/>
          <p:cNvCxnSpPr/>
          <p:nvPr/>
        </p:nvCxnSpPr>
        <p:spPr>
          <a:xfrm rot="10800000">
            <a:off x="4730275" y="3387049"/>
            <a:ext cx="130499" cy="40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x="4329700" y="1478975"/>
            <a:ext cx="1139999" cy="4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*View Subscriptions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x="4757462" y="3447125"/>
            <a:ext cx="125100" cy="41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5206040" y="2012375"/>
            <a:ext cx="1046699" cy="4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*Remove Subscription</a:t>
            </a:r>
          </a:p>
        </p:txBody>
      </p:sp>
      <p:cxnSp>
        <p:nvCxnSpPr>
          <p:cNvPr id="111" name="Shape 111"/>
          <p:cNvCxnSpPr/>
          <p:nvPr/>
        </p:nvCxnSpPr>
        <p:spPr>
          <a:xfrm flipH="1" rot="10800000">
            <a:off x="3142650" y="1902824"/>
            <a:ext cx="1179899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>
            <a:stCxn id="108" idx="3"/>
            <a:endCxn id="110" idx="0"/>
          </p:cNvCxnSpPr>
          <p:nvPr/>
        </p:nvCxnSpPr>
        <p:spPr>
          <a:xfrm>
            <a:off x="5469699" y="1716875"/>
            <a:ext cx="259800" cy="29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>
            <a:stCxn id="110" idx="3"/>
          </p:cNvCxnSpPr>
          <p:nvPr/>
        </p:nvCxnSpPr>
        <p:spPr>
          <a:xfrm flipH="1" rot="10800000">
            <a:off x="6252740" y="2147675"/>
            <a:ext cx="689700" cy="10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5661400" y="2709125"/>
            <a:ext cx="1046699" cy="5138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*Search by Hashtag</a:t>
            </a:r>
          </a:p>
        </p:txBody>
      </p:sp>
      <p:cxnSp>
        <p:nvCxnSpPr>
          <p:cNvPr id="115" name="Shape 115"/>
          <p:cNvCxnSpPr>
            <a:stCxn id="74" idx="3"/>
            <a:endCxn id="114" idx="1"/>
          </p:cNvCxnSpPr>
          <p:nvPr/>
        </p:nvCxnSpPr>
        <p:spPr>
          <a:xfrm>
            <a:off x="4890399" y="2351675"/>
            <a:ext cx="771000" cy="6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456800" y="293675"/>
            <a:ext cx="1914000" cy="44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/>
              <a:t>Class Diagram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66375" y="1065675"/>
            <a:ext cx="12503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User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573249" y="1120045"/>
            <a:ext cx="12503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Hashtag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66375" y="1326975"/>
            <a:ext cx="1527300" cy="111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String: 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String: Password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User: Subscriptions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66375" y="1903875"/>
            <a:ext cx="15273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Constructor()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Constructor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(name, password)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getName()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getSubscriptions()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addSubscription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(name)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removeSubsciption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(name)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changePassword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(newPassword)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5" name="Shape 125"/>
          <p:cNvSpPr txBox="1"/>
          <p:nvPr/>
        </p:nvSpPr>
        <p:spPr>
          <a:xfrm>
            <a:off x="2447575" y="837084"/>
            <a:ext cx="1250399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Interface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447575" y="1111348"/>
            <a:ext cx="19140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bool: loggedIn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bool: admin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User currentUser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ArrayList: messageArray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ArrayList: userArray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ArrayList: Hashtags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7" name="Shape 127"/>
          <p:cNvSpPr txBox="1"/>
          <p:nvPr/>
        </p:nvSpPr>
        <p:spPr>
          <a:xfrm>
            <a:off x="2447575" y="2315950"/>
            <a:ext cx="18678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logIn(userName, password)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checkUsers()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logOut()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joinGroup()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postMessage()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viewMessages()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register()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quit()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removeUser(name)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searchByHash(search)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8" name="Shape 128"/>
          <p:cNvSpPr txBox="1"/>
          <p:nvPr/>
        </p:nvSpPr>
        <p:spPr>
          <a:xfrm>
            <a:off x="6562400" y="1370475"/>
            <a:ext cx="1984799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String: searchHashWord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Message: messages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int: numberOfTimesUsed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User: groupMembers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9" name="Shape 129"/>
          <p:cNvSpPr txBox="1"/>
          <p:nvPr/>
        </p:nvSpPr>
        <p:spPr>
          <a:xfrm>
            <a:off x="6570577" y="2163823"/>
            <a:ext cx="18678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Constructor()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getUser(s)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getMessage()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getKeyword()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addUser(User)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addMessage(Message)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645050" y="2742075"/>
            <a:ext cx="1553399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Constructor()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Constructor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(message)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getMessage()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getPrivacy()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getUser()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attachPhoto(Photo)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31" name="Shape 131"/>
          <p:cNvSpPr txBox="1"/>
          <p:nvPr/>
        </p:nvSpPr>
        <p:spPr>
          <a:xfrm>
            <a:off x="4619919" y="1086619"/>
            <a:ext cx="1271700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Message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645050" y="1369600"/>
            <a:ext cx="1553399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String: content (the message itself)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Message: thread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int: numOfMessage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Photo: picture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User: creator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bool: public</a:t>
            </a:r>
          </a:p>
        </p:txBody>
      </p:sp>
      <p:sp>
        <p:nvSpPr>
          <p:cNvPr id="133" name="Shape 133"/>
          <p:cNvSpPr/>
          <p:nvPr/>
        </p:nvSpPr>
        <p:spPr>
          <a:xfrm>
            <a:off x="478475" y="1098300"/>
            <a:ext cx="1553399" cy="29684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404227" y="837075"/>
            <a:ext cx="1914000" cy="363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619925" y="1086625"/>
            <a:ext cx="1578599" cy="311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6573250" y="1120050"/>
            <a:ext cx="1867800" cy="230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7" name="Shape 137"/>
          <p:cNvCxnSpPr/>
          <p:nvPr/>
        </p:nvCxnSpPr>
        <p:spPr>
          <a:xfrm>
            <a:off x="489350" y="1381025"/>
            <a:ext cx="154409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489350" y="1989975"/>
            <a:ext cx="1533299" cy="107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/>
          <p:nvPr/>
        </p:nvCxnSpPr>
        <p:spPr>
          <a:xfrm>
            <a:off x="2414075" y="1163551"/>
            <a:ext cx="1902899" cy="107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/>
          <p:nvPr/>
        </p:nvCxnSpPr>
        <p:spPr>
          <a:xfrm>
            <a:off x="2414075" y="2359700"/>
            <a:ext cx="191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/>
          <p:nvPr/>
        </p:nvCxnSpPr>
        <p:spPr>
          <a:xfrm>
            <a:off x="4632400" y="1424525"/>
            <a:ext cx="1566000" cy="107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/>
          <p:nvPr/>
        </p:nvCxnSpPr>
        <p:spPr>
          <a:xfrm>
            <a:off x="4619925" y="2783339"/>
            <a:ext cx="157859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6578900" y="1435400"/>
            <a:ext cx="1870499" cy="107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6573250" y="2229153"/>
            <a:ext cx="186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" name="Shape 145"/>
          <p:cNvCxnSpPr>
            <a:stCxn id="133" idx="2"/>
            <a:endCxn id="135" idx="2"/>
          </p:cNvCxnSpPr>
          <p:nvPr/>
        </p:nvCxnSpPr>
        <p:spPr>
          <a:xfrm flipH="1" rot="-5400000">
            <a:off x="3266974" y="2054999"/>
            <a:ext cx="130500" cy="4154100"/>
          </a:xfrm>
          <a:prstGeom prst="bentConnector3">
            <a:avLst>
              <a:gd fmla="val 56674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" name="Shape 146"/>
          <p:cNvCxnSpPr>
            <a:stCxn id="133" idx="2"/>
            <a:endCxn id="136" idx="2"/>
          </p:cNvCxnSpPr>
          <p:nvPr/>
        </p:nvCxnSpPr>
        <p:spPr>
          <a:xfrm rot="-5400000">
            <a:off x="4060474" y="620099"/>
            <a:ext cx="641400" cy="6252000"/>
          </a:xfrm>
          <a:prstGeom prst="bentConnector3">
            <a:avLst>
              <a:gd fmla="val -1372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7" name="Shape 147"/>
          <p:cNvCxnSpPr>
            <a:stCxn id="135" idx="0"/>
            <a:endCxn id="134" idx="0"/>
          </p:cNvCxnSpPr>
          <p:nvPr/>
        </p:nvCxnSpPr>
        <p:spPr>
          <a:xfrm flipH="1" rot="5400000">
            <a:off x="4260375" y="-62225"/>
            <a:ext cx="249600" cy="2048100"/>
          </a:xfrm>
          <a:prstGeom prst="bentConnector3">
            <a:avLst>
              <a:gd fmla="val 19538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8" name="Shape 148"/>
          <p:cNvCxnSpPr>
            <a:stCxn id="136" idx="0"/>
            <a:endCxn id="134" idx="0"/>
          </p:cNvCxnSpPr>
          <p:nvPr/>
        </p:nvCxnSpPr>
        <p:spPr>
          <a:xfrm flipH="1" rot="5400000">
            <a:off x="5292700" y="-1094400"/>
            <a:ext cx="282900" cy="4146000"/>
          </a:xfrm>
          <a:prstGeom prst="bentConnector3">
            <a:avLst>
              <a:gd fmla="val 23447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" name="Shape 149"/>
          <p:cNvCxnSpPr>
            <a:stCxn id="135" idx="3"/>
          </p:cNvCxnSpPr>
          <p:nvPr/>
        </p:nvCxnSpPr>
        <p:spPr>
          <a:xfrm>
            <a:off x="6198525" y="2641975"/>
            <a:ext cx="3804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>
            <a:off x="2044350" y="2250950"/>
            <a:ext cx="358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endCxn id="134" idx="0"/>
          </p:cNvCxnSpPr>
          <p:nvPr/>
        </p:nvCxnSpPr>
        <p:spPr>
          <a:xfrm flipH="1">
            <a:off x="3361227" y="478575"/>
            <a:ext cx="9900" cy="35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>
            <a:endCxn id="135" idx="2"/>
          </p:cNvCxnSpPr>
          <p:nvPr/>
        </p:nvCxnSpPr>
        <p:spPr>
          <a:xfrm rot="10800000">
            <a:off x="5409225" y="4197325"/>
            <a:ext cx="6000" cy="59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>
            <a:endCxn id="136" idx="2"/>
          </p:cNvCxnSpPr>
          <p:nvPr/>
        </p:nvCxnSpPr>
        <p:spPr>
          <a:xfrm rot="10800000">
            <a:off x="7507150" y="3425250"/>
            <a:ext cx="6900" cy="15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