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8" r:id="rId2"/>
    <p:sldId id="259" r:id="rId3"/>
    <p:sldId id="262" r:id="rId4"/>
    <p:sldId id="261" r:id="rId5"/>
    <p:sldId id="263" r:id="rId6"/>
    <p:sldId id="264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B9B9B9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3657" autoAdjust="0"/>
  </p:normalViewPr>
  <p:slideViewPr>
    <p:cSldViewPr>
      <p:cViewPr varScale="1">
        <p:scale>
          <a:sx n="108" d="100"/>
          <a:sy n="108" d="100"/>
        </p:scale>
        <p:origin x="2159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프로젝트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25/01/13</a:t>
            </a:r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CDC-20D2-563F-2B2A-B6BE5B4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0CC9-B749-2242-7365-0E95379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13752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논문 프로그램의 형태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논문 프로그램의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부가적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0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ED7E0-11D0-EF37-95E1-640DE758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9D816-A27C-4868-E1A4-C6BA18E2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908721"/>
            <a:ext cx="8208590" cy="5688632"/>
          </a:xfrm>
        </p:spPr>
        <p:txBody>
          <a:bodyPr/>
          <a:lstStyle/>
          <a:p>
            <a:r>
              <a:rPr lang="en-US" altLang="ko-KR" dirty="0"/>
              <a:t> CRM </a:t>
            </a:r>
            <a:r>
              <a:rPr lang="ko-KR" altLang="en-US" dirty="0"/>
              <a:t>시스템 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CRM (Customer Relationship, Management)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고객 관계 관리 시스템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관련 고객의 정보를 실시간으로 구성하고 유지 관리 및 검색과 같은 기능을 위한 소프트웨어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9D6CF13-235D-F453-59E7-DC515D3CD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5"/>
          <a:stretch/>
        </p:blipFill>
        <p:spPr>
          <a:xfrm>
            <a:off x="0" y="3716268"/>
            <a:ext cx="4644008" cy="292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CCD57C-ECBD-AA03-91CB-9ABBBF7B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3"/>
          <a:stretch/>
        </p:blipFill>
        <p:spPr>
          <a:xfrm>
            <a:off x="4644009" y="3753037"/>
            <a:ext cx="4499992" cy="2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EDE8A-D803-B546-448D-86F2A541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FCC12-B62E-598D-D63C-D346EE3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입력할 수 있는 데이터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구조화 되어있는 업무데이터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반정형 데이터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이미지와 특정 텍스트 같은 비정형 데이터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51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D1608-1819-868B-EA82-2179D88F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9D0C-3FAF-E506-3877-7A696C33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052513"/>
            <a:ext cx="8424936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대규모 데이터</a:t>
            </a:r>
            <a:r>
              <a:rPr lang="en-US" altLang="ko-KR" dirty="0"/>
              <a:t>(</a:t>
            </a:r>
            <a:r>
              <a:rPr lang="ko-KR" altLang="en-US" dirty="0"/>
              <a:t>빅데이터</a:t>
            </a:r>
            <a:r>
              <a:rPr lang="en-US" altLang="ko-KR" dirty="0"/>
              <a:t>)</a:t>
            </a:r>
            <a:r>
              <a:rPr lang="ko-KR" altLang="en-US" dirty="0"/>
              <a:t>에 대한 분석 및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입력 데이터를 통한 차트</a:t>
            </a:r>
            <a:r>
              <a:rPr lang="en-US" altLang="ko-KR" dirty="0"/>
              <a:t>, </a:t>
            </a:r>
            <a:r>
              <a:rPr lang="ko-KR" altLang="en-US" dirty="0"/>
              <a:t>대시보드와 같은 시각화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실시간으로 피드백과 이벤트에 대한 알림 시스템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실시간 대시보드</a:t>
            </a:r>
            <a:r>
              <a:rPr lang="en-US" altLang="ko-KR" sz="2400" dirty="0"/>
              <a:t>, </a:t>
            </a:r>
            <a:r>
              <a:rPr lang="ko-KR" altLang="en-US" sz="2400" dirty="0"/>
              <a:t>차트 업데이트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푸시 알림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27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D88BF-A2E8-0319-EF98-47353B8B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DD40-F221-6096-5D2E-4FC43BFD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소비자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다양한 사업 및 기업에서 고객과 데이터에 대한 관리가 필요할 때 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서비스에 대한 많은 소비자 증가에 대한 트래픽을 감당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대규모 데이터와 실시간 변동에 대한 처리와 알림이 필요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기존에 구상하던 구조의 대입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97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16028</TotalTime>
  <Words>147</Words>
  <Application>Microsoft Office PowerPoint</Application>
  <PresentationFormat>화면 슬라이드 쇼(4:3)</PresentationFormat>
  <Paragraphs>51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논문 프로젝트2</vt:lpstr>
      <vt:lpstr>목차</vt:lpstr>
      <vt:lpstr>논문 프로그램</vt:lpstr>
      <vt:lpstr>논문 프로그램</vt:lpstr>
      <vt:lpstr>제공 기능</vt:lpstr>
      <vt:lpstr>논문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690</cp:revision>
  <cp:lastPrinted>2016-11-01T07:29:09Z</cp:lastPrinted>
  <dcterms:created xsi:type="dcterms:W3CDTF">2013-09-09T21:16:08Z</dcterms:created>
  <dcterms:modified xsi:type="dcterms:W3CDTF">2025-01-13T01:48:33Z</dcterms:modified>
</cp:coreProperties>
</file>