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8" r:id="rId2"/>
    <p:sldId id="259" r:id="rId3"/>
    <p:sldId id="278" r:id="rId4"/>
    <p:sldId id="279" r:id="rId5"/>
    <p:sldId id="280" r:id="rId6"/>
    <p:sldId id="281" r:id="rId7"/>
    <p:sldId id="282" r:id="rId8"/>
    <p:sldId id="277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B9B9B9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3657" autoAdjust="0"/>
  </p:normalViewPr>
  <p:slideViewPr>
    <p:cSldViewPr>
      <p:cViewPr varScale="1">
        <p:scale>
          <a:sx n="108" d="100"/>
          <a:sy n="108" d="100"/>
        </p:scale>
        <p:origin x="2159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프로젝트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25/02/03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CDC-20D2-563F-2B2A-B6BE5B47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0CC9-B749-2242-7365-0E95379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13752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1. MongoDB</a:t>
            </a:r>
            <a:r>
              <a:rPr lang="ko-KR" altLang="en-US" dirty="0"/>
              <a:t>와 </a:t>
            </a:r>
            <a:r>
              <a:rPr lang="en-US" altLang="ko-KR" dirty="0"/>
              <a:t>RabbitMQ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 </a:t>
            </a:r>
            <a:r>
              <a:rPr lang="en-US" altLang="ko-KR" dirty="0"/>
              <a:t>Config-server</a:t>
            </a:r>
            <a:r>
              <a:rPr lang="ko-KR" altLang="en-US" dirty="0"/>
              <a:t>과</a:t>
            </a:r>
            <a:r>
              <a:rPr lang="en-US" altLang="ko-KR" dirty="0"/>
              <a:t> Git</a:t>
            </a:r>
            <a:r>
              <a:rPr lang="ko-KR" altLang="en-US" dirty="0"/>
              <a:t> 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클라우드 사용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0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B595C-306B-35DC-E2FE-3581864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255E3-3CE0-5795-364F-335A5BE1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데이터 처리 기반 </a:t>
            </a:r>
            <a:r>
              <a:rPr lang="en-US" altLang="ko-KR" dirty="0"/>
              <a:t>CRM </a:t>
            </a:r>
            <a:r>
              <a:rPr lang="ko-KR" altLang="en-US" dirty="0"/>
              <a:t>서비스 및 클라우드 환경 구현</a:t>
            </a:r>
          </a:p>
        </p:txBody>
      </p:sp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DA1ED214-F5B4-E62C-E4A5-DB15C44F9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36060"/>
              </p:ext>
            </p:extLst>
          </p:nvPr>
        </p:nvGraphicFramePr>
        <p:xfrm>
          <a:off x="467544" y="2708920"/>
          <a:ext cx="8568952" cy="345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96">
                  <a:extLst>
                    <a:ext uri="{9D8B030D-6E8A-4147-A177-3AD203B41FA5}">
                      <a16:colId xmlns:a16="http://schemas.microsoft.com/office/drawing/2014/main" val="2978534203"/>
                    </a:ext>
                  </a:extLst>
                </a:gridCol>
                <a:gridCol w="3998366">
                  <a:extLst>
                    <a:ext uri="{9D8B030D-6E8A-4147-A177-3AD203B41FA5}">
                      <a16:colId xmlns:a16="http://schemas.microsoft.com/office/drawing/2014/main" val="3237449398"/>
                    </a:ext>
                  </a:extLst>
                </a:gridCol>
                <a:gridCol w="2050690">
                  <a:extLst>
                    <a:ext uri="{9D8B030D-6E8A-4147-A177-3AD203B41FA5}">
                      <a16:colId xmlns:a16="http://schemas.microsoft.com/office/drawing/2014/main" val="2820942250"/>
                    </a:ext>
                  </a:extLst>
                </a:gridCol>
              </a:tblGrid>
              <a:tr h="493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56831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config-server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저장소와 연동하여 설정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26694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eureka-server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 디스커버리 및 등록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8666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edge-server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Gateway </a:t>
                      </a:r>
                      <a:r>
                        <a:rPr lang="ko-KR" altLang="en-US" dirty="0"/>
                        <a:t>역할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로드밸런싱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90435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event-service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이벤트 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메시지 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브로커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59042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관리 서비스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52183"/>
                  </a:ext>
                </a:extLst>
              </a:tr>
              <a:tr h="49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visualization-service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데이터 시각화 및 차트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2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5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74F1-7298-BC8A-C1B9-6693CE08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로 </a:t>
            </a:r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5" name="내용 개체 틀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B2C9B69-2DC1-088D-3889-81437019F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05"/>
          <a:stretch/>
        </p:blipFill>
        <p:spPr>
          <a:xfrm>
            <a:off x="22501" y="1384733"/>
            <a:ext cx="4883273" cy="5445224"/>
          </a:xfr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8DF8FF6-F109-8D04-9727-F1C6F0F3D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4572000" y="1124744"/>
            <a:ext cx="4593744" cy="5253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048B18-A49A-77B2-E026-5E7C8D7633B7}"/>
              </a:ext>
            </a:extLst>
          </p:cNvPr>
          <p:cNvCxnSpPr/>
          <p:nvPr/>
        </p:nvCxnSpPr>
        <p:spPr>
          <a:xfrm>
            <a:off x="4572000" y="1772816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856B8-E37C-F2D5-2CCB-6F28F194F898}"/>
              </a:ext>
            </a:extLst>
          </p:cNvPr>
          <p:cNvCxnSpPr>
            <a:cxnSpLocks/>
          </p:cNvCxnSpPr>
          <p:nvPr/>
        </p:nvCxnSpPr>
        <p:spPr>
          <a:xfrm>
            <a:off x="4572000" y="3429000"/>
            <a:ext cx="15841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92393C-A8DF-1BB6-CD1C-3FD334D0E520}"/>
              </a:ext>
            </a:extLst>
          </p:cNvPr>
          <p:cNvSpPr txBox="1"/>
          <p:nvPr/>
        </p:nvSpPr>
        <p:spPr>
          <a:xfrm>
            <a:off x="533423" y="92390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docker-</a:t>
            </a:r>
            <a:r>
              <a:rPr lang="en-US" altLang="ko-KR" b="1" dirty="0" err="1">
                <a:latin typeface="+mj-ea"/>
                <a:ea typeface="+mj-ea"/>
              </a:rPr>
              <a:t>compose.yml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069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F4C8-2B4A-0E0F-73C1-F71A92B8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로 </a:t>
            </a:r>
            <a:r>
              <a:rPr lang="en-US" altLang="ko-KR" dirty="0"/>
              <a:t>RabbitMQ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E85A66-4B06-5A3D-AF82-DF78B517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422"/>
          <a:stretch/>
        </p:blipFill>
        <p:spPr>
          <a:xfrm>
            <a:off x="0" y="1556792"/>
            <a:ext cx="9144000" cy="1426914"/>
          </a:xfr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231542F-C77E-1B01-A9DB-05D76D26B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2" b="32197"/>
          <a:stretch/>
        </p:blipFill>
        <p:spPr>
          <a:xfrm>
            <a:off x="21206" y="4158591"/>
            <a:ext cx="3168352" cy="2664296"/>
          </a:xfrm>
          <a:prstGeom prst="rect">
            <a:avLst/>
          </a:prstGeom>
        </p:spPr>
      </p:pic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6CBE062-5AC0-44B5-E10A-CD5E5972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2"/>
          <a:stretch/>
        </p:blipFill>
        <p:spPr>
          <a:xfrm>
            <a:off x="3327436" y="3813331"/>
            <a:ext cx="5832648" cy="3033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EC79B-C514-02F0-1424-3BF7587FCAD4}"/>
              </a:ext>
            </a:extLst>
          </p:cNvPr>
          <p:cNvSpPr txBox="1"/>
          <p:nvPr/>
        </p:nvSpPr>
        <p:spPr>
          <a:xfrm>
            <a:off x="3275856" y="3190051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docker-compose </a:t>
            </a:r>
            <a:r>
              <a:rPr lang="ko-KR" altLang="en-US" b="1" dirty="0">
                <a:latin typeface="+mj-ea"/>
                <a:ea typeface="+mj-ea"/>
              </a:rPr>
              <a:t>파일을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5ECE1-CEE7-2984-3E33-D02DE4A6DC6C}"/>
              </a:ext>
            </a:extLst>
          </p:cNvPr>
          <p:cNvSpPr txBox="1"/>
          <p:nvPr/>
        </p:nvSpPr>
        <p:spPr>
          <a:xfrm>
            <a:off x="467544" y="102429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docker </a:t>
            </a:r>
            <a:r>
              <a:rPr lang="en-US" altLang="ko-KR" b="1" dirty="0" err="1">
                <a:latin typeface="+mj-ea"/>
                <a:ea typeface="+mj-ea"/>
              </a:rPr>
              <a:t>ps</a:t>
            </a:r>
            <a:r>
              <a:rPr lang="en-US" altLang="ko-KR" b="1" dirty="0">
                <a:latin typeface="+mj-ea"/>
                <a:ea typeface="+mj-ea"/>
              </a:rPr>
              <a:t> –a: </a:t>
            </a:r>
            <a:r>
              <a:rPr lang="ko-KR" altLang="en-US" b="1" dirty="0">
                <a:latin typeface="+mj-ea"/>
                <a:ea typeface="+mj-ea"/>
              </a:rPr>
              <a:t>실행 중인 </a:t>
            </a:r>
            <a:r>
              <a:rPr lang="en-US" altLang="ko-KR" b="1" dirty="0">
                <a:latin typeface="+mj-ea"/>
                <a:ea typeface="+mj-ea"/>
              </a:rPr>
              <a:t>docker</a:t>
            </a:r>
            <a:r>
              <a:rPr lang="ko-KR" altLang="en-US" b="1" dirty="0">
                <a:latin typeface="+mj-ea"/>
                <a:ea typeface="+mj-ea"/>
              </a:rPr>
              <a:t>컨테이너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ABB5-5864-DA75-0FDF-73ECDBBCE14F}"/>
              </a:ext>
            </a:extLst>
          </p:cNvPr>
          <p:cNvSpPr txBox="1"/>
          <p:nvPr/>
        </p:nvSpPr>
        <p:spPr>
          <a:xfrm>
            <a:off x="146720" y="37784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docker-</a:t>
            </a:r>
            <a:r>
              <a:rPr lang="en-US" altLang="ko-KR" b="1" dirty="0" err="1">
                <a:latin typeface="+mj-ea"/>
                <a:ea typeface="+mj-ea"/>
              </a:rPr>
              <a:t>compose.yml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183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BAC4-2254-179B-6B19-590BCD87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Config-server</a:t>
            </a:r>
            <a:r>
              <a:rPr lang="ko-KR" altLang="en-US" dirty="0"/>
              <a:t>와 </a:t>
            </a:r>
            <a:r>
              <a:rPr lang="en-US" altLang="ko-KR" dirty="0"/>
              <a:t>Git </a:t>
            </a:r>
            <a:r>
              <a:rPr lang="ko-KR" altLang="en-US" dirty="0"/>
              <a:t>연동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050211C-053D-A14E-B3AA-12174D4D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11090"/>
            <a:ext cx="5850649" cy="2880320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C101B7B-F669-6816-8010-F8E6CD169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28563"/>
            <a:ext cx="7644542" cy="1905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01B7-B8D0-96EE-D33D-E26FB9B4173E}"/>
              </a:ext>
            </a:extLst>
          </p:cNvPr>
          <p:cNvSpPr txBox="1"/>
          <p:nvPr/>
        </p:nvSpPr>
        <p:spPr>
          <a:xfrm>
            <a:off x="70992" y="4510474"/>
            <a:ext cx="907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+mj-lt"/>
              </a:rPr>
              <a:t>X:\home\hadoop\donggyun\config-server\src\main\resources\application.properties</a:t>
            </a:r>
            <a:endParaRPr lang="ko-KR" altLang="en-US" sz="17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94ABF-09C0-BD63-3629-E101E2E3A5B9}"/>
              </a:ext>
            </a:extLst>
          </p:cNvPr>
          <p:cNvSpPr txBox="1"/>
          <p:nvPr/>
        </p:nvSpPr>
        <p:spPr>
          <a:xfrm>
            <a:off x="539552" y="998502"/>
            <a:ext cx="630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X:\home\hadoop\donggyun\config-server\src\main\java\com\crmcloud</a:t>
            </a:r>
          </a:p>
          <a:p>
            <a:r>
              <a:rPr lang="en-US" altLang="ko-KR" sz="1400" dirty="0">
                <a:latin typeface="+mj-lt"/>
              </a:rPr>
              <a:t>\config_server\ConfigServerApplication.java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1DAE0A-E156-53D6-B63F-B450DBAB6115}"/>
              </a:ext>
            </a:extLst>
          </p:cNvPr>
          <p:cNvCxnSpPr>
            <a:cxnSpLocks/>
          </p:cNvCxnSpPr>
          <p:nvPr/>
        </p:nvCxnSpPr>
        <p:spPr>
          <a:xfrm>
            <a:off x="899592" y="2708920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D6C63-5D5E-24C4-FB90-0FEE20F6A0AA}"/>
              </a:ext>
            </a:extLst>
          </p:cNvPr>
          <p:cNvCxnSpPr>
            <a:cxnSpLocks/>
          </p:cNvCxnSpPr>
          <p:nvPr/>
        </p:nvCxnSpPr>
        <p:spPr>
          <a:xfrm>
            <a:off x="3923928" y="623731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0552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94058-4CA2-C38D-C1C3-C2C4EFFA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Config-server</a:t>
            </a:r>
            <a:r>
              <a:rPr lang="ko-KR" altLang="en-US"/>
              <a:t>와 </a:t>
            </a:r>
            <a:r>
              <a:rPr lang="en-US" altLang="ko-KR"/>
              <a:t>Git </a:t>
            </a:r>
            <a:r>
              <a:rPr lang="ko-KR" altLang="en-US"/>
              <a:t>연동</a:t>
            </a: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1F7FE37-14B0-5C43-11A8-D395571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3"/>
          <a:stretch/>
        </p:blipFill>
        <p:spPr>
          <a:xfrm>
            <a:off x="5431762" y="1567309"/>
            <a:ext cx="3371411" cy="3255558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10CA1B3-FE0E-F38D-C5F8-AD1C21F1C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r="59595"/>
          <a:stretch/>
        </p:blipFill>
        <p:spPr>
          <a:xfrm>
            <a:off x="115799" y="1124746"/>
            <a:ext cx="4369449" cy="56992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E7328F-ED05-004C-71BD-FF4F82DC8E8E}"/>
              </a:ext>
            </a:extLst>
          </p:cNvPr>
          <p:cNvCxnSpPr>
            <a:cxnSpLocks/>
          </p:cNvCxnSpPr>
          <p:nvPr/>
        </p:nvCxnSpPr>
        <p:spPr>
          <a:xfrm>
            <a:off x="2699792" y="1332120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5417EE-8519-3248-2F96-ADC3342AC1E1}"/>
              </a:ext>
            </a:extLst>
          </p:cNvPr>
          <p:cNvCxnSpPr>
            <a:cxnSpLocks/>
          </p:cNvCxnSpPr>
          <p:nvPr/>
        </p:nvCxnSpPr>
        <p:spPr>
          <a:xfrm>
            <a:off x="2699792" y="1772816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8DF5A1-25D6-22A9-BB6B-950E9B690135}"/>
              </a:ext>
            </a:extLst>
          </p:cNvPr>
          <p:cNvCxnSpPr>
            <a:cxnSpLocks/>
          </p:cNvCxnSpPr>
          <p:nvPr/>
        </p:nvCxnSpPr>
        <p:spPr>
          <a:xfrm>
            <a:off x="251520" y="2060848"/>
            <a:ext cx="6120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D5539C-D46D-B0D7-10E6-F28150A8F157}"/>
              </a:ext>
            </a:extLst>
          </p:cNvPr>
          <p:cNvCxnSpPr>
            <a:cxnSpLocks/>
          </p:cNvCxnSpPr>
          <p:nvPr/>
        </p:nvCxnSpPr>
        <p:spPr>
          <a:xfrm>
            <a:off x="2770046" y="2348880"/>
            <a:ext cx="9361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C037CD58-45B5-9887-F406-7AEE0A21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2982" r="19404"/>
          <a:stretch/>
        </p:blipFill>
        <p:spPr>
          <a:xfrm>
            <a:off x="1691680" y="5774538"/>
            <a:ext cx="7416824" cy="838199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2FD7B0-E7B6-6E10-AD89-23E80D8D6262}"/>
              </a:ext>
            </a:extLst>
          </p:cNvPr>
          <p:cNvSpPr txBox="1"/>
          <p:nvPr/>
        </p:nvSpPr>
        <p:spPr>
          <a:xfrm>
            <a:off x="5431762" y="1124746"/>
            <a:ext cx="337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Test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repository </a:t>
            </a:r>
            <a:r>
              <a:rPr lang="ko-KR" altLang="en-US" b="1" dirty="0">
                <a:latin typeface="+mj-ea"/>
                <a:ea typeface="+mj-ea"/>
              </a:rPr>
              <a:t>생성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3B26BB-B699-CEA7-79E2-593DDA1EF561}"/>
              </a:ext>
            </a:extLst>
          </p:cNvPr>
          <p:cNvCxnSpPr>
            <a:cxnSpLocks/>
          </p:cNvCxnSpPr>
          <p:nvPr/>
        </p:nvCxnSpPr>
        <p:spPr>
          <a:xfrm>
            <a:off x="3491880" y="6453336"/>
            <a:ext cx="51125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0626DC-8840-48F2-2154-33E05B954CA8}"/>
              </a:ext>
            </a:extLst>
          </p:cNvPr>
          <p:cNvCxnSpPr/>
          <p:nvPr/>
        </p:nvCxnSpPr>
        <p:spPr>
          <a:xfrm flipV="1">
            <a:off x="6804248" y="4293096"/>
            <a:ext cx="313219" cy="16561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7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6742C-84C1-977C-444F-191FD04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인프라 구성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C604CB0-4FF1-65B3-E988-416D4B5D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Rook-</a:t>
            </a:r>
            <a:r>
              <a:rPr lang="en-US" altLang="ko-KR" sz="2600" dirty="0" err="1"/>
              <a:t>Ceph</a:t>
            </a:r>
            <a:r>
              <a:rPr lang="en-US" altLang="ko-KR" sz="2600" dirty="0"/>
              <a:t>(SDS, </a:t>
            </a:r>
            <a:r>
              <a:rPr lang="ko-KR" altLang="en-US" sz="2600" dirty="0"/>
              <a:t>데이터 복제 및 관리</a:t>
            </a:r>
            <a:r>
              <a:rPr lang="en-US" altLang="ko-KR" sz="2600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600" dirty="0" err="1"/>
              <a:t>쿠버네티스</a:t>
            </a:r>
            <a:r>
              <a:rPr lang="ko-KR" altLang="en-US" sz="2600" dirty="0"/>
              <a:t> 스토리지 클러스터 구축 시 사용하는 오픈소스 솔루션</a:t>
            </a: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 err="1"/>
              <a:t>Kubeadm</a:t>
            </a:r>
            <a:r>
              <a:rPr lang="en-US" altLang="ko-KR" sz="2600" dirty="0"/>
              <a:t> </a:t>
            </a:r>
            <a:r>
              <a:rPr lang="ko-KR" altLang="en-US" sz="2600" dirty="0"/>
              <a:t>사용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ko-KR" altLang="en-US" sz="2600" dirty="0"/>
          </a:p>
        </p:txBody>
      </p:sp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8321F69-55E2-9458-30D6-AC603F99A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5698708" cy="2878830"/>
          </a:xfrm>
          <a:prstGeom prst="rect">
            <a:avLst/>
          </a:prstGeom>
        </p:spPr>
      </p:pic>
      <p:pic>
        <p:nvPicPr>
          <p:cNvPr id="14" name="그림 13" descr="그래픽, 로고, 폰트, 상징이(가) 표시된 사진&#10;&#10;자동 생성된 설명">
            <a:extLst>
              <a:ext uri="{FF2B5EF4-FFF2-40B4-BE49-F238E27FC236}">
                <a16:creationId xmlns:a16="http://schemas.microsoft.com/office/drawing/2014/main" id="{81ACEF24-1F9A-A28C-3498-768BB3A93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286878"/>
            <a:ext cx="1237080" cy="14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22572</TotalTime>
  <Words>199</Words>
  <Application>Microsoft Office PowerPoint</Application>
  <PresentationFormat>화면 슬라이드 쇼(4:3)</PresentationFormat>
  <Paragraphs>63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논문 프로젝트 3</vt:lpstr>
      <vt:lpstr>목차</vt:lpstr>
      <vt:lpstr>논문 프로젝트</vt:lpstr>
      <vt:lpstr>Docker로 MongoDB</vt:lpstr>
      <vt:lpstr>Docker로 RabbitMQ</vt:lpstr>
      <vt:lpstr>Config-server와 Git 연동</vt:lpstr>
      <vt:lpstr>Config-server와 Git 연동</vt:lpstr>
      <vt:lpstr>클라우드 인프라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692</cp:revision>
  <cp:lastPrinted>2016-11-01T07:29:09Z</cp:lastPrinted>
  <dcterms:created xsi:type="dcterms:W3CDTF">2013-09-09T21:16:08Z</dcterms:created>
  <dcterms:modified xsi:type="dcterms:W3CDTF">2025-02-03T04:56:32Z</dcterms:modified>
</cp:coreProperties>
</file>