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58" r:id="rId2"/>
    <p:sldId id="260" r:id="rId3"/>
    <p:sldId id="259" r:id="rId4"/>
    <p:sldId id="257" r:id="rId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0000"/>
    <a:srgbClr val="B9B9B9"/>
    <a:srgbClr val="0000FF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2314" autoAdjust="0"/>
  </p:normalViewPr>
  <p:slideViewPr>
    <p:cSldViewPr>
      <p:cViewPr varScale="1">
        <p:scale>
          <a:sx n="122" d="100"/>
          <a:sy n="122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2819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23/12/26</a:t>
            </a:r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유동균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컴퓨터공학과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a67422830@gmail.com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iss.kstudy.com/DetailOa/Ar?key=5220043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A242A-9D6D-D5F0-49FA-D7F64E0A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59FBF-CA7E-38AB-74F9-500D0F105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유동균</a:t>
            </a:r>
            <a:endParaRPr lang="en-US" altLang="ko-KR" dirty="0"/>
          </a:p>
          <a:p>
            <a:r>
              <a:rPr lang="en-US" altLang="ko-KR" dirty="0"/>
              <a:t>24/09/10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B191-1FB7-6652-60F3-101431C1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B9A13-E474-A4AC-4BCD-0C0FB883C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980728"/>
            <a:ext cx="7991475" cy="5760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Docker</a:t>
            </a:r>
            <a:r>
              <a:rPr lang="ko-KR" altLang="en-US" dirty="0"/>
              <a:t>를 활용한 데이터베이스 </a:t>
            </a:r>
            <a:r>
              <a:rPr lang="en-US" altLang="ko-KR" dirty="0" err="1"/>
              <a:t>Paas</a:t>
            </a:r>
            <a:r>
              <a:rPr lang="en-US" altLang="ko-KR" dirty="0"/>
              <a:t> </a:t>
            </a:r>
            <a:r>
              <a:rPr lang="ko-KR" altLang="en-US" dirty="0"/>
              <a:t>웹서비스 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>
                <a:hlinkClick r:id="rId2"/>
              </a:rPr>
              <a:t>https://kiss.kstudy.com/DetailOa/Ar?key=52200431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다양한 </a:t>
            </a:r>
            <a:r>
              <a:rPr lang="en-US" altLang="ko-KR" dirty="0"/>
              <a:t>DB</a:t>
            </a:r>
            <a:r>
              <a:rPr lang="ko-KR" altLang="en-US" dirty="0"/>
              <a:t> 종류들에 사용에 있어서 설치 시간 및 과정이 까다로워 </a:t>
            </a:r>
            <a:r>
              <a:rPr lang="en-US" altLang="ko-KR" dirty="0"/>
              <a:t>Docker</a:t>
            </a:r>
            <a:r>
              <a:rPr lang="ko-KR" altLang="en-US" dirty="0"/>
              <a:t>을 사용해 컨테이너화 시켜 훨씬 용이하게 사용함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 </a:t>
            </a:r>
            <a:r>
              <a:rPr lang="ko-KR" altLang="en-US" dirty="0" err="1"/>
              <a:t>도커의</a:t>
            </a:r>
            <a:r>
              <a:rPr lang="ko-KR" altLang="en-US" dirty="0"/>
              <a:t> 기능인 </a:t>
            </a:r>
            <a:r>
              <a:rPr lang="en-US" altLang="ko-KR" dirty="0"/>
              <a:t>container</a:t>
            </a:r>
            <a:r>
              <a:rPr lang="ko-KR" altLang="en-US" dirty="0"/>
              <a:t>을 이미지화해 사용함 컨테이너 통째로 백업</a:t>
            </a:r>
            <a:r>
              <a:rPr lang="en-US" altLang="ko-KR" dirty="0"/>
              <a:t>, </a:t>
            </a:r>
            <a:r>
              <a:rPr lang="ko-KR" altLang="en-US" dirty="0"/>
              <a:t>복구가 가능</a:t>
            </a:r>
            <a:r>
              <a:rPr lang="en-US" altLang="ko-KR" dirty="0"/>
              <a:t>VirtualBox </a:t>
            </a:r>
            <a:r>
              <a:rPr lang="ko-KR" altLang="en-US" dirty="0"/>
              <a:t>를 통해 </a:t>
            </a:r>
            <a:r>
              <a:rPr lang="ko-KR" altLang="en-US" dirty="0" err="1"/>
              <a:t>도커를</a:t>
            </a:r>
            <a:r>
              <a:rPr lang="ko-KR" altLang="en-US" dirty="0"/>
              <a:t> 설치 및 사용 웹에서 </a:t>
            </a:r>
            <a:r>
              <a:rPr lang="ko-KR" altLang="en-US" dirty="0" err="1"/>
              <a:t>스프링부트</a:t>
            </a:r>
            <a:r>
              <a:rPr lang="en-US" altLang="ko-KR" dirty="0"/>
              <a:t>, </a:t>
            </a:r>
            <a:r>
              <a:rPr lang="ko-KR" altLang="en-US" dirty="0"/>
              <a:t>마리아</a:t>
            </a:r>
            <a:r>
              <a:rPr lang="en-US" altLang="ko-KR" dirty="0"/>
              <a:t>, </a:t>
            </a:r>
            <a:r>
              <a:rPr lang="ko-KR" altLang="en-US" dirty="0" err="1"/>
              <a:t>톰캣</a:t>
            </a:r>
            <a:endParaRPr lang="ko-KR" altLang="en-US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018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D0B9B-4EF6-07A2-D1DC-96447317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논문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91A76-DCCD-CC36-4216-B309AB10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err="1"/>
              <a:t>모놀리식</a:t>
            </a:r>
            <a:r>
              <a:rPr lang="ko-KR" altLang="en-US" dirty="0"/>
              <a:t> 구조의 애플리케이션을 제작 </a:t>
            </a:r>
            <a:r>
              <a:rPr lang="en-US" altLang="ko-KR" dirty="0"/>
              <a:t>with </a:t>
            </a:r>
            <a:r>
              <a:rPr lang="en-US" altLang="ko-KR" dirty="0" err="1"/>
              <a:t>springboot</a:t>
            </a:r>
            <a:r>
              <a:rPr lang="en-US" altLang="ko-KR" dirty="0"/>
              <a:t>, </a:t>
            </a:r>
            <a:r>
              <a:rPr lang="ko-KR" altLang="en-US" dirty="0"/>
              <a:t>비동기식 </a:t>
            </a:r>
            <a:r>
              <a:rPr lang="ko-KR" altLang="en-US" dirty="0" err="1"/>
              <a:t>메세지큐를</a:t>
            </a:r>
            <a:r>
              <a:rPr lang="ko-KR" altLang="en-US" dirty="0"/>
              <a:t> 사용해 실시간 프로그램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기능을 추가하며 </a:t>
            </a:r>
            <a:r>
              <a:rPr lang="en-US" altLang="ko-KR" dirty="0"/>
              <a:t>MSA </a:t>
            </a:r>
            <a:r>
              <a:rPr lang="ko-KR" altLang="en-US" dirty="0"/>
              <a:t>형식으로 확장</a:t>
            </a:r>
            <a:r>
              <a:rPr lang="en-US" altLang="ko-KR" dirty="0"/>
              <a:t> with </a:t>
            </a:r>
            <a:r>
              <a:rPr lang="ko-KR" altLang="en-US" dirty="0"/>
              <a:t>스프링 부트</a:t>
            </a:r>
            <a:r>
              <a:rPr lang="en-US" altLang="ko-KR" dirty="0"/>
              <a:t>, </a:t>
            </a:r>
            <a:r>
              <a:rPr lang="ko-KR" altLang="en-US" dirty="0"/>
              <a:t>장고로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이를 </a:t>
            </a:r>
            <a:r>
              <a:rPr lang="ko-KR" altLang="en-US" dirty="0" err="1"/>
              <a:t>도커로</a:t>
            </a:r>
            <a:r>
              <a:rPr lang="ko-KR" altLang="en-US" dirty="0"/>
              <a:t> 컨테이너화 시킴 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각각의 서버에서 </a:t>
            </a:r>
            <a:r>
              <a:rPr lang="ko-KR" altLang="en-US" dirty="0" err="1"/>
              <a:t>컨테이너된</a:t>
            </a:r>
            <a:r>
              <a:rPr lang="ko-KR" altLang="en-US" dirty="0"/>
              <a:t> 애플리케이션을 실행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메인 컴퓨터</a:t>
            </a:r>
            <a:r>
              <a:rPr lang="en-US" altLang="ko-KR" dirty="0"/>
              <a:t> </a:t>
            </a:r>
            <a:r>
              <a:rPr lang="ko-KR" altLang="en-US" dirty="0" err="1"/>
              <a:t>쿠버네티스로</a:t>
            </a:r>
            <a:r>
              <a:rPr lang="ko-KR" altLang="en-US" dirty="0"/>
              <a:t> 관리 및 속도</a:t>
            </a:r>
            <a:r>
              <a:rPr lang="en-US" altLang="ko-KR" dirty="0"/>
              <a:t>, </a:t>
            </a:r>
            <a:r>
              <a:rPr lang="ko-KR" altLang="en-US" dirty="0"/>
              <a:t>프로그램 비교 확인 </a:t>
            </a:r>
            <a:r>
              <a:rPr lang="ko-KR" altLang="en-US" dirty="0" err="1"/>
              <a:t>모놀리식인</a:t>
            </a:r>
            <a:r>
              <a:rPr lang="ko-KR" altLang="en-US" dirty="0"/>
              <a:t> 기존과 다르게 비교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1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15038</TotalTime>
  <Words>124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HY헤드라인M</vt:lpstr>
      <vt:lpstr>굴림</vt:lpstr>
      <vt:lpstr>맑은 고딕</vt:lpstr>
      <vt:lpstr>Arial</vt:lpstr>
      <vt:lpstr>Symbol</vt:lpstr>
      <vt:lpstr>Times New Roman</vt:lpstr>
      <vt:lpstr>Wingdings</vt:lpstr>
      <vt:lpstr>Default Theme</vt:lpstr>
      <vt:lpstr>논문</vt:lpstr>
      <vt:lpstr>논문</vt:lpstr>
      <vt:lpstr>나의 논문 주제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유동균</cp:lastModifiedBy>
  <cp:revision>690</cp:revision>
  <cp:lastPrinted>2016-11-01T07:29:09Z</cp:lastPrinted>
  <dcterms:created xsi:type="dcterms:W3CDTF">2013-09-09T21:16:08Z</dcterms:created>
  <dcterms:modified xsi:type="dcterms:W3CDTF">2024-09-10T07:59:50Z</dcterms:modified>
</cp:coreProperties>
</file>