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8" r:id="rId2"/>
    <p:sldId id="263" r:id="rId3"/>
    <p:sldId id="264" r:id="rId4"/>
    <p:sldId id="265" r:id="rId5"/>
    <p:sldId id="259" r:id="rId6"/>
    <p:sldId id="260" r:id="rId7"/>
    <p:sldId id="261" r:id="rId8"/>
    <p:sldId id="262" r:id="rId9"/>
    <p:sldId id="257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0000"/>
    <a:srgbClr val="B9B9B9"/>
    <a:srgbClr val="0000FF"/>
    <a:srgbClr val="00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2314" autoAdjust="0"/>
  </p:normalViewPr>
  <p:slideViewPr>
    <p:cSldViewPr>
      <p:cViewPr varScale="1">
        <p:scale>
          <a:sx n="141" d="100"/>
          <a:sy n="141" d="100"/>
        </p:scale>
        <p:origin x="1552" y="1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6:47:44.8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35 24575,'386'0'0,"-253"-17"0,-36 8 0,-64 5 0,38 0 0,163 4-1365,-220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6:47:47.4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31 24575,'1120'0'0,"-1109"-1"-4,0 0 0,-1-1 0,0 0 0,1-1 0,17-7 0,-3 1-1337,-14 6-5485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6:47:49.9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24575,'1338'0'0,"-1205"17"0,-103-16 0,0 2 0,31 6 0,56 8 0,-67-12 0,0-2 0,69-6 0,-24 1 0,5 2-1365,-86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6:47:53.3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55 24575,'4'0'0,"0"-1"0,-1 0 0,1 0 0,-1 0 0,1-1 0,-1 1 0,1-1 0,5-4 0,22-9 0,2 11 0,1 1 0,-1 1 0,53 5 0,-6 0 0,-15-4 0,88-11 0,-92 7 0,0 2 0,62 5 0,-17 1 0,2032-3-1365,-2124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6:47:54.6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24575,'1237'0'-1365,"-1222"0"-5461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6:47:56.9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24575,'16'1'0,"0"1"0,-1 0 0,1 1 0,21 6 0,17 5 0,-27-11 0,0-1 0,0-1 0,29-2 0,-32-1 0,1 2 0,-1 0 0,0 2 0,30 6 0,-26-4 0,0-1 0,0-1 0,0-1 0,53-5 0,-67 1-1365,-3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3:32:18.5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41 24575,'49'-9'0,"-4"0"0,10 6 0,-24 3 0,54-9 0,-33 3 0,0 2 0,101 5 0,-53 1 0,822-2-1365,-906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3:32:22.9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24575,'27'0'0,"0"1"0,-1 2 0,1 0 0,0 2 0,28 9 0,-35-10 0,0 0 0,0-1 0,0-1 0,33-2 0,-30 0 0,0 1 0,0 0 0,27 7 0,-16-3 0,1-1 0,0-1 0,0-3 0,37-3 0,10 1 0,502 2 0,-562-1 0,41-7 0,21-2 0,-25 11 0,-30 0 0,0-1 0,-1-1 0,1-2 0,30-6 0,-26 4 0,0 1 0,1 1 0,-1 2 0,46 4 0,3 0 0,2157-3 0,-2223 1 0,1 0 0,24 6 0,-23-3 0,-1-1 0,24 1 0,241-5-1365,-266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3:56:27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24575,'37'1'0,"74"12"0,-61-8 0,-1-2 0,77-5 0,-30 0 0,481 2 0,-434-19 0,-17 20-1365,-110-1-5461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customXml" Target="../ink/ink7.xm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entity</a:t>
            </a:r>
            <a:r>
              <a:rPr lang="ko-KR" altLang="en-US" dirty="0"/>
              <a:t>생성과 </a:t>
            </a:r>
            <a:r>
              <a:rPr lang="en-US" altLang="ko-KR" dirty="0"/>
              <a:t>JPQL, </a:t>
            </a:r>
            <a:r>
              <a:rPr lang="en-US" altLang="ko-KR" dirty="0" err="1"/>
              <a:t>QueryDSL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/>
              <a:t>24/02/26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79C45-842A-710A-F7E2-78586028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스프링 파일 생성</a:t>
            </a:r>
          </a:p>
        </p:txBody>
      </p:sp>
      <p:pic>
        <p:nvPicPr>
          <p:cNvPr id="5" name="내용 개체 틀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35BAF46-2825-C3D4-1B91-2EDCDED94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3816" r="772" b="11024"/>
          <a:stretch/>
        </p:blipFill>
        <p:spPr>
          <a:xfrm>
            <a:off x="107504" y="980728"/>
            <a:ext cx="5472608" cy="2448272"/>
          </a:xfrm>
        </p:spPr>
      </p:pic>
      <p:pic>
        <p:nvPicPr>
          <p:cNvPr id="7" name="그림 6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70A23525-56BE-B22A-7530-06226920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547374"/>
            <a:ext cx="5364088" cy="4308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C1E4CC5-3462-793B-16C4-DF14F465F7A4}"/>
                  </a:ext>
                </a:extLst>
              </p14:cNvPr>
              <p14:cNvContentPartPr/>
              <p14:nvPr/>
            </p14:nvContentPartPr>
            <p14:xfrm>
              <a:off x="4331065" y="3957764"/>
              <a:ext cx="348840" cy="129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C1E4CC5-3462-793B-16C4-DF14F465F7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2065" y="3949124"/>
                <a:ext cx="3664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C1BD5AE-8A9A-855D-D2F7-AA98E740AEC0}"/>
                  </a:ext>
                </a:extLst>
              </p14:cNvPr>
              <p14:cNvContentPartPr/>
              <p14:nvPr/>
            </p14:nvContentPartPr>
            <p14:xfrm>
              <a:off x="4349065" y="4530884"/>
              <a:ext cx="446040" cy="115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C1BD5AE-8A9A-855D-D2F7-AA98E740AE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0425" y="4521884"/>
                <a:ext cx="4636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FCF3691-506E-EDE0-2E0E-4E742E9326C9}"/>
                  </a:ext>
                </a:extLst>
              </p14:cNvPr>
              <p14:cNvContentPartPr/>
              <p14:nvPr/>
            </p14:nvContentPartPr>
            <p14:xfrm>
              <a:off x="4325305" y="5215604"/>
              <a:ext cx="769680" cy="198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FCF3691-506E-EDE0-2E0E-4E742E9326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6305" y="5206604"/>
                <a:ext cx="7873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9B427C7-323A-0145-456F-826CEF83325D}"/>
                  </a:ext>
                </a:extLst>
              </p14:cNvPr>
              <p14:cNvContentPartPr/>
              <p14:nvPr/>
            </p14:nvContentPartPr>
            <p14:xfrm>
              <a:off x="4361305" y="5628884"/>
              <a:ext cx="1100520" cy="198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9B427C7-323A-0145-456F-826CEF8332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2305" y="5620244"/>
                <a:ext cx="1118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62A59CD-BFD8-D53B-0F63-9BA319D5DD67}"/>
                  </a:ext>
                </a:extLst>
              </p14:cNvPr>
              <p14:cNvContentPartPr/>
              <p14:nvPr/>
            </p14:nvContentPartPr>
            <p14:xfrm>
              <a:off x="4342945" y="6063764"/>
              <a:ext cx="45108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62A59CD-BFD8-D53B-0F63-9BA319D5DD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4305" y="6055124"/>
                <a:ext cx="46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0B93578-D2F0-7043-6BFD-497A45AAEFA8}"/>
                  </a:ext>
                </a:extLst>
              </p14:cNvPr>
              <p14:cNvContentPartPr/>
              <p14:nvPr/>
            </p14:nvContentPartPr>
            <p14:xfrm>
              <a:off x="4349065" y="6466964"/>
              <a:ext cx="237960" cy="198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0B93578-D2F0-7043-6BFD-497A45AAEF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40425" y="6457964"/>
                <a:ext cx="25560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14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E30E-0A89-8600-FFDA-CBCFB2F1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생성한 </a:t>
            </a:r>
            <a:r>
              <a:rPr lang="en-US" altLang="ko-KR" dirty="0"/>
              <a:t>Entity </a:t>
            </a:r>
            <a:endParaRPr lang="ko-KR" altLang="en-US" dirty="0"/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CD6AC59-A69A-3BC7-EE31-7BE753E26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76" y="908720"/>
            <a:ext cx="4248398" cy="43599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3D7ACB8-08CC-1E09-8FA7-233E8B08740C}"/>
                  </a:ext>
                </a:extLst>
              </p14:cNvPr>
              <p14:cNvContentPartPr/>
              <p14:nvPr/>
            </p14:nvContentPartPr>
            <p14:xfrm>
              <a:off x="5133947" y="4475933"/>
              <a:ext cx="561960" cy="151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3D7ACB8-08CC-1E09-8FA7-233E8B0874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4947" y="4467293"/>
                <a:ext cx="5796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5E5932E-E7B8-2495-5A49-391D8F66286C}"/>
                  </a:ext>
                </a:extLst>
              </p14:cNvPr>
              <p14:cNvContentPartPr/>
              <p14:nvPr/>
            </p14:nvContentPartPr>
            <p14:xfrm>
              <a:off x="5140787" y="4646573"/>
              <a:ext cx="1692720" cy="223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5E5932E-E7B8-2495-5A49-391D8F6628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2147" y="4637573"/>
                <a:ext cx="1710360" cy="3996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내용 개체 틀 2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77EF19E-375D-5731-4E19-36F21B03E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4203406" cy="585829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B8CEE8C-CE9E-DF2C-C925-5C8856D670F9}"/>
                  </a:ext>
                </a:extLst>
              </p14:cNvPr>
              <p14:cNvContentPartPr/>
              <p14:nvPr/>
            </p14:nvContentPartPr>
            <p14:xfrm>
              <a:off x="810347" y="5220253"/>
              <a:ext cx="479520" cy="86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B8CEE8C-CE9E-DF2C-C925-5C8856D670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707" y="5211253"/>
                <a:ext cx="49716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68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4F16E-464F-DDAE-7E4D-70D2CC5B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생성한 </a:t>
            </a:r>
            <a:r>
              <a:rPr lang="en-US" altLang="ko-KR" dirty="0"/>
              <a:t>Entity</a:t>
            </a:r>
            <a:endParaRPr lang="ko-KR" altLang="en-US" dirty="0"/>
          </a:p>
        </p:txBody>
      </p:sp>
      <p:pic>
        <p:nvPicPr>
          <p:cNvPr id="9" name="내용 개체 틀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1C32071-F5B5-8712-D846-A90D2D1FB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r="7716"/>
          <a:stretch/>
        </p:blipFill>
        <p:spPr>
          <a:xfrm>
            <a:off x="107504" y="988949"/>
            <a:ext cx="3996392" cy="3952219"/>
          </a:xfrm>
        </p:spPr>
      </p:pic>
      <p:pic>
        <p:nvPicPr>
          <p:cNvPr id="11" name="그림 10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FD1CD35-B627-8739-D3D6-F518BB9AD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8"/>
          <a:stretch/>
        </p:blipFill>
        <p:spPr>
          <a:xfrm>
            <a:off x="4578587" y="969241"/>
            <a:ext cx="4080385" cy="4130301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0E387F8-E33E-1978-02EB-0DEC766619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r="14129"/>
          <a:stretch/>
        </p:blipFill>
        <p:spPr>
          <a:xfrm>
            <a:off x="2771800" y="4437054"/>
            <a:ext cx="1952364" cy="24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1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2B608-9AD0-BE16-B5A4-1B936DF3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90B06-4FC1-7681-D362-F55BA131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Spring</a:t>
            </a:r>
            <a:r>
              <a:rPr lang="ko-KR" altLang="en-US" sz="2400" dirty="0"/>
              <a:t>에서 사용하는 객체지향 쿼리언어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함수만으로 세부적인 데이터 조회가 불가능</a:t>
            </a:r>
            <a:endParaRPr lang="en-US" altLang="ko-KR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DAO,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Repository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CRUD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작성 시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테이블의 내용을 사용하기 위해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써야함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이때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아닌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JPQL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쿼리 언어를 작성한다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1800" dirty="0"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String</a:t>
            </a:r>
            <a:r>
              <a:rPr lang="ko-KR" altLang="en-US" sz="1800" dirty="0"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jpql</a:t>
            </a:r>
            <a:r>
              <a:rPr lang="en-US" altLang="ko-KR" sz="1800" dirty="0"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 = “select m from Member as m where </a:t>
            </a:r>
            <a:r>
              <a:rPr lang="en-US" altLang="ko-KR" sz="1800" dirty="0" err="1"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m.username</a:t>
            </a:r>
            <a:r>
              <a:rPr lang="en-US" altLang="ko-KR" sz="1800" dirty="0"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 =“</a:t>
            </a:r>
            <a:r>
              <a:rPr lang="en-US" altLang="ko-KR" sz="1800" dirty="0" err="1"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kim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”</a:t>
            </a:r>
          </a:p>
          <a:p>
            <a:pPr marL="0" indent="0">
              <a:buNone/>
            </a:pPr>
            <a:r>
              <a:rPr lang="en-US" altLang="ko-KR" sz="1800" dirty="0" err="1">
                <a:latin typeface="돋움" panose="020B0600000101010101" pitchFamily="50" charset="-127"/>
                <a:ea typeface="돋움" panose="020B0600000101010101" pitchFamily="50" charset="-127"/>
              </a:rPr>
              <a:t>EntityManager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800" dirty="0" err="1">
                <a:latin typeface="돋움" panose="020B0600000101010101" pitchFamily="50" charset="-127"/>
                <a:ea typeface="돋움" panose="020B0600000101010101" pitchFamily="50" charset="-127"/>
              </a:rPr>
              <a:t>em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 = </a:t>
            </a:r>
            <a:r>
              <a:rPr lang="en-US" altLang="ko-KR" sz="1800" dirty="0" err="1">
                <a:latin typeface="돋움" panose="020B0600000101010101" pitchFamily="50" charset="-127"/>
                <a:ea typeface="돋움" panose="020B0600000101010101" pitchFamily="50" charset="-127"/>
              </a:rPr>
              <a:t>emf.createEntityManager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List&lt;Member&gt; </a:t>
            </a:r>
            <a:r>
              <a:rPr lang="en-US" altLang="ko-KR" sz="1800" dirty="0" err="1">
                <a:latin typeface="돋움" panose="020B0600000101010101" pitchFamily="50" charset="-127"/>
                <a:ea typeface="돋움" panose="020B0600000101010101" pitchFamily="50" charset="-127"/>
              </a:rPr>
              <a:t>resultList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 = </a:t>
            </a:r>
          </a:p>
          <a:p>
            <a:pPr marL="0" indent="0">
              <a:buNone/>
            </a:pP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            </a:t>
            </a:r>
            <a:r>
              <a:rPr lang="en-US" altLang="ko-KR" sz="1800" dirty="0" err="1">
                <a:latin typeface="돋움" panose="020B0600000101010101" pitchFamily="50" charset="-127"/>
                <a:ea typeface="돋움" panose="020B0600000101010101" pitchFamily="50" charset="-127"/>
              </a:rPr>
              <a:t>em.</a:t>
            </a:r>
            <a:r>
              <a:rPr lang="en-US" altLang="ko-KR" sz="1800" dirty="0" err="1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createQuery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800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jpql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800" dirty="0" err="1">
                <a:latin typeface="돋움" panose="020B0600000101010101" pitchFamily="50" charset="-127"/>
                <a:ea typeface="돋움" panose="020B0600000101010101" pitchFamily="50" charset="-127"/>
              </a:rPr>
              <a:t>Member.class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).</a:t>
            </a:r>
            <a:r>
              <a:rPr lang="en-US" altLang="ko-KR" sz="1800" dirty="0" err="1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getResultList</a:t>
            </a:r>
            <a:r>
              <a:rPr lang="en-US" altLang="ko-KR" sz="1800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</a:p>
          <a:p>
            <a:pPr marL="0" indent="0">
              <a:buNone/>
            </a:pPr>
            <a:endParaRPr lang="en-US" altLang="ko-KR" sz="2200" dirty="0"/>
          </a:p>
        </p:txBody>
      </p:sp>
      <p:pic>
        <p:nvPicPr>
          <p:cNvPr id="5" name="그림 4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028B6F6F-D095-34A9-938F-FE1159469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394" r="7525" b="10843"/>
          <a:stretch/>
        </p:blipFill>
        <p:spPr>
          <a:xfrm>
            <a:off x="825591" y="2996952"/>
            <a:ext cx="5402594" cy="16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2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2B496-76BB-49D7-A121-5ABFF302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B92B9-7479-8BB0-7B60-09AB7DA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836713"/>
            <a:ext cx="7991475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TypeQuery</a:t>
            </a:r>
            <a:r>
              <a:rPr lang="en-US" altLang="ko-KR" sz="2400" dirty="0"/>
              <a:t>, Query </a:t>
            </a:r>
            <a:r>
              <a:rPr lang="ko-KR" altLang="en-US" sz="2400" dirty="0"/>
              <a:t>객체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JPQL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반환 시 쿼리객체가 필요함</a:t>
            </a:r>
            <a:endParaRPr lang="en-US" altLang="ko-KR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return(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반환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타입 지정 가능하면 </a:t>
            </a:r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TypeQuery</a:t>
            </a:r>
            <a:endParaRPr lang="en-US" altLang="ko-KR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return(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반환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타입 지정 못하면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TypeQuery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&lt;Member&gt; query = </a:t>
            </a:r>
            <a:r>
              <a:rPr lang="en-US" altLang="ko-KR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em.createQuery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(“SELECT m FROM Member m”, </a:t>
            </a:r>
            <a:r>
              <a:rPr lang="en-US" altLang="ko-KR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Member.class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List&lt;Member&gt; </a:t>
            </a:r>
            <a:r>
              <a:rPr lang="en-US" altLang="ko-KR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resultList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= </a:t>
            </a:r>
            <a:r>
              <a:rPr lang="en-US" altLang="ko-KR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query.getResultList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</a:p>
          <a:p>
            <a:pPr marL="0" indent="0">
              <a:buNone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For (Member </a:t>
            </a:r>
            <a:r>
              <a:rPr lang="en-US" altLang="ko-KR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member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lang="en-US" altLang="ko-KR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resultList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en-US" altLang="ko-KR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System.out.println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(“Member = “ + member);</a:t>
            </a:r>
          </a:p>
          <a:p>
            <a:pPr marL="0" indent="0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동적쿼리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em.createQuery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(“select ~~ </a:t>
            </a:r>
            <a:r>
              <a:rPr lang="en-US" altLang="ko-KR" sz="20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:, ?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”)</a:t>
            </a:r>
          </a:p>
          <a:p>
            <a:pPr marL="0" indent="0">
              <a:buNone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@NamedQuery(name = “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User.findByUsername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”, query=“SELECT u FROM User u WHERE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u.username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= :username”)</a:t>
            </a:r>
          </a:p>
          <a:p>
            <a:pPr marL="0" indent="0">
              <a:buNone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@Query():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메소드 호출 사용 시 쿼리를 정의하고 동적으로 생성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=&gt;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메소드에 매개변수로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JPQL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넣을 때 사용가능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00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37A74-ECA6-4EAF-6BEC-967F909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QueryDSL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97F7D-CD1B-1756-7E9A-192585BB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760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Java</a:t>
            </a:r>
            <a:r>
              <a:rPr lang="ko-KR" altLang="en-US" sz="2400" dirty="0"/>
              <a:t> 언어를 통해 쿼리를 생성하는 방법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등으로 함수에서 쿼리를 동적으로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생성할때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추가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Implementation ‘com.querydsl:querydsl-jpa:5.0.0:jakarta’ </a:t>
            </a:r>
          </a:p>
          <a:p>
            <a:pPr marL="0" indent="0">
              <a:buNone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annotationProcessor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‘com.querydsl:querydsl-apt:5.0.0:jakarta‘</a:t>
            </a:r>
          </a:p>
          <a:p>
            <a:pPr marL="0" indent="0">
              <a:buNone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annotationProcessor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‘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jakarta.annotation:jakarta.annotation-api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marL="0" indent="0">
              <a:buNone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annotationProcessor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‘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jakarta.persistence:jakarta.persistence-api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queryDSL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 marL="0" indent="0"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EntityManager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emf.createEntityManager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JPAQuery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query = new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JPAQuery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Qmember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qMember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new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Qmember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(“m”);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List&lt;Member&gt; members = 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query.</a:t>
            </a:r>
            <a:r>
              <a:rPr lang="en-US" altLang="ko-KR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qMember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.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qMember.name.eq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1”))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.</a:t>
            </a:r>
            <a:r>
              <a:rPr lang="en-US" altLang="ko-KR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orderBy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qMember.name.desc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.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qMember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75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9912D-71A3-3425-99E9-BE65406F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JPQL, </a:t>
            </a:r>
            <a:r>
              <a:rPr lang="en-US" altLang="ko-KR" dirty="0" err="1"/>
              <a:t>QueryDSL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07965-576C-B697-D1EB-FE274A728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99474"/>
            <a:ext cx="5040559" cy="5457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정렬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Order by 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m from Member m order by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m.age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DESC,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m.username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ASC</a:t>
            </a:r>
          </a:p>
          <a:p>
            <a:pPr marL="0" indent="0"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JPQL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조인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Entity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양방향 매핑 시 사용하는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@JoinColumn</a:t>
            </a:r>
          </a:p>
          <a:p>
            <a:pPr marL="0" indent="0"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JPQL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내부조인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외부조인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컬렉션조인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존재</a:t>
            </a:r>
          </a:p>
          <a:p>
            <a:pPr marL="0" indent="0">
              <a:buNone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내부조인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teamName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"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A";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 query = "SELECT m FROM Member m INNER JOIN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m.team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t" + "WHERE t.name = :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teamName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";</a:t>
            </a:r>
          </a:p>
          <a:p>
            <a:pPr marL="0" indent="0"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List&lt;Member&gt; members =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em.createQuery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(query,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Member.class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.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setParameter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teamName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teamName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.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getResultList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BD74-8793-2FEA-2ACC-6CD5ADF6C3A7}"/>
              </a:ext>
            </a:extLst>
          </p:cNvPr>
          <p:cNvSpPr txBox="1"/>
          <p:nvPr/>
        </p:nvSpPr>
        <p:spPr>
          <a:xfrm>
            <a:off x="5292080" y="999474"/>
            <a:ext cx="37444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외부조인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양방향으로 매핑 되어있는 엔티티 전부를 가져오는 방식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m FROM Member m LEFT [OUTER] JOIN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m.team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</a:t>
            </a:r>
          </a:p>
          <a:p>
            <a:pPr marL="0" indent="0"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컬렉션 조인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일대다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다대일 조인일때 사용</a:t>
            </a:r>
          </a:p>
          <a:p>
            <a:pPr marL="0" indent="0">
              <a:buNone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t, m FROM Team LEFT JOIN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t.members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</a:t>
            </a:r>
          </a:p>
          <a:p>
            <a:pPr marL="0" indent="0"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페치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(fetch)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조인</a:t>
            </a:r>
          </a:p>
          <a:p>
            <a:pPr marL="0" indent="0"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연관된 엔티티를 한번에 조회하는 기능</a:t>
            </a: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m FROM Member m join fetch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m.team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m.team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다음에 별칭이 없는 이유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페치조인은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별칭 못씀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ko-KR" altLang="en-US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 일대 다 매핑 때 씀</a:t>
            </a:r>
          </a:p>
        </p:txBody>
      </p:sp>
    </p:spTree>
    <p:extLst>
      <p:ext uri="{BB962C8B-B14F-4D97-AF65-F5344CB8AC3E}">
        <p14:creationId xmlns:p14="http://schemas.microsoft.com/office/powerpoint/2010/main" val="231981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12939</TotalTime>
  <Words>561</Words>
  <Application>Microsoft Office PowerPoint</Application>
  <PresentationFormat>화면 슬라이드 쇼(4:3)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HY헤드라인M</vt:lpstr>
      <vt:lpstr>굴림</vt:lpstr>
      <vt:lpstr>나눔고딕</vt:lpstr>
      <vt:lpstr>돋움</vt:lpstr>
      <vt:lpstr>맑은 고딕</vt:lpstr>
      <vt:lpstr>Arial</vt:lpstr>
      <vt:lpstr>Times New Roman</vt:lpstr>
      <vt:lpstr>Wingdings</vt:lpstr>
      <vt:lpstr>Default Theme</vt:lpstr>
      <vt:lpstr>프로젝트 entity생성과 JPQL, QueryDSL</vt:lpstr>
      <vt:lpstr>깃허브 생성, 스프링 파일 생성</vt:lpstr>
      <vt:lpstr>생성한 Entity </vt:lpstr>
      <vt:lpstr>생성한 Entity</vt:lpstr>
      <vt:lpstr>JPQL</vt:lpstr>
      <vt:lpstr>JPQL</vt:lpstr>
      <vt:lpstr>QueryDSL</vt:lpstr>
      <vt:lpstr>JPQL, QueryDSL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동균 유</cp:lastModifiedBy>
  <cp:revision>688</cp:revision>
  <cp:lastPrinted>2016-11-01T07:29:09Z</cp:lastPrinted>
  <dcterms:created xsi:type="dcterms:W3CDTF">2013-09-09T21:16:08Z</dcterms:created>
  <dcterms:modified xsi:type="dcterms:W3CDTF">2024-02-26T04:43:46Z</dcterms:modified>
</cp:coreProperties>
</file>