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B9B9B9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3657" autoAdjust="0"/>
  </p:normalViewPr>
  <p:slideViewPr>
    <p:cSldViewPr>
      <p:cViewPr varScale="1">
        <p:scale>
          <a:sx n="108" d="100"/>
          <a:sy n="108" d="100"/>
        </p:scale>
        <p:origin x="2159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프로젝트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25/02/24</a:t>
            </a:r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CDC-20D2-563F-2B2A-B6BE5B4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0CC9-B749-2242-7365-0E95379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13752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1. Spring Cloud Server</a:t>
            </a:r>
            <a:r>
              <a:rPr lang="ko-KR" altLang="en-US" dirty="0"/>
              <a:t>현황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생성 및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Data, </a:t>
            </a:r>
            <a:r>
              <a:rPr lang="en-US" altLang="ko-KR" dirty="0" err="1"/>
              <a:t>mongoDB</a:t>
            </a:r>
            <a:r>
              <a:rPr lang="ko-KR" altLang="en-US" dirty="0"/>
              <a:t>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0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BE41-4B49-A2F4-1E2E-FD8A3EDA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Spring Cloud Server</a:t>
            </a:r>
            <a:r>
              <a:rPr lang="ko-KR" altLang="en-US" dirty="0"/>
              <a:t>현황</a:t>
            </a: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EE4B26-92C1-6633-27AD-FC47A707E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7" y="1196752"/>
            <a:ext cx="8137525" cy="2597996"/>
          </a:xfrm>
        </p:spPr>
      </p:pic>
    </p:spTree>
    <p:extLst>
      <p:ext uri="{BB962C8B-B14F-4D97-AF65-F5344CB8AC3E}">
        <p14:creationId xmlns:p14="http://schemas.microsoft.com/office/powerpoint/2010/main" val="222902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6364F-BC54-96AE-2ED7-87F4BDC7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Cloud Server</a:t>
            </a:r>
            <a:r>
              <a:rPr lang="ko-KR" altLang="en-US" dirty="0"/>
              <a:t>현황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60E1EA11-6A68-D54B-0808-9C90B4A3C837}"/>
              </a:ext>
            </a:extLst>
          </p:cNvPr>
          <p:cNvSpPr/>
          <p:nvPr/>
        </p:nvSpPr>
        <p:spPr>
          <a:xfrm>
            <a:off x="6358447" y="5705079"/>
            <a:ext cx="1929413" cy="919401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+mj-lt"/>
              </a:rPr>
              <a:t>Docker: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RabbitMQ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0F62F4DD-56E9-DC4A-9EC2-C0E8FF16453C}"/>
              </a:ext>
            </a:extLst>
          </p:cNvPr>
          <p:cNvSpPr/>
          <p:nvPr/>
        </p:nvSpPr>
        <p:spPr>
          <a:xfrm>
            <a:off x="4147014" y="5705079"/>
            <a:ext cx="1929413" cy="919401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+mj-lt"/>
              </a:rPr>
              <a:t>Docker: MongoDB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5684E8F-EF74-24A7-6141-6620921D8E6F}"/>
              </a:ext>
            </a:extLst>
          </p:cNvPr>
          <p:cNvSpPr/>
          <p:nvPr/>
        </p:nvSpPr>
        <p:spPr>
          <a:xfrm>
            <a:off x="4139952" y="1996312"/>
            <a:ext cx="3607464" cy="510778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Docker: Config-server 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57DB9F36-7C20-BEB5-22C7-9DEE1FC6E124}"/>
              </a:ext>
            </a:extLst>
          </p:cNvPr>
          <p:cNvSpPr/>
          <p:nvPr/>
        </p:nvSpPr>
        <p:spPr>
          <a:xfrm>
            <a:off x="4147014" y="2624592"/>
            <a:ext cx="3600400" cy="510778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+mj-lt"/>
              </a:rPr>
              <a:t>Docker: Eureka-server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C3925F4F-046D-BDA8-23C3-D393BD866083}"/>
              </a:ext>
            </a:extLst>
          </p:cNvPr>
          <p:cNvSpPr/>
          <p:nvPr/>
        </p:nvSpPr>
        <p:spPr>
          <a:xfrm>
            <a:off x="4147014" y="3242899"/>
            <a:ext cx="3600399" cy="510778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Docker: edge-server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DF6BE92F-AB96-F5AE-BD64-D2701093CF49}"/>
              </a:ext>
            </a:extLst>
          </p:cNvPr>
          <p:cNvSpPr/>
          <p:nvPr/>
        </p:nvSpPr>
        <p:spPr>
          <a:xfrm>
            <a:off x="4139952" y="3875895"/>
            <a:ext cx="3600399" cy="510778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Docker: user-server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BB34A70C-1037-841F-545C-482ECA5AF1B1}"/>
              </a:ext>
            </a:extLst>
          </p:cNvPr>
          <p:cNvSpPr/>
          <p:nvPr/>
        </p:nvSpPr>
        <p:spPr>
          <a:xfrm>
            <a:off x="4147014" y="4514191"/>
            <a:ext cx="3607464" cy="510778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Docker: event-server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E6809FF8-E067-0EB1-1101-93F493237ADE}"/>
              </a:ext>
            </a:extLst>
          </p:cNvPr>
          <p:cNvSpPr/>
          <p:nvPr/>
        </p:nvSpPr>
        <p:spPr>
          <a:xfrm>
            <a:off x="4139952" y="5139562"/>
            <a:ext cx="3600399" cy="476726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Docker: analytics-server </a:t>
            </a:r>
            <a:endParaRPr kumimoji="1" lang="ko-KR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E5CCF8-5591-BD49-BBC0-6A685E0BFBAA}"/>
              </a:ext>
            </a:extLst>
          </p:cNvPr>
          <p:cNvSpPr/>
          <p:nvPr/>
        </p:nvSpPr>
        <p:spPr>
          <a:xfrm>
            <a:off x="4075008" y="1154566"/>
            <a:ext cx="4896544" cy="55393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2D227-A431-8C1C-4AFD-3CCCD80CE6E0}"/>
              </a:ext>
            </a:extLst>
          </p:cNvPr>
          <p:cNvSpPr txBox="1"/>
          <p:nvPr/>
        </p:nvSpPr>
        <p:spPr>
          <a:xfrm>
            <a:off x="4139952" y="1466343"/>
            <a:ext cx="483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Physical Node 124: Spring Cloud</a:t>
            </a:r>
            <a:endParaRPr lang="ko-KR" altLang="en-US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E97F2D-6494-4CAC-7ACD-E1BEE3865841}"/>
              </a:ext>
            </a:extLst>
          </p:cNvPr>
          <p:cNvSpPr/>
          <p:nvPr/>
        </p:nvSpPr>
        <p:spPr>
          <a:xfrm>
            <a:off x="539552" y="980728"/>
            <a:ext cx="8496944" cy="57606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0448EE-699E-7245-2C9E-6F91C09FE4EC}"/>
              </a:ext>
            </a:extLst>
          </p:cNvPr>
          <p:cNvSpPr/>
          <p:nvPr/>
        </p:nvSpPr>
        <p:spPr>
          <a:xfrm>
            <a:off x="827072" y="2920962"/>
            <a:ext cx="2607182" cy="24033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75C0C-DB6E-B13A-41A9-079F48B6EA2C}"/>
              </a:ext>
            </a:extLst>
          </p:cNvPr>
          <p:cNvSpPr txBox="1"/>
          <p:nvPr/>
        </p:nvSpPr>
        <p:spPr>
          <a:xfrm>
            <a:off x="1046659" y="3166051"/>
            <a:ext cx="2168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Control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Plane</a:t>
            </a:r>
          </a:p>
          <a:p>
            <a:pPr algn="ctr"/>
            <a:r>
              <a:rPr lang="en-US" altLang="ko-KR" dirty="0">
                <a:latin typeface="+mj-lt"/>
              </a:rPr>
              <a:t>Master Node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5211BC-D43B-7079-CA06-B71C24B528DD}"/>
              </a:ext>
            </a:extLst>
          </p:cNvPr>
          <p:cNvSpPr txBox="1"/>
          <p:nvPr/>
        </p:nvSpPr>
        <p:spPr>
          <a:xfrm>
            <a:off x="1046659" y="4225821"/>
            <a:ext cx="216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Monitoring</a:t>
            </a:r>
            <a:endParaRPr lang="ko-KR" altLang="en-US" dirty="0">
              <a:latin typeface="+mj-lt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740A312-4B25-AE06-677B-3706E19D7418}"/>
              </a:ext>
            </a:extLst>
          </p:cNvPr>
          <p:cNvSpPr/>
          <p:nvPr/>
        </p:nvSpPr>
        <p:spPr>
          <a:xfrm rot="5400000">
            <a:off x="3441998" y="3867809"/>
            <a:ext cx="576064" cy="461665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86673-4111-0E8B-9235-90AB691EE2F5}"/>
              </a:ext>
            </a:extLst>
          </p:cNvPr>
          <p:cNvSpPr txBox="1"/>
          <p:nvPr/>
        </p:nvSpPr>
        <p:spPr>
          <a:xfrm>
            <a:off x="572026" y="1742453"/>
            <a:ext cx="353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Kubernetes Cluster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24" name="그림 23" descr="상징, 로고, 등록 상표, 엠블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9296003-CEEE-94DB-6D0C-E5BB05FE5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0" r="16668"/>
          <a:stretch/>
        </p:blipFill>
        <p:spPr>
          <a:xfrm>
            <a:off x="1062640" y="1012004"/>
            <a:ext cx="1133095" cy="907461"/>
          </a:xfrm>
          <a:prstGeom prst="rect">
            <a:avLst/>
          </a:prstGeom>
        </p:spPr>
      </p:pic>
      <p:pic>
        <p:nvPicPr>
          <p:cNvPr id="26" name="그림 25" descr="그래픽, 로고, 폰트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0A9F04-9020-6BA9-0BBD-1787DB2D3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8" y="1012004"/>
            <a:ext cx="1196742" cy="5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975E5-4F1C-22A0-85DF-7AF24ED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38" y="116632"/>
            <a:ext cx="8137525" cy="707886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생성 및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C462A-100E-9508-82AB-D8AEB62C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976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 </a:t>
            </a:r>
            <a:r>
              <a:rPr lang="en-US" altLang="ko-KR" sz="2400" dirty="0"/>
              <a:t>server</a:t>
            </a:r>
            <a:r>
              <a:rPr lang="ko-KR" altLang="en-US" sz="2400" dirty="0"/>
              <a:t>와 </a:t>
            </a:r>
            <a:r>
              <a:rPr lang="en-US" altLang="ko-KR" sz="2400" dirty="0"/>
              <a:t>service</a:t>
            </a:r>
            <a:r>
              <a:rPr lang="ko-KR" altLang="en-US" sz="2400" dirty="0"/>
              <a:t>를 </a:t>
            </a:r>
            <a:r>
              <a:rPr lang="en-US" altLang="ko-KR" sz="2400" dirty="0"/>
              <a:t>docker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실행해야함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생성 스크립트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FROM 			// </a:t>
            </a:r>
            <a:r>
              <a:rPr lang="ko-KR" altLang="en-US" sz="2400" dirty="0"/>
              <a:t>기반이 될 이미지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COPY			// </a:t>
            </a:r>
            <a:r>
              <a:rPr lang="ko-KR" altLang="en-US" sz="2400" dirty="0"/>
              <a:t>해당 경로로 파일을 복사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CMD			// </a:t>
            </a:r>
            <a:r>
              <a:rPr lang="ko-KR" altLang="en-US" sz="2400" dirty="0"/>
              <a:t>실행될 파일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B6F6893-CC0B-2D94-95BC-A5DF4DE64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r="6676"/>
          <a:stretch/>
        </p:blipFill>
        <p:spPr>
          <a:xfrm>
            <a:off x="611560" y="1628800"/>
            <a:ext cx="5921767" cy="30243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1B12E6-9429-8BCC-F523-56FB64B214F7}"/>
              </a:ext>
            </a:extLst>
          </p:cNvPr>
          <p:cNvCxnSpPr/>
          <p:nvPr/>
        </p:nvCxnSpPr>
        <p:spPr>
          <a:xfrm>
            <a:off x="2728312" y="4365104"/>
            <a:ext cx="20961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1954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33299-74FB-164F-538F-93BAA19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생성 및 작성</a:t>
            </a:r>
          </a:p>
        </p:txBody>
      </p:sp>
      <p:pic>
        <p:nvPicPr>
          <p:cNvPr id="5" name="내용 개체 틀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CA2173-795E-58E8-27CD-4069F7ECB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9" y="980728"/>
            <a:ext cx="5824176" cy="36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67C8C-04FA-6032-1E1A-F24DEBFA8AEA}"/>
              </a:ext>
            </a:extLst>
          </p:cNvPr>
          <p:cNvSpPr txBox="1"/>
          <p:nvPr/>
        </p:nvSpPr>
        <p:spPr>
          <a:xfrm>
            <a:off x="6235815" y="25500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이미지 생성 및 실행</a:t>
            </a:r>
          </a:p>
        </p:txBody>
      </p:sp>
      <p:pic>
        <p:nvPicPr>
          <p:cNvPr id="8" name="그림 7" descr="텍스트, 스크린샷,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0A9DE1-AA04-B626-767D-086707C64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9" y="3984296"/>
            <a:ext cx="7025358" cy="2714884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8D74E324-2C5A-AA45-488C-1145F28D5FE4}"/>
              </a:ext>
            </a:extLst>
          </p:cNvPr>
          <p:cNvSpPr/>
          <p:nvPr/>
        </p:nvSpPr>
        <p:spPr>
          <a:xfrm rot="10800000">
            <a:off x="6588224" y="4869160"/>
            <a:ext cx="576064" cy="1728192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5010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FE992-E6BA-A178-7974-AB84CDA0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이외에 내용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720334-6C17-714D-B545-828368BA7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1" t="5386" r="5479"/>
          <a:stretch/>
        </p:blipFill>
        <p:spPr>
          <a:xfrm>
            <a:off x="0" y="858016"/>
            <a:ext cx="5953831" cy="3267969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6B6254-7C27-8CE1-D6DC-32CE8986DADB}"/>
              </a:ext>
            </a:extLst>
          </p:cNvPr>
          <p:cNvCxnSpPr>
            <a:cxnSpLocks/>
          </p:cNvCxnSpPr>
          <p:nvPr/>
        </p:nvCxnSpPr>
        <p:spPr>
          <a:xfrm>
            <a:off x="2199191" y="1484784"/>
            <a:ext cx="9360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pic>
        <p:nvPicPr>
          <p:cNvPr id="12" name="그림 11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70D761-7DBC-7333-33EC-1E23A70E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3" b="6980"/>
          <a:stretch/>
        </p:blipFill>
        <p:spPr>
          <a:xfrm>
            <a:off x="3887416" y="2617094"/>
            <a:ext cx="5256584" cy="423572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5A420-EC08-A9C8-A853-60060F63F706}"/>
              </a:ext>
            </a:extLst>
          </p:cNvPr>
          <p:cNvCxnSpPr>
            <a:cxnSpLocks/>
          </p:cNvCxnSpPr>
          <p:nvPr/>
        </p:nvCxnSpPr>
        <p:spPr>
          <a:xfrm>
            <a:off x="6047693" y="3140968"/>
            <a:ext cx="75655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05772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9BD72-EE60-57B6-C421-C4454D0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5F997-63F7-CDB7-F32F-35FC84CE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Docker</a:t>
            </a:r>
            <a:r>
              <a:rPr lang="ko-KR" altLang="en-US" dirty="0"/>
              <a:t>의 이미지가 실행이 되지 않는 이미지 오류 발생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Event-service, analytics-service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7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AE08D-8FDB-8C2F-38F2-4CA33ED3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18" y="116632"/>
            <a:ext cx="8137525" cy="707886"/>
          </a:xfrm>
        </p:spPr>
        <p:txBody>
          <a:bodyPr/>
          <a:lstStyle/>
          <a:p>
            <a:r>
              <a:rPr lang="en-US" altLang="ko-KR" dirty="0"/>
              <a:t>Data, </a:t>
            </a:r>
            <a:r>
              <a:rPr lang="en-US" altLang="ko-KR" dirty="0" err="1"/>
              <a:t>mongoDB</a:t>
            </a:r>
            <a:r>
              <a:rPr lang="ko-KR" altLang="en-US" dirty="0"/>
              <a:t>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CE9111B-64B1-E1D6-D3DF-7598D85A7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1154" b="2901"/>
          <a:stretch/>
        </p:blipFill>
        <p:spPr>
          <a:xfrm>
            <a:off x="-10404" y="821927"/>
            <a:ext cx="4855184" cy="440468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400E82-73F4-2FC5-BC8F-C601EBAC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16"/>
          <a:stretch/>
        </p:blipFill>
        <p:spPr>
          <a:xfrm>
            <a:off x="3239802" y="1628800"/>
            <a:ext cx="5904656" cy="241682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89A90E-86E3-C189-5419-F6E73B7DE7B1}"/>
              </a:ext>
            </a:extLst>
          </p:cNvPr>
          <p:cNvCxnSpPr>
            <a:cxnSpLocks/>
          </p:cNvCxnSpPr>
          <p:nvPr/>
        </p:nvCxnSpPr>
        <p:spPr>
          <a:xfrm>
            <a:off x="611560" y="2132856"/>
            <a:ext cx="20882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D57F4C-9AFF-EE58-E781-CE3AF8738165}"/>
              </a:ext>
            </a:extLst>
          </p:cNvPr>
          <p:cNvCxnSpPr>
            <a:cxnSpLocks/>
          </p:cNvCxnSpPr>
          <p:nvPr/>
        </p:nvCxnSpPr>
        <p:spPr>
          <a:xfrm>
            <a:off x="6753303" y="3212976"/>
            <a:ext cx="21602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ED9211-0733-9CD6-6512-0392A293999F}"/>
              </a:ext>
            </a:extLst>
          </p:cNvPr>
          <p:cNvSpPr txBox="1"/>
          <p:nvPr/>
        </p:nvSpPr>
        <p:spPr>
          <a:xfrm>
            <a:off x="4840515" y="4186823"/>
            <a:ext cx="4303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 err="1">
                <a:latin typeface="+mj-lt"/>
              </a:rPr>
              <a:t>db.users.insertOne</a:t>
            </a:r>
            <a:r>
              <a:rPr lang="en-US" altLang="ko-KR" sz="2000" dirty="0">
                <a:latin typeface="+mj-lt"/>
              </a:rPr>
              <a:t>({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</a:t>
            </a:r>
            <a:r>
              <a:rPr lang="en-US" altLang="ko-KR" sz="2000" dirty="0" err="1">
                <a:latin typeface="+mj-lt"/>
              </a:rPr>
              <a:t>userId</a:t>
            </a:r>
            <a:r>
              <a:rPr lang="en-US" altLang="ko-KR" sz="2000" dirty="0">
                <a:latin typeface="+mj-lt"/>
              </a:rPr>
              <a:t>": "user123",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"name": “</a:t>
            </a:r>
            <a:r>
              <a:rPr lang="en-US" altLang="ko-KR" sz="2000" dirty="0" err="1">
                <a:latin typeface="+mj-lt"/>
              </a:rPr>
              <a:t>donggyun</a:t>
            </a:r>
            <a:r>
              <a:rPr lang="en-US" altLang="ko-KR" sz="2000" dirty="0">
                <a:latin typeface="+mj-lt"/>
              </a:rPr>
              <a:t>",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"email": “dong@example.com",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"phone": "010-1234-5678",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</a:t>
            </a:r>
            <a:r>
              <a:rPr lang="en-US" altLang="ko-KR" sz="2000" dirty="0" err="1">
                <a:latin typeface="+mj-lt"/>
              </a:rPr>
              <a:t>createdAt</a:t>
            </a:r>
            <a:r>
              <a:rPr lang="en-US" altLang="ko-KR" sz="2000" dirty="0">
                <a:latin typeface="+mj-lt"/>
              </a:rPr>
              <a:t>": new Date(),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    "</a:t>
            </a:r>
            <a:r>
              <a:rPr lang="en-US" altLang="ko-KR" sz="2000" dirty="0" err="1">
                <a:latin typeface="+mj-lt"/>
              </a:rPr>
              <a:t>updatedAt</a:t>
            </a:r>
            <a:r>
              <a:rPr lang="en-US" altLang="ko-KR" sz="2000" dirty="0">
                <a:latin typeface="+mj-lt"/>
              </a:rPr>
              <a:t>": new Date()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63055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15860</TotalTime>
  <Words>195</Words>
  <Application>Microsoft Office PowerPoint</Application>
  <PresentationFormat>화면 슬라이드 쇼(4:3)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논문 프로젝트 4</vt:lpstr>
      <vt:lpstr>목차</vt:lpstr>
      <vt:lpstr>Spring Cloud Server현황</vt:lpstr>
      <vt:lpstr>Spring Cloud Server현황</vt:lpstr>
      <vt:lpstr>dockerfile 생성 및 작성</vt:lpstr>
      <vt:lpstr>dockerfile 생성 및 작성</vt:lpstr>
      <vt:lpstr>이외에 내용</vt:lpstr>
      <vt:lpstr>발생 오류</vt:lpstr>
      <vt:lpstr>Data, mongoDB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693</cp:revision>
  <cp:lastPrinted>2016-11-01T07:29:09Z</cp:lastPrinted>
  <dcterms:created xsi:type="dcterms:W3CDTF">2013-09-09T21:16:08Z</dcterms:created>
  <dcterms:modified xsi:type="dcterms:W3CDTF">2025-02-24T08:11:03Z</dcterms:modified>
</cp:coreProperties>
</file>