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CC0000"/>
    <a:srgbClr val="B9B9B9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2314" autoAdjust="0"/>
  </p:normalViewPr>
  <p:slideViewPr>
    <p:cSldViewPr>
      <p:cViewPr varScale="1">
        <p:scale>
          <a:sx n="84" d="100"/>
          <a:sy n="84" d="100"/>
        </p:scale>
        <p:origin x="86" y="9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Kubectl</a:t>
            </a:r>
            <a:r>
              <a:rPr lang="ko-KR" altLang="en-US" dirty="0"/>
              <a:t> 커맨드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24/08/19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E707E-894C-5C08-C438-6E5CBFAB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참고할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591DD-BF9A-DFBA-92AF-4CD899C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https://junkmm.tistory.com/3#Kubernetes%20%ED%81%B4%EB%9F%AC%EC%8A%A4%ED%84%B0%20%EA%B5%AC%EC%84%B1-1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https://jbground.tistory.com/107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4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153FD-9CBA-9DA9-BBD7-02BC8B8A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5C51-1086-90CA-8326-D986768D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2513"/>
            <a:ext cx="8568951" cy="57608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파드</a:t>
            </a:r>
            <a:r>
              <a:rPr lang="en-US" altLang="ko-KR" dirty="0"/>
              <a:t> (Pod)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sz="2000" dirty="0" err="1"/>
              <a:t>쿠버네티스의</a:t>
            </a:r>
            <a:r>
              <a:rPr lang="ko-KR" altLang="en-US" sz="2000" dirty="0"/>
              <a:t> 기본적인 단위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복수의 컨테이너를 포함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내부 컨테이너들의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주소와 포트번호를 공유함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일시적인 존재로 매번 초기 상태로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시작함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Kubectl</a:t>
            </a:r>
            <a:r>
              <a:rPr lang="en-US" altLang="ko-KR" sz="2000" dirty="0"/>
              <a:t> get pods          // Status </a:t>
            </a:r>
            <a:r>
              <a:rPr lang="ko-KR" altLang="en-US" sz="2000" dirty="0"/>
              <a:t>정보를 출력함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en-US" altLang="ko-KR" sz="2000" dirty="0" err="1"/>
              <a:t>ContainerCreating</a:t>
            </a:r>
            <a:r>
              <a:rPr lang="en-US" altLang="ko-KR" sz="2000" dirty="0"/>
              <a:t>  // </a:t>
            </a:r>
            <a:r>
              <a:rPr lang="ko-KR" altLang="en-US" sz="2000" dirty="0"/>
              <a:t>이미지 다운로드 중</a:t>
            </a:r>
            <a:r>
              <a:rPr lang="en-US" altLang="ko-KR" sz="2000" dirty="0"/>
              <a:t>, </a:t>
            </a:r>
            <a:r>
              <a:rPr lang="ko-KR" altLang="en-US" sz="2000" dirty="0"/>
              <a:t>컨테이너 생성 중 의미</a:t>
            </a:r>
          </a:p>
          <a:p>
            <a:pPr marL="0" indent="0">
              <a:buNone/>
            </a:pPr>
            <a:r>
              <a:rPr lang="en-US" altLang="ko-KR" sz="2000" dirty="0"/>
              <a:t>=&gt; Pending // </a:t>
            </a:r>
            <a:r>
              <a:rPr lang="ko-KR" altLang="en-US" sz="2000" dirty="0" err="1"/>
              <a:t>파드</a:t>
            </a:r>
            <a:r>
              <a:rPr lang="ko-KR" altLang="en-US" sz="2000" dirty="0"/>
              <a:t> 생성 요구를 받았지만 컨테이너가 생성되지 않은 상태</a:t>
            </a:r>
          </a:p>
          <a:p>
            <a:pPr marL="0" indent="0">
              <a:buNone/>
            </a:pPr>
            <a:r>
              <a:rPr lang="en-US" altLang="ko-KR" sz="2000" dirty="0"/>
              <a:t>=&gt; Running                // </a:t>
            </a:r>
            <a:r>
              <a:rPr lang="ko-KR" altLang="en-US" sz="2000" dirty="0"/>
              <a:t>실행 중</a:t>
            </a:r>
          </a:p>
          <a:p>
            <a:pPr marL="0" indent="0">
              <a:buNone/>
            </a:pPr>
            <a:r>
              <a:rPr lang="en-US" altLang="ko-KR" sz="2000" dirty="0"/>
              <a:t>=&gt; Terminating          // </a:t>
            </a:r>
            <a:r>
              <a:rPr lang="ko-KR" altLang="en-US" sz="2000" dirty="0"/>
              <a:t>종료됨</a:t>
            </a:r>
          </a:p>
          <a:p>
            <a:pPr marL="0" indent="0">
              <a:buNone/>
            </a:pPr>
            <a:r>
              <a:rPr lang="en-US" altLang="ko-KR" sz="2000" dirty="0"/>
              <a:t>=&gt; Succeeded           // </a:t>
            </a:r>
            <a:r>
              <a:rPr lang="ko-KR" altLang="en-US" sz="2000" dirty="0"/>
              <a:t>성공적으로 종료됨</a:t>
            </a:r>
          </a:p>
          <a:p>
            <a:pPr marL="0" indent="0">
              <a:buNone/>
            </a:pPr>
            <a:r>
              <a:rPr lang="en-US" altLang="ko-KR" sz="2000" dirty="0"/>
              <a:t>=&gt; Completed           // </a:t>
            </a:r>
            <a:r>
              <a:rPr lang="ko-KR" altLang="en-US" sz="2000" dirty="0"/>
              <a:t>정상적으로 종료됨</a:t>
            </a:r>
          </a:p>
          <a:p>
            <a:pPr marL="0" indent="0">
              <a:buNone/>
            </a:pPr>
            <a:r>
              <a:rPr lang="en-US" altLang="ko-KR" sz="2000" dirty="0"/>
              <a:t>=&gt; Error                    // </a:t>
            </a:r>
            <a:r>
              <a:rPr lang="ko-KR" altLang="en-US" sz="2000" dirty="0"/>
              <a:t>컨테이너가 이상이 생겨 종료된 경우</a:t>
            </a:r>
          </a:p>
          <a:p>
            <a:pPr marL="0" indent="0">
              <a:buNone/>
            </a:pPr>
            <a:r>
              <a:rPr lang="en-US" altLang="ko-KR" sz="2000" dirty="0"/>
              <a:t>=&gt; Failed                   // </a:t>
            </a:r>
            <a:r>
              <a:rPr lang="ko-KR" altLang="en-US" sz="2000" dirty="0"/>
              <a:t>컨테이너가 </a:t>
            </a:r>
            <a:r>
              <a:rPr lang="ko-KR" altLang="en-US" sz="2000" dirty="0" err="1"/>
              <a:t>이상종료했음</a:t>
            </a:r>
            <a:r>
              <a:rPr lang="ko-KR" altLang="en-US" sz="2000" dirty="0"/>
              <a:t> 의미</a:t>
            </a:r>
          </a:p>
          <a:p>
            <a:pPr marL="0" indent="0">
              <a:buNone/>
            </a:pPr>
            <a:r>
              <a:rPr lang="en-US" altLang="ko-KR" sz="2000" dirty="0"/>
              <a:t>=&gt; Unknown              // </a:t>
            </a:r>
            <a:r>
              <a:rPr lang="ko-KR" altLang="en-US" sz="2000" dirty="0" err="1"/>
              <a:t>파드</a:t>
            </a:r>
            <a:r>
              <a:rPr lang="ko-KR" altLang="en-US" sz="2000" dirty="0"/>
              <a:t> 상태를 알 수 없음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928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D7666-5786-F086-3861-AC85F385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FA143-72F6-3561-6B54-CC6804C3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서비스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클라이언트 사용자의 요청을 </a:t>
            </a:r>
            <a:r>
              <a:rPr lang="ko-KR" altLang="en-US" sz="2400" dirty="0" err="1"/>
              <a:t>파드에</a:t>
            </a:r>
            <a:r>
              <a:rPr lang="ko-KR" altLang="en-US" sz="2400" dirty="0"/>
              <a:t> 전달함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기동시</a:t>
            </a:r>
            <a:r>
              <a:rPr lang="ko-KR" altLang="en-US" sz="2400" dirty="0"/>
              <a:t> </a:t>
            </a:r>
            <a:r>
              <a:rPr lang="en-US" altLang="ko-KR" sz="2400" dirty="0"/>
              <a:t>IP</a:t>
            </a:r>
            <a:r>
              <a:rPr lang="ko-KR" altLang="en-US" sz="2400" dirty="0"/>
              <a:t> 주소를 </a:t>
            </a:r>
            <a:r>
              <a:rPr lang="en-US" altLang="ko-KR" sz="2400" dirty="0" err="1"/>
              <a:t>etcd</a:t>
            </a:r>
            <a:r>
              <a:rPr lang="ko-KR" altLang="en-US" sz="2400" dirty="0"/>
              <a:t>에 등록해 서비스가 이를 확인해 </a:t>
            </a:r>
            <a:r>
              <a:rPr lang="en-US" altLang="ko-KR" sz="2400" dirty="0"/>
              <a:t>request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주고받고함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컨트롤러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여러 </a:t>
            </a:r>
            <a:r>
              <a:rPr lang="ko-KR" altLang="en-US" sz="2400" dirty="0" err="1"/>
              <a:t>파드들을</a:t>
            </a:r>
            <a:r>
              <a:rPr lang="ko-KR" altLang="en-US" sz="2400" dirty="0"/>
              <a:t> 알맞게 사용해 제어하는 역할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디플로이먼트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레플리카셋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데몬셋</a:t>
            </a:r>
            <a:r>
              <a:rPr lang="ko-KR" altLang="en-US" sz="2400" dirty="0"/>
              <a:t> 등을 통해 컨트롤러가 </a:t>
            </a:r>
            <a:r>
              <a:rPr lang="ko-KR" altLang="en-US" sz="2400" dirty="0" err="1"/>
              <a:t>파드를</a:t>
            </a:r>
            <a:r>
              <a:rPr lang="ko-KR" altLang="en-US" sz="2400" dirty="0"/>
              <a:t> 관리함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0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0D998-12C5-0E2D-3885-E71EC1EC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</a:t>
            </a:r>
            <a:r>
              <a:rPr lang="ko-KR" altLang="en-US" dirty="0"/>
              <a:t>커맨드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05321-6929-8569-894D-3877AA0F2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Kubectl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커맨드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00FF"/>
                </a:solidFill>
              </a:rPr>
              <a:t>리소스타입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B050"/>
                </a:solidFill>
              </a:rPr>
              <a:t>이름</a:t>
            </a:r>
            <a:r>
              <a:rPr lang="ko-KR" altLang="en-US" dirty="0"/>
              <a:t> 옵션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커맨드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get          // </a:t>
            </a:r>
            <a:r>
              <a:rPr lang="ko-KR" altLang="en-US" sz="2400" dirty="0"/>
              <a:t>지정한 오브젝트를 출력 및 조회</a:t>
            </a:r>
            <a:r>
              <a:rPr lang="en-US" altLang="ko-KR" sz="2400" dirty="0"/>
              <a:t>                        </a:t>
            </a:r>
          </a:p>
          <a:p>
            <a:pPr marL="0" indent="0">
              <a:buNone/>
            </a:pPr>
            <a:r>
              <a:rPr lang="en-US" altLang="ko-KR" sz="2400" dirty="0"/>
              <a:t>Describe  // get</a:t>
            </a:r>
            <a:r>
              <a:rPr lang="ko-KR" altLang="en-US" sz="2400" dirty="0"/>
              <a:t>보다 더 상세한 정보 출력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Apply       // </a:t>
            </a:r>
            <a:r>
              <a:rPr lang="ko-KR" altLang="en-US" sz="2400" dirty="0" err="1"/>
              <a:t>매니페스트에</a:t>
            </a:r>
            <a:r>
              <a:rPr lang="ko-KR" altLang="en-US" sz="2400" dirty="0"/>
              <a:t> 작성한 내용 반영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Create     // </a:t>
            </a:r>
            <a:r>
              <a:rPr lang="ko-KR" altLang="en-US" sz="2400" dirty="0" err="1"/>
              <a:t>매니페스트에</a:t>
            </a:r>
            <a:r>
              <a:rPr lang="ko-KR" altLang="en-US" sz="2400" dirty="0"/>
              <a:t> 작성한 오브젝트 생성 </a:t>
            </a:r>
            <a:r>
              <a:rPr lang="en-US" altLang="ko-KR" sz="2400" dirty="0"/>
              <a:t>(</a:t>
            </a:r>
            <a:r>
              <a:rPr lang="ko-KR" altLang="en-US" sz="2400" dirty="0"/>
              <a:t>이미 있으면 오류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Delete     // </a:t>
            </a:r>
            <a:r>
              <a:rPr lang="ko-KR" altLang="en-US" sz="2400" dirty="0"/>
              <a:t>오브젝트를 삭제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Config     // </a:t>
            </a:r>
            <a:r>
              <a:rPr lang="ko-KR" altLang="en-US" sz="2400" dirty="0"/>
              <a:t>접속 대상의 </a:t>
            </a:r>
            <a:r>
              <a:rPr lang="en-US" altLang="ko-KR" sz="2400" dirty="0" err="1"/>
              <a:t>contex</a:t>
            </a:r>
            <a:r>
              <a:rPr lang="ko-KR" altLang="en-US" sz="2400" dirty="0"/>
              <a:t>를 출력</a:t>
            </a:r>
            <a:r>
              <a:rPr lang="en-US" altLang="ko-KR" sz="2400" dirty="0"/>
              <a:t>, </a:t>
            </a:r>
            <a:r>
              <a:rPr lang="ko-KR" altLang="en-US" sz="2400" dirty="0"/>
              <a:t>선택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Exec       // </a:t>
            </a:r>
            <a:r>
              <a:rPr lang="ko-KR" altLang="en-US" sz="2400" dirty="0"/>
              <a:t>대화형으로 커맨드를 실행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Run        // </a:t>
            </a:r>
            <a:r>
              <a:rPr lang="ko-KR" altLang="en-US" sz="2400" dirty="0" err="1"/>
              <a:t>파드를</a:t>
            </a:r>
            <a:r>
              <a:rPr lang="ko-KR" altLang="en-US" sz="2400" dirty="0"/>
              <a:t> 실행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Logs       // </a:t>
            </a:r>
            <a:r>
              <a:rPr lang="ko-KR" altLang="en-US" sz="2400" dirty="0"/>
              <a:t>컨테이너 로그 표시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84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0712C-D755-0581-FD99-1E79C089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</a:t>
            </a:r>
            <a:r>
              <a:rPr lang="ko-KR" altLang="en-US" dirty="0"/>
              <a:t>커맨드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B4C2D-D54F-C622-0D70-463BE725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리소스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Pod                // </a:t>
            </a:r>
            <a:r>
              <a:rPr lang="ko-KR" altLang="en-US" sz="2400" dirty="0"/>
              <a:t>컨테이너 최소 기도단위</a:t>
            </a:r>
            <a:r>
              <a:rPr lang="en-US" altLang="ko-KR" sz="2400" dirty="0"/>
              <a:t>        </a:t>
            </a:r>
          </a:p>
          <a:p>
            <a:pPr marL="0" indent="0">
              <a:buNone/>
            </a:pPr>
            <a:r>
              <a:rPr lang="en-US" altLang="ko-KR" sz="2400" dirty="0"/>
              <a:t>Service          // </a:t>
            </a:r>
            <a:r>
              <a:rPr lang="ko-KR" altLang="en-US" sz="2400" dirty="0" err="1"/>
              <a:t>파드를</a:t>
            </a:r>
            <a:r>
              <a:rPr lang="ko-KR" altLang="en-US" sz="2400" dirty="0"/>
              <a:t> 클라이언트에 공개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Endpoints       // </a:t>
            </a:r>
            <a:r>
              <a:rPr lang="ko-KR" altLang="en-US" sz="2400" dirty="0"/>
              <a:t>서비스를 제공하는 </a:t>
            </a:r>
            <a:r>
              <a:rPr lang="ko-KR" altLang="en-US" sz="2400" dirty="0" err="1"/>
              <a:t>파드의</a:t>
            </a:r>
            <a:r>
              <a:rPr lang="ko-KR" altLang="en-US" sz="2400" dirty="0"/>
              <a:t>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 관리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Deployment    // </a:t>
            </a:r>
            <a:r>
              <a:rPr lang="ko-KR" altLang="en-US" sz="2400" dirty="0" err="1"/>
              <a:t>파드의</a:t>
            </a:r>
            <a:r>
              <a:rPr lang="ko-KR" altLang="en-US" sz="2400" dirty="0"/>
              <a:t> 롤백</a:t>
            </a:r>
            <a:r>
              <a:rPr lang="en-US" altLang="ko-KR" sz="2400" dirty="0"/>
              <a:t>,</a:t>
            </a:r>
            <a:r>
              <a:rPr lang="ko-KR" altLang="en-US" sz="2400" dirty="0"/>
              <a:t> 제어 컨트롤러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Replicaset</a:t>
            </a:r>
            <a:r>
              <a:rPr lang="en-US" altLang="ko-KR" sz="2400" dirty="0"/>
              <a:t>      // </a:t>
            </a:r>
            <a:r>
              <a:rPr lang="ko-KR" altLang="en-US" sz="2400" dirty="0" err="1"/>
              <a:t>레플리카</a:t>
            </a:r>
            <a:r>
              <a:rPr lang="ko-KR" altLang="en-US" sz="2400" dirty="0"/>
              <a:t> 수를 제어 컨트롤러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Job                // </a:t>
            </a:r>
            <a:r>
              <a:rPr lang="ko-KR" altLang="en-US" sz="2400" dirty="0"/>
              <a:t>배치 처리 관리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Daemonset</a:t>
            </a:r>
            <a:r>
              <a:rPr lang="en-US" altLang="ko-KR" sz="2400" dirty="0"/>
              <a:t>    // </a:t>
            </a:r>
            <a:r>
              <a:rPr lang="ko-KR" altLang="en-US" sz="2400" dirty="0"/>
              <a:t>모든 노드에 </a:t>
            </a:r>
            <a:r>
              <a:rPr lang="ko-KR" altLang="en-US" sz="2400" dirty="0" err="1"/>
              <a:t>파드를</a:t>
            </a:r>
            <a:r>
              <a:rPr lang="ko-KR" altLang="en-US" sz="2400" dirty="0"/>
              <a:t> 배치하는 컨트롤러      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Namespace    // k8s </a:t>
            </a:r>
            <a:r>
              <a:rPr lang="ko-KR" altLang="en-US" sz="2400" dirty="0"/>
              <a:t>클러스터를 논리적으로 분할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17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FF719-AA6D-68A8-1A6A-063021B1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0F9DF-05DB-3368-D55C-D1233575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88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kubectl</a:t>
            </a:r>
            <a:r>
              <a:rPr lang="en-US" altLang="ko-KR" sz="2400" dirty="0"/>
              <a:t> create –f </a:t>
            </a:r>
            <a:r>
              <a:rPr lang="en-US" altLang="ko-KR" sz="2400" dirty="0" err="1"/>
              <a:t>manifest.yml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매니페스트</a:t>
            </a:r>
            <a:r>
              <a:rPr lang="ko-KR" altLang="en-US" sz="2400" dirty="0"/>
              <a:t> 파일로부터 오브젝트 생성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kubectl</a:t>
            </a:r>
            <a:r>
              <a:rPr lang="en-US" altLang="ko-KR" sz="2400" dirty="0"/>
              <a:t> create -f &lt;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 err="1"/>
              <a:t>Url</a:t>
            </a:r>
            <a:r>
              <a:rPr lang="ko-KR" altLang="en-US" sz="2400" dirty="0"/>
              <a:t>로부터 오브젝트 생성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kubectl</a:t>
            </a:r>
            <a:r>
              <a:rPr lang="en-US" altLang="ko-KR" sz="2400" dirty="0"/>
              <a:t> delete –f </a:t>
            </a:r>
            <a:r>
              <a:rPr lang="en-US" altLang="ko-KR" sz="2400" dirty="0" err="1"/>
              <a:t>manifest.yml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매니페스트</a:t>
            </a:r>
            <a:r>
              <a:rPr lang="ko-KR" altLang="en-US" sz="2400" dirty="0"/>
              <a:t> 파일로부터 삭제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kubectl</a:t>
            </a:r>
            <a:r>
              <a:rPr lang="en-US" altLang="ko-KR" sz="2400" dirty="0"/>
              <a:t> delete service webservice </a:t>
            </a:r>
          </a:p>
          <a:p>
            <a:pPr marL="0" indent="0">
              <a:buNone/>
            </a:pPr>
            <a:r>
              <a:rPr lang="ko-KR" altLang="en-US" sz="2400" dirty="0"/>
              <a:t>서비스 이름으로 삭제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kubectl</a:t>
            </a:r>
            <a:r>
              <a:rPr lang="ko-KR" altLang="en-US" sz="2400" dirty="0"/>
              <a:t> </a:t>
            </a:r>
            <a:r>
              <a:rPr lang="en-US" altLang="ko-KR" sz="2400" dirty="0"/>
              <a:t>config</a:t>
            </a:r>
            <a:r>
              <a:rPr lang="ko-KR" altLang="en-US" sz="2400" dirty="0"/>
              <a:t> </a:t>
            </a:r>
            <a:r>
              <a:rPr lang="en-US" altLang="ko-KR" sz="2400" dirty="0"/>
              <a:t>view     $ </a:t>
            </a:r>
            <a:r>
              <a:rPr lang="en-US" altLang="ko-KR" sz="2400" dirty="0" err="1"/>
              <a:t>kubectl</a:t>
            </a:r>
            <a:r>
              <a:rPr lang="ko-KR" altLang="en-US" sz="2400" dirty="0"/>
              <a:t> </a:t>
            </a:r>
            <a:r>
              <a:rPr lang="en-US" altLang="ko-KR" sz="2400" dirty="0"/>
              <a:t>get</a:t>
            </a:r>
            <a:r>
              <a:rPr lang="ko-KR" altLang="en-US" sz="2400" dirty="0"/>
              <a:t> </a:t>
            </a:r>
            <a:r>
              <a:rPr lang="en-US" altLang="ko-KR" sz="2400" dirty="0"/>
              <a:t>pods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파일 설정 표시                  </a:t>
            </a:r>
            <a:r>
              <a:rPr lang="ko-KR" altLang="en-US" sz="2400" dirty="0" err="1"/>
              <a:t>파드의</a:t>
            </a:r>
            <a:r>
              <a:rPr lang="ko-KR" altLang="en-US" sz="2400" dirty="0"/>
              <a:t> 내용 출력 </a:t>
            </a:r>
            <a:r>
              <a:rPr lang="ko-KR" altLang="en-US" sz="2400" dirty="0" err="1"/>
              <a:t>한줄</a:t>
            </a:r>
            <a:r>
              <a:rPr lang="ko-KR" altLang="en-US" sz="2400" dirty="0"/>
              <a:t> 표시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513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C2705-43A4-11E4-4E9D-7C039FF8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9D036-5CF4-6D52-2F47-52D64C44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Worker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대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OS: Ubuntu Server, desktop</a:t>
            </a:r>
          </a:p>
          <a:p>
            <a:pPr marL="0" indent="0">
              <a:buNone/>
            </a:pPr>
            <a:r>
              <a:rPr lang="ko-KR" altLang="en-US" dirty="0"/>
              <a:t>구성은 </a:t>
            </a:r>
            <a:r>
              <a:rPr lang="en-US" altLang="ko-KR" dirty="0" err="1">
                <a:solidFill>
                  <a:srgbClr val="00B0F0"/>
                </a:solidFill>
              </a:rPr>
              <a:t>kubeadm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쿠버네티스가</a:t>
            </a:r>
            <a:r>
              <a:rPr lang="ko-KR" altLang="en-US" dirty="0"/>
              <a:t> </a:t>
            </a:r>
            <a:r>
              <a:rPr lang="en-US" altLang="ko-KR" dirty="0"/>
              <a:t>Docker </a:t>
            </a:r>
            <a:r>
              <a:rPr lang="ko-KR" altLang="en-US" dirty="0"/>
              <a:t>컨테이너 지원을 종료해서 </a:t>
            </a:r>
            <a:r>
              <a:rPr lang="en-US" altLang="ko-KR" dirty="0">
                <a:solidFill>
                  <a:srgbClr val="FF0000"/>
                </a:solidFill>
              </a:rPr>
              <a:t>cri-docker</a:t>
            </a:r>
            <a:r>
              <a:rPr lang="ko-KR" altLang="en-US" dirty="0"/>
              <a:t>를 추가 설치해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웹서비스 애플리케이션을 컨테이너화 시켜 </a:t>
            </a:r>
            <a:r>
              <a:rPr lang="en-US" altLang="ko-KR" dirty="0"/>
              <a:t>pod</a:t>
            </a:r>
            <a:r>
              <a:rPr lang="ko-KR" altLang="en-US" dirty="0"/>
              <a:t>형태로 배포해 </a:t>
            </a:r>
            <a:r>
              <a:rPr lang="ko-KR" altLang="en-US" dirty="0" err="1"/>
              <a:t>쿠버네티스로</a:t>
            </a:r>
            <a:r>
              <a:rPr lang="ko-KR" altLang="en-US" dirty="0"/>
              <a:t> 사용</a:t>
            </a:r>
            <a:r>
              <a:rPr lang="en-US" altLang="ko-KR" dirty="0"/>
              <a:t>, </a:t>
            </a:r>
            <a:r>
              <a:rPr lang="ko-KR" altLang="en-US" dirty="0"/>
              <a:t>배포하기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로고, 그래픽, 상징, 폰트이(가) 표시된 사진&#10;&#10;자동 생성된 설명">
            <a:extLst>
              <a:ext uri="{FF2B5EF4-FFF2-40B4-BE49-F238E27FC236}">
                <a16:creationId xmlns:a16="http://schemas.microsoft.com/office/drawing/2014/main" id="{80748B74-273B-8C43-5B9A-EED02FAA5A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3" t="3796" r="28738" b="5201"/>
          <a:stretch/>
        </p:blipFill>
        <p:spPr>
          <a:xfrm>
            <a:off x="7088371" y="1020521"/>
            <a:ext cx="2031589" cy="23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3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2FD5B-1222-C192-6B4A-05165AF9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node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998785-B905-540E-9C11-6B6B52305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706228"/>
            <a:ext cx="7762875" cy="8563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7EA8B5-94FC-FBBC-2D04-D508CBC85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501008"/>
            <a:ext cx="7153275" cy="603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8617C-C4D7-2356-E75A-0908904B96C5}"/>
              </a:ext>
            </a:extLst>
          </p:cNvPr>
          <p:cNvSpPr txBox="1"/>
          <p:nvPr/>
        </p:nvSpPr>
        <p:spPr>
          <a:xfrm>
            <a:off x="755650" y="1220547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Swap Memory </a:t>
            </a:r>
            <a:r>
              <a:rPr lang="ko-KR" altLang="en-US" dirty="0">
                <a:latin typeface="+mj-lt"/>
              </a:rPr>
              <a:t>비활성화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98E91-BB05-4E47-5D8F-84FE72CA11A6}"/>
              </a:ext>
            </a:extLst>
          </p:cNvPr>
          <p:cNvSpPr txBox="1"/>
          <p:nvPr/>
        </p:nvSpPr>
        <p:spPr>
          <a:xfrm>
            <a:off x="755650" y="2895327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Golang </a:t>
            </a:r>
            <a:r>
              <a:rPr lang="ko-KR" altLang="en-US" dirty="0">
                <a:latin typeface="+mj-lt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49683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7C78D28-A04E-F697-BFD5-54EAC0B87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60" b="28393"/>
          <a:stretch/>
        </p:blipFill>
        <p:spPr>
          <a:xfrm>
            <a:off x="755650" y="1188132"/>
            <a:ext cx="6192613" cy="2232248"/>
          </a:xfr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81DEF95-261B-6430-63E4-9497A91AC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573016"/>
            <a:ext cx="6192613" cy="3153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385E44-C3EB-A0FA-EB67-FDE53FF19F5F}"/>
              </a:ext>
            </a:extLst>
          </p:cNvPr>
          <p:cNvSpPr txBox="1"/>
          <p:nvPr/>
        </p:nvSpPr>
        <p:spPr>
          <a:xfrm>
            <a:off x="768218" y="313281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lt"/>
              </a:rPr>
              <a:t>Docker</a:t>
            </a:r>
            <a:r>
              <a:rPr lang="ko-KR" altLang="en-US" sz="3200" b="1" dirty="0">
                <a:latin typeface="+mj-lt"/>
              </a:rPr>
              <a:t> 설치 그리고 </a:t>
            </a:r>
            <a:r>
              <a:rPr lang="en-US" altLang="ko-KR" sz="3200" b="1" dirty="0">
                <a:latin typeface="+mj-lt"/>
              </a:rPr>
              <a:t>cri-docker</a:t>
            </a:r>
            <a:r>
              <a:rPr lang="ko-KR" altLang="en-US" sz="3200" b="1" dirty="0">
                <a:latin typeface="+mj-lt"/>
              </a:rPr>
              <a:t> 설치</a:t>
            </a:r>
          </a:p>
        </p:txBody>
      </p:sp>
    </p:spTree>
    <p:extLst>
      <p:ext uri="{BB962C8B-B14F-4D97-AF65-F5344CB8AC3E}">
        <p14:creationId xmlns:p14="http://schemas.microsoft.com/office/powerpoint/2010/main" val="1367162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15071</TotalTime>
  <Words>436</Words>
  <Application>Microsoft Office PowerPoint</Application>
  <PresentationFormat>화면 슬라이드 쇼(4:3)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Kubectl 커맨드</vt:lpstr>
      <vt:lpstr>쿠버네티스 복습</vt:lpstr>
      <vt:lpstr>쿠버네티스 복습</vt:lpstr>
      <vt:lpstr>Kubectl 커맨드</vt:lpstr>
      <vt:lpstr>Kubectl 커맨드</vt:lpstr>
      <vt:lpstr>오브젝트 작성</vt:lpstr>
      <vt:lpstr>클러스터 구축</vt:lpstr>
      <vt:lpstr>Master node </vt:lpstr>
      <vt:lpstr>PowerPoint 프레젠테이션</vt:lpstr>
      <vt:lpstr>참고할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유동균</cp:lastModifiedBy>
  <cp:revision>691</cp:revision>
  <cp:lastPrinted>2016-11-01T07:29:09Z</cp:lastPrinted>
  <dcterms:created xsi:type="dcterms:W3CDTF">2013-09-09T21:16:08Z</dcterms:created>
  <dcterms:modified xsi:type="dcterms:W3CDTF">2024-08-19T02:29:14Z</dcterms:modified>
</cp:coreProperties>
</file>