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2314" autoAdjust="0"/>
  </p:normalViewPr>
  <p:slideViewPr>
    <p:cSldViewPr>
      <p:cViewPr varScale="1">
        <p:scale>
          <a:sx n="162" d="100"/>
          <a:sy n="162" d="100"/>
        </p:scale>
        <p:origin x="166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36:10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24575,'1558'0'0,"-1488"10"0,-27-2 0,-23-5 0,30 3 0,61 1 0,69 10 0,525-18 0,-691 0 0,0 0 0,0-2 0,0 1 0,19-8 0,-20 6 0,1 0 0,0 1 0,0 1 0,22-2 0,111-12 0,640 16-1365,-773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36:56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39:42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52:01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52:04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24575,'117'-2'0,"127"5"0,-180 4 0,-28-2 0,44-1 0,149 10 0,-228-14 0,65 3 0,-47-3 0,0 0 0,1 2 0,26 5 0,-28-4 0,1 0 0,-1-1 0,26-2 0,-25 0 0,0 1 0,0 0 0,22 5 0,-6 0 0,1-2 0,-1-2 0,1-1 0,39-5 0,13 2 0,403 2 0,-344-17 0,1 0 0,-99 18 0,-1-3 0,56-9 0,-56 6 0,0 2 0,82 5 0,-32 1 0,9-1 0,114-5 0,-158-4 0,-27 2 0,45 1 0,82 4-1365,-149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8134672" cy="1872208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bean</a:t>
            </a:r>
            <a:r>
              <a:rPr lang="ko-KR" altLang="en-US" dirty="0"/>
              <a:t>사용과 만들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24/01/29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635A1-AFF3-E5AE-E1FA-50C89766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E6112-6197-483B-545E-B6815CCF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원리</a:t>
            </a:r>
            <a:r>
              <a:rPr lang="en-US" altLang="ko-KR" sz="2400" dirty="0"/>
              <a:t>: </a:t>
            </a:r>
            <a:r>
              <a:rPr lang="ko-KR" altLang="en-US" sz="2400" dirty="0"/>
              <a:t>스프링 컨테이너에 객체를 </a:t>
            </a:r>
            <a:r>
              <a:rPr lang="en-US" altLang="ko-KR" sz="2400" dirty="0"/>
              <a:t>bean</a:t>
            </a:r>
            <a:r>
              <a:rPr lang="ko-KR" altLang="en-US" sz="2400" dirty="0"/>
              <a:t>화 해 관리를 맡겨 유용하게 하는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Bean</a:t>
            </a:r>
            <a:r>
              <a:rPr lang="ko-KR" altLang="en-US" sz="2400" dirty="0"/>
              <a:t>화 해서 </a:t>
            </a:r>
            <a:r>
              <a:rPr lang="en-US" altLang="ko-KR" sz="2400" dirty="0">
                <a:highlight>
                  <a:srgbClr val="FFFF00"/>
                </a:highlight>
              </a:rPr>
              <a:t>DI(</a:t>
            </a:r>
            <a:r>
              <a:rPr lang="ko-KR" altLang="en-US" sz="2400" dirty="0">
                <a:highlight>
                  <a:srgbClr val="FFFF00"/>
                </a:highlight>
              </a:rPr>
              <a:t>의존성 주입</a:t>
            </a:r>
            <a:r>
              <a:rPr lang="en-US" altLang="ko-KR" sz="2400" dirty="0">
                <a:highlight>
                  <a:srgbClr val="FFFF00"/>
                </a:highlight>
              </a:rPr>
              <a:t>)</a:t>
            </a:r>
            <a:r>
              <a:rPr lang="ko-KR" altLang="en-US" sz="2400" dirty="0">
                <a:highlight>
                  <a:srgbClr val="FFFF00"/>
                </a:highlight>
              </a:rPr>
              <a:t>이 </a:t>
            </a:r>
            <a:r>
              <a:rPr lang="ko-KR" altLang="en-US" sz="2400" dirty="0"/>
              <a:t>가능 따라서 하나의 객체로 여러 함수와 로직을 처리할 수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즉 </a:t>
            </a:r>
            <a:r>
              <a:rPr lang="ko-KR" altLang="en-US" sz="2400" dirty="0" err="1">
                <a:highlight>
                  <a:srgbClr val="FFFF00"/>
                </a:highlight>
              </a:rPr>
              <a:t>싱글톤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객체 하나로 여러 함수에서 공유됨</a:t>
            </a:r>
            <a:r>
              <a:rPr lang="en-US" altLang="ko-KR" sz="2400" dirty="0">
                <a:highlight>
                  <a:srgbClr val="FFFF00"/>
                </a:highlight>
              </a:rPr>
              <a:t>)</a:t>
            </a:r>
            <a:r>
              <a:rPr lang="ko-KR" altLang="en-US" sz="2400" dirty="0">
                <a:highlight>
                  <a:srgbClr val="FFFF00"/>
                </a:highlight>
              </a:rPr>
              <a:t>패턴</a:t>
            </a:r>
            <a:r>
              <a:rPr lang="ko-KR" altLang="en-US" sz="2400" dirty="0"/>
              <a:t>을 사용하게 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객체의 관리와 객체의 단일화</a:t>
            </a:r>
            <a:r>
              <a:rPr lang="en-US" altLang="ko-KR" sz="2400" dirty="0"/>
              <a:t>(</a:t>
            </a:r>
            <a:r>
              <a:rPr lang="ko-KR" altLang="en-US" sz="2400" dirty="0"/>
              <a:t>여러 인스턴스 생성 방지</a:t>
            </a:r>
            <a:r>
              <a:rPr lang="en-US" altLang="ko-KR" sz="2400" dirty="0"/>
              <a:t>)</a:t>
            </a:r>
            <a:r>
              <a:rPr lang="ko-KR" altLang="en-US" sz="2400" dirty="0"/>
              <a:t>가 쉽게 가능해진다</a:t>
            </a:r>
          </a:p>
        </p:txBody>
      </p:sp>
    </p:spTree>
    <p:extLst>
      <p:ext uri="{BB962C8B-B14F-4D97-AF65-F5344CB8AC3E}">
        <p14:creationId xmlns:p14="http://schemas.microsoft.com/office/powerpoint/2010/main" val="253536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7C9E2-97E5-8394-12CA-88EBB923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DA537-77D8-655A-1BB3-C548735B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컴포넌트 스캔</a:t>
            </a:r>
            <a:endParaRPr lang="en-US" altLang="ko-KR" sz="2400" dirty="0"/>
          </a:p>
          <a:p>
            <a:r>
              <a:rPr lang="en-US" altLang="ko-KR" sz="2400" dirty="0"/>
              <a:t>2. config</a:t>
            </a:r>
            <a:r>
              <a:rPr lang="ko-KR" altLang="en-US" sz="2400" dirty="0"/>
              <a:t>를 통한 수동적 </a:t>
            </a:r>
            <a:r>
              <a:rPr lang="en-US" altLang="ko-KR" sz="2400" dirty="0"/>
              <a:t>bean</a:t>
            </a:r>
            <a:r>
              <a:rPr lang="ko-KR" altLang="en-US" sz="2400" dirty="0"/>
              <a:t>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@Component =&gt; @Repository, @Service, @Controller</a:t>
            </a:r>
          </a:p>
          <a:p>
            <a:pPr marL="0" indent="0">
              <a:buNone/>
            </a:pPr>
            <a:r>
              <a:rPr lang="en-US" altLang="ko-KR" sz="2000" dirty="0"/>
              <a:t>@Autowired =&gt; </a:t>
            </a:r>
            <a:r>
              <a:rPr lang="ko-KR" altLang="en-US" sz="2000" dirty="0"/>
              <a:t>의존성을 주입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CE7725-AEF0-27D2-CA83-3987C2358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0" b="10267"/>
          <a:stretch/>
        </p:blipFill>
        <p:spPr>
          <a:xfrm>
            <a:off x="4455146" y="1953933"/>
            <a:ext cx="4688854" cy="1968285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45A5D15-E174-7653-372E-7FBC031DC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r="13050" b="3983"/>
          <a:stretch/>
        </p:blipFill>
        <p:spPr>
          <a:xfrm>
            <a:off x="0" y="1953933"/>
            <a:ext cx="4499992" cy="1948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DBB72E5-9B8E-EAF0-BB90-6D5F1A3233BA}"/>
                  </a:ext>
                </a:extLst>
              </p14:cNvPr>
              <p14:cNvContentPartPr/>
              <p14:nvPr/>
            </p14:nvContentPartPr>
            <p14:xfrm>
              <a:off x="7589955" y="3212976"/>
              <a:ext cx="1392120" cy="18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DBB72E5-9B8E-EAF0-BB90-6D5F1A323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1315" y="3204336"/>
                <a:ext cx="14097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3EAE5B6-4C78-7E49-C841-2F8E82CB8C5B}"/>
                  </a:ext>
                </a:extLst>
              </p14:cNvPr>
              <p14:cNvContentPartPr/>
              <p14:nvPr/>
            </p14:nvContentPartPr>
            <p14:xfrm>
              <a:off x="5279679" y="5161575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3EAE5B6-4C78-7E49-C841-2F8E82CB8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1039" y="51529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586F878-30C2-69CA-8F75-7248A3A6276B}"/>
                  </a:ext>
                </a:extLst>
              </p14:cNvPr>
              <p14:cNvContentPartPr/>
              <p14:nvPr/>
            </p14:nvContentPartPr>
            <p14:xfrm>
              <a:off x="7019919" y="4801935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586F878-30C2-69CA-8F75-7248A3A62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1279" y="479293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3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CD19-7913-70C5-1CBC-A561FE6B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화 만들기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6BDB93F-084C-3CE6-03CA-3018D9C2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62"/>
          <a:stretch/>
        </p:blipFill>
        <p:spPr>
          <a:xfrm>
            <a:off x="683568" y="1772816"/>
            <a:ext cx="5910417" cy="1944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F0DA5-2D07-0705-966B-06F0A7A25A1D}"/>
              </a:ext>
            </a:extLst>
          </p:cNvPr>
          <p:cNvSpPr txBox="1"/>
          <p:nvPr/>
        </p:nvSpPr>
        <p:spPr>
          <a:xfrm>
            <a:off x="773526" y="1196752"/>
            <a:ext cx="6534777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config</a:t>
            </a:r>
            <a:r>
              <a:rPr lang="ko-KR" altLang="en-US" sz="2400" dirty="0"/>
              <a:t>를 통한 수동적 </a:t>
            </a:r>
            <a:r>
              <a:rPr lang="en-US" altLang="ko-KR" sz="2400" dirty="0"/>
              <a:t>bean</a:t>
            </a:r>
            <a:r>
              <a:rPr lang="ko-KR" altLang="en-US" sz="2400" dirty="0"/>
              <a:t>화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DI(</a:t>
            </a:r>
            <a:r>
              <a:rPr lang="ko-KR" altLang="en-US" dirty="0"/>
              <a:t>의존성 주입</a:t>
            </a:r>
            <a:r>
              <a:rPr lang="en-US" altLang="ko-KR" dirty="0"/>
              <a:t>) </a:t>
            </a:r>
            <a:r>
              <a:rPr lang="ko-KR" altLang="en-US" dirty="0"/>
              <a:t>에는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sz="1600" dirty="0"/>
              <a:t>@Autowired private </a:t>
            </a:r>
            <a:r>
              <a:rPr lang="en-US" altLang="ko-KR" sz="1600" dirty="0" err="1"/>
              <a:t>MemberService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memberService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@Autowired </a:t>
            </a:r>
          </a:p>
          <a:p>
            <a:r>
              <a:rPr lang="en-US" altLang="ko-KR" sz="1600" dirty="0"/>
              <a:t>Public void </a:t>
            </a:r>
            <a:r>
              <a:rPr lang="en-US" altLang="ko-KR" sz="1600" dirty="0" err="1"/>
              <a:t>setMemberService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MemberService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memberService</a:t>
            </a:r>
            <a:r>
              <a:rPr lang="en-US" altLang="ko-KR" sz="1600" dirty="0"/>
              <a:t>) {</a:t>
            </a:r>
          </a:p>
          <a:p>
            <a:r>
              <a:rPr lang="en-US" altLang="ko-KR" dirty="0"/>
              <a:t>          </a:t>
            </a:r>
            <a:r>
              <a:rPr lang="en-US" altLang="ko-KR" sz="1800" dirty="0" err="1"/>
              <a:t>this.memberService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memberService</a:t>
            </a:r>
            <a:r>
              <a:rPr lang="en-US" altLang="ko-KR" sz="1800" dirty="0"/>
              <a:t>;</a:t>
            </a:r>
          </a:p>
          <a:p>
            <a:r>
              <a:rPr lang="en-US" altLang="ko-KR" sz="1800" dirty="0"/>
              <a:t>}</a:t>
            </a:r>
          </a:p>
          <a:p>
            <a:endParaRPr lang="en-US" altLang="ko-KR" sz="1800" dirty="0"/>
          </a:p>
          <a:p>
            <a:r>
              <a:rPr lang="en-US" altLang="ko-KR" sz="1800" dirty="0"/>
              <a:t>=&gt; </a:t>
            </a:r>
            <a:r>
              <a:rPr lang="ko-KR" altLang="en-US" sz="1800" dirty="0"/>
              <a:t>제일 많이 쓰는 방식이 생성자를 통한 방식</a:t>
            </a:r>
            <a:r>
              <a:rPr lang="en-US" altLang="ko-KR" sz="1800" dirty="0"/>
              <a:t> 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791391D-1D4A-D3F5-9B10-2A421DEB8E0E}"/>
                  </a:ext>
                </a:extLst>
              </p14:cNvPr>
              <p14:cNvContentPartPr/>
              <p14:nvPr/>
            </p14:nvContentPartPr>
            <p14:xfrm>
              <a:off x="-1073961" y="666615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791391D-1D4A-D3F5-9B10-2A421DEB8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2961" y="6576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153F0B9-3FD9-C090-C8A2-408ABF41C038}"/>
                  </a:ext>
                </a:extLst>
              </p14:cNvPr>
              <p14:cNvContentPartPr/>
              <p14:nvPr/>
            </p14:nvContentPartPr>
            <p14:xfrm>
              <a:off x="5025879" y="2990055"/>
              <a:ext cx="1238760" cy="27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153F0B9-3FD9-C090-C8A2-408ABF41C0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7239" y="2981055"/>
                <a:ext cx="125640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3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10E4-4FB9-E1B1-F823-51CA0E3D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E9B1E-4C91-0B5C-1198-8D0E5865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13" y="891687"/>
            <a:ext cx="7991475" cy="52720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환자 관리 프로그램</a:t>
            </a:r>
          </a:p>
        </p:txBody>
      </p:sp>
      <p:pic>
        <p:nvPicPr>
          <p:cNvPr id="7" name="그림 6" descr="도표, 라인, 패턴이(가) 표시된 사진&#10;&#10;자동 생성된 설명">
            <a:extLst>
              <a:ext uri="{FF2B5EF4-FFF2-40B4-BE49-F238E27FC236}">
                <a16:creationId xmlns:a16="http://schemas.microsoft.com/office/drawing/2014/main" id="{0EF595DA-7F28-11CD-C31F-780C7D03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" y="3795075"/>
            <a:ext cx="4159383" cy="2883005"/>
          </a:xfrm>
          <a:prstGeom prst="rect">
            <a:avLst/>
          </a:prstGeom>
        </p:spPr>
      </p:pic>
      <p:pic>
        <p:nvPicPr>
          <p:cNvPr id="9" name="그림 8" descr="직사각형, 라인, 도표, 사각형이(가) 표시된 사진&#10;&#10;자동 생성된 설명">
            <a:extLst>
              <a:ext uri="{FF2B5EF4-FFF2-40B4-BE49-F238E27FC236}">
                <a16:creationId xmlns:a16="http://schemas.microsoft.com/office/drawing/2014/main" id="{7C84C357-20DD-9160-7C2E-6CF19DE6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96" y="1358271"/>
            <a:ext cx="3724257" cy="2621681"/>
          </a:xfrm>
          <a:prstGeom prst="rect">
            <a:avLst/>
          </a:prstGeom>
        </p:spPr>
      </p:pic>
      <p:pic>
        <p:nvPicPr>
          <p:cNvPr id="11" name="그림 10" descr="도표, 직사각형, 라인, 기술 도면이(가) 표시된 사진&#10;&#10;자동 생성된 설명">
            <a:extLst>
              <a:ext uri="{FF2B5EF4-FFF2-40B4-BE49-F238E27FC236}">
                <a16:creationId xmlns:a16="http://schemas.microsoft.com/office/drawing/2014/main" id="{0A3021A7-3AA6-DBD9-95F5-B3B1C7AF3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58094"/>
            <a:ext cx="3887564" cy="2895516"/>
          </a:xfrm>
          <a:prstGeom prst="rect">
            <a:avLst/>
          </a:prstGeom>
        </p:spPr>
      </p:pic>
      <p:pic>
        <p:nvPicPr>
          <p:cNvPr id="13" name="그림 12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AED11006-ED52-53FB-304E-32EA23259F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6" y="1358271"/>
            <a:ext cx="3491880" cy="24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CD98E-1CB6-DD18-B814-FA65B6BA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내용</a:t>
            </a:r>
          </a:p>
        </p:txBody>
      </p:sp>
      <p:pic>
        <p:nvPicPr>
          <p:cNvPr id="5" name="내용 개체 틀 4" descr="로고, 하트, 그래픽, 디자인이(가) 표시된 사진&#10;&#10;자동 생성된 설명">
            <a:extLst>
              <a:ext uri="{FF2B5EF4-FFF2-40B4-BE49-F238E27FC236}">
                <a16:creationId xmlns:a16="http://schemas.microsoft.com/office/drawing/2014/main" id="{32334E64-21CF-0459-755D-3C83CBF0E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162300" cy="1447800"/>
          </a:xfr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9E853C-FE2F-FE37-2D3A-B2706701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0" y="3284984"/>
            <a:ext cx="4556000" cy="2736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19C5C-AFB3-B517-6B51-DD478D340BBB}"/>
              </a:ext>
            </a:extLst>
          </p:cNvPr>
          <p:cNvSpPr txBox="1"/>
          <p:nvPr/>
        </p:nvSpPr>
        <p:spPr>
          <a:xfrm>
            <a:off x="4247718" y="1720597"/>
            <a:ext cx="4869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DB</a:t>
            </a:r>
            <a:r>
              <a:rPr lang="ko-KR" altLang="en-US" sz="2000" dirty="0"/>
              <a:t>에서 데이터를 추출 후 </a:t>
            </a:r>
            <a:r>
              <a:rPr lang="en-US" altLang="ko-KR" sz="2000" dirty="0"/>
              <a:t>JSON</a:t>
            </a:r>
            <a:r>
              <a:rPr lang="ko-KR" altLang="en-US" sz="2000" dirty="0"/>
              <a:t>으로 담음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관계형 </a:t>
            </a:r>
            <a:r>
              <a:rPr lang="en-US" altLang="ko-KR" sz="2000" dirty="0"/>
              <a:t>DB)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BF83-46D9-9417-75D8-78536828928C}"/>
              </a:ext>
            </a:extLst>
          </p:cNvPr>
          <p:cNvSpPr txBox="1"/>
          <p:nvPr/>
        </p:nvSpPr>
        <p:spPr>
          <a:xfrm>
            <a:off x="4237382" y="2644552"/>
            <a:ext cx="486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Spring </a:t>
            </a:r>
            <a:r>
              <a:rPr lang="ko-KR" altLang="en-US" sz="2000" dirty="0"/>
              <a:t>서버에 내용을 받아서 값을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D82D9-3846-C612-3063-F895305DC225}"/>
              </a:ext>
            </a:extLst>
          </p:cNvPr>
          <p:cNvSpPr txBox="1"/>
          <p:nvPr/>
        </p:nvSpPr>
        <p:spPr>
          <a:xfrm>
            <a:off x="4237382" y="3485039"/>
            <a:ext cx="486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Chart.js</a:t>
            </a:r>
            <a:r>
              <a:rPr lang="ko-KR" altLang="en-US" sz="2000" dirty="0"/>
              <a:t>를 통해서 값을 통한 그래프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6B34A-A456-8F77-C304-60EE54D8324D}"/>
              </a:ext>
            </a:extLst>
          </p:cNvPr>
          <p:cNvSpPr txBox="1"/>
          <p:nvPr/>
        </p:nvSpPr>
        <p:spPr>
          <a:xfrm>
            <a:off x="4237382" y="4253026"/>
            <a:ext cx="486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서버를 통한 화면 값 알맞은 </a:t>
            </a:r>
            <a:r>
              <a:rPr lang="en-US" altLang="ko-KR" sz="2000" dirty="0"/>
              <a:t>URL</a:t>
            </a:r>
            <a:r>
              <a:rPr lang="ko-KR" altLang="en-US" sz="2000" dirty="0"/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387960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12520</TotalTime>
  <Words>191</Words>
  <Application>Microsoft Office PowerPoint</Application>
  <PresentationFormat>화면 슬라이드 쇼(4:3)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스프링 bean사용과 만들 프로그램</vt:lpstr>
      <vt:lpstr>Bean 사용</vt:lpstr>
      <vt:lpstr>Bean 화 만들기</vt:lpstr>
      <vt:lpstr>Bean 화 만들기</vt:lpstr>
      <vt:lpstr>만들 프로그램</vt:lpstr>
      <vt:lpstr>필요한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688</cp:revision>
  <cp:lastPrinted>2016-11-01T07:29:09Z</cp:lastPrinted>
  <dcterms:created xsi:type="dcterms:W3CDTF">2013-09-09T21:16:08Z</dcterms:created>
  <dcterms:modified xsi:type="dcterms:W3CDTF">2024-01-29T06:39:14Z</dcterms:modified>
</cp:coreProperties>
</file>