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9B9B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2314" autoAdjust="0"/>
  </p:normalViewPr>
  <p:slideViewPr>
    <p:cSldViewPr>
      <p:cViewPr varScale="1">
        <p:scale>
          <a:sx n="162" d="100"/>
          <a:sy n="162" d="100"/>
        </p:scale>
        <p:origin x="166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3:20:03.91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0,'509'0,"-487"1,1 2,-1 0,24 7,-25-5,1-1,0 0,29 0,-20-4,1 2,40 7,-24-3,0-3,82-5,-32-1,148 3,-232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1:01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134 87 24575,'0'-2'0,"1"-1"0,-1 1 0,1-1 0,-1 1 0,1-1 0,0 1 0,0 0 0,0-1 0,0 1 0,0 0 0,0 0 0,1 0 0,-1-1 0,1 2 0,0-1 0,0 0 0,-1 0 0,1 0 0,0 1 0,0-1 0,1 1 0,-1 0 0,0-1 0,0 1 0,1 0 0,-1 0 0,5-1 0,9-2 0,0 0 0,0 1 0,23-2 0,-1-1 0,0 1 0,0 1 0,0 2 0,65 5 0,-15 0 0,-3-5 0,92 4 0,-47 22 0,-95-16 0,22 13 0,-20-5 0,-32-14 0,0 0 0,0 0 0,0 1 0,-1 0 0,1 0 0,-1 0 0,0 1 0,0-1 0,0 1 0,0 0 0,0 0 0,-1 1 0,0-1 0,0 1 0,0-1 0,-1 1 0,1 0 0,-1 0 0,0 0 0,0 0 0,-1 1 0,2 9 0,1 10 0,-2 1 0,0-1 0,-4 44 0,0-23 0,2-38 0,1 12 0,-1 1 0,-2 0 0,-6 34 0,6-48 0,0 0 0,0-1 0,-1 0 0,0 1 0,0-1 0,0 0 0,-1 0 0,0-1 0,0 1 0,-1-1 0,1 0 0,-1 0 0,0 0 0,0-1 0,-7 5 0,-14 9 0,-2-1 0,0-2 0,-1 0 0,0-2 0,-1-1 0,-1-1 0,-40 8 0,-61 14 0,96-29 0,0-1 0,0-2 0,-48-4 0,1 1 0,45 2 0,1-2 0,-47-7 0,72 7 0,1-1 0,0 0 0,-1 0 0,1-1 0,1 0 0,-1-1 0,1-1 0,-1 0 0,1 0 0,1 0 0,-14-13 0,-3-3 0,19 16 0,0 0 0,0-1 0,1 1 0,-8-10 0,4 2 0,0 0 0,1-1 0,1 0 0,0 0 0,1-1 0,1 0 0,1 0 0,-8-33 0,7 12 0,2 15 0,0-1 0,0-35 0,4 51 0,1 1 0,-1-1 0,1 1 0,0-1 0,1 1 0,0 0 0,-1 0 0,2-1 0,-1 1 0,1 1 0,0-1 0,0 0 0,7-8 0,40-66-1365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1:23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17 24575,'1083'0'0,"-937"-16"0,248 16-1365,-380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1:29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 24575,'105'-9'0,"-60"4"0,48-1 0,103 7 0,-61 2 0,-102-3-1365,-19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1:41.2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24575,'869'0'0,"-858"-1"-18,-1 0-1,0-1 1,1 0 0,-1-1-1,18-7 1,-4 2-1237,-13 5-5571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1:46.5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55 24575,'7'-1'0,"0"0"0,-1 0 0,1-1 0,-1 1 0,0-1 0,1-1 0,6-3 0,-6 3 0,0 0 0,0 1 0,0-1 0,0 1 0,15-1 0,84 2 0,-70 2 0,0-1 0,65-10 0,-53 4 0,0 2 0,1 2 0,52 5 0,-3 0 0,-19-5 0,87 4 0,-162-1 0,0 0 0,0 0 0,0 0 0,0 0 0,0 1 0,0 0 0,-1 0 0,1 0 0,0 0 0,-1 0 0,0 1 0,0-1 0,0 1 0,0 0 0,0 0 0,0 0 0,-1 0 0,1 1 0,-1-1 0,0 1 0,0-1 0,0 1 0,-1 0 0,1 0 0,-1-1 0,0 1 0,0 0 0,0 6 0,2 2 0,-1 0 0,-1 1 0,0 0 0,-1-1 0,-1 1 0,0-1 0,0 1 0,-4 13 0,3-18 0,-1 0 0,0-1 0,0 0 0,-1 0 0,0 0 0,0 0 0,-1 0 0,0-1 0,0 0 0,0 0 0,-1 0 0,0-1 0,0 0 0,-8 6 0,-10 5 0,-1-2 0,-41 18 0,51-25 0,-1 0 0,1-2 0,-1 0 0,0-1 0,0 0 0,0-2 0,-25 2 0,-105-5 0,61-2 0,-5 5 0,-98-4 0,174 0 0,0-1 0,0 0 0,0-1 0,0 0 0,1-1 0,-22-11 0,28 12 0,-1 0 0,1 0 0,0-1 0,1 0 0,-1 0 0,1 0 0,0-1 0,0 0 0,0 0 0,1-1 0,0 0 0,-7-13 0,8 8 30,-1 0 0,2 0 0,-4-21 0,6 28-154,0 0 0,1-1 1,-1 1-1,1 0 0,0 0 0,1 0 1,-1 0-1,1-1 0,0 1 0,0 0 1,3-7-1,3 2-6702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1:54.2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 38 24575,'64'-16'0,"-27"14"0,80-9 0,-68 6 0,-1 2 0,81 5 0,-31 1 0,-72-3 0,30-1 0,0 3 0,56 9 0,-78-5 0,45 14 0,-70-17 0,0 0 0,0 1 0,0 0 0,0 0 0,-1 1 0,1 0 0,-1 0 0,0 1 0,13 12 0,-17-12 0,-1 0 0,1 1 0,-1-1 0,0 0 0,0 1 0,-1 0 0,1-1 0,-2 1 0,1 0 0,-1 0 0,1 8 0,-1-3 0,0 1 0,-1-1 0,-1 0 0,0 0 0,-4 21 0,3-29 0,0 1 0,0-1 0,-1 0 0,1 0 0,-1 0 0,0 0 0,0 0 0,-1-1 0,1 1 0,-1-1 0,0 0 0,0 0 0,0-1 0,0 1 0,0-1 0,0 1 0,-1-1 0,-4 1 0,-15 6 0,0-1 0,-25 5 0,47-12 0,-143 34 0,102-30 0,-1-2 0,-82-5 0,31-1 0,93 3 0,-52 0 0,1-2 0,-55-9 0,53 2 0,-63-21 0,113 27 0,-1 1 0,1-1 0,0-1 0,1 1 0,-1-1 0,1 0 0,0 0 0,-1 0 0,2 0 0,-1-1 0,0 0 0,1 0 0,0 0 0,0 0 0,1 0 0,-1-1 0,1 1 0,0-1 0,-1-8 0,0 3 0,0 0 0,1 0 0,0 0 0,1 0 0,0 0 0,1 0 0,0 0 0,1 0 0,3-18 0,-2 25 0,0-1 0,1 1 0,-1-1 0,1 1 0,0 0 0,1 0 0,-1 0 0,0 1 0,1-1 0,0 1 0,0 0 0,0 0 0,0 0 0,1 0 0,-1 1 0,10-4 0,10-4 0,46-14 0,-67 23 0,8-3-1365,-1-1-5461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2:02.0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 33 24575,'64'-15'0,"25"7"0,54-2 0,300 11 0,-372 9 0,-29-3 0,1 0 0,46 2 0,-75-8 0,-1 0 0,1 2 0,0-1 0,20 8 0,-20-6 0,0 0 0,0-1 0,0-1 0,21 1 0,96 14 0,-120-17 0,-1 0 0,1 1 0,-1 0 0,0 1 0,1 0 0,-1 1 0,0 0 0,14 6 0,-19-6 0,0 0 0,0 0 0,0 0 0,-1 1 0,0 0 0,1 0 0,-1 0 0,0 0 0,-1 0 0,1 1 0,-1 0 0,0-1 0,0 1 0,-1 0 0,1 1 0,-1-1 0,2 7 0,3 14 0,0 0 0,4 53 0,-9-66 0,-2 0 0,0 1 0,0-1 0,-2 0 0,1 1 0,-2-1 0,-7 25 0,6-29 0,-1-1 0,0 0 0,0 0 0,0 0 0,-1 0 0,-1-1 0,1 0 0,-1-1 0,0 1 0,-12 7 0,-12 7 0,-40 21 0,62-37 0,-12 5 0,-1-1 0,0 0 0,-33 7 0,4-2 0,12-3 0,0-2 0,-1-1 0,-80 4 0,87-10 0,-53 8 0,39-4 0,-1-3 0,-84-5 0,35-1 0,26-7 0,28 3 0,13 2 0,0-1 0,0-1 0,1-1 0,0-2 0,0-1 0,-38-20 0,54 23 0,0 1 0,1-2 0,0 0 0,0 0 0,1-1 0,0-1 0,1 0 0,0 0 0,1-1 0,0 0 0,1-1 0,0 0 0,1 0 0,0-1 0,1 0 0,1 0 0,0 0 0,1 0 0,1-1 0,0 0 0,1 0 0,0 0 0,1-22 0,1 32 0,0-1 0,1 1 0,-1-1 0,1 1 0,0-1 0,1 1 0,-1 0 0,1 0 0,0-1 0,1 1 0,-1 0 0,1 1 0,0-1 0,0 0 0,0 1 0,1 0 0,-1 0 0,1 0 0,0 0 0,0 0 0,1 1 0,-1 0 0,1 0 0,-1 0 0,1 0 0,0 1 0,0 0 0,1 0 0,-1 0 0,0 1 0,0-1 0,1 1 0,5 0 0,29-7-1365,-29 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3:09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24575,'1181'0'0,"-1164"1"0,0 1 0,0 0 0,29 9 0,-29-6 0,0-1 0,0-1 0,31 2 0,493-6-1365,-527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3:48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24575,'935'0'-1365,"-921"0"-5461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3:54.4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24575,'97'-16'0,"31"18"0,57-4 0,-146-8-1365,-28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3:20:47.88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1,'131'17,"50"-1,-139-17,0 3,-1 1,80 16,-84-13,1-1,0-2,0-2,49-4,3 0,827 3,-819 15,-84-13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4:05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 24575,'803'0'0,"-656"-17"0,1 18-1365,-134-1-5461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16:35.6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 24575,'96'1'0,"104"-3"0,-96-14-1365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28:49.9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367 449 24575,'-25'1'0,"0"-2"0,0 0 0,0-2 0,1 0 0,-43-13 0,41 8 0,19 6 0,1 1 0,-1-2 0,0 1 0,1-1 0,-1 0 0,1 0 0,0-1 0,0 0 0,0 0 0,1 0 0,-10-9 0,8 4 0,0 1 0,0-1 0,1 0 0,0 0 0,1-1 0,0 0 0,0 0 0,-4-15 0,7 19 0,0-1 0,1 0 0,0 0 0,0 0 0,0 0 0,1 0 0,0 0 0,0 0 0,1-1 0,0 1 0,0 0 0,1 1 0,-1-1 0,5-9 0,-4 12 0,1 0 0,1-1 0,-1 1 0,1 0 0,-1 1 0,1-1 0,0 1 0,5-4 0,21-21 0,-21 19 0,0-1 0,1 1 0,0 1 0,0-1 0,1 2 0,0 0 0,0 0 0,22-9 0,-14 12 0,1 1 0,0 1 0,0 0 0,0 2 0,40 3 0,5 0 0,-58-3 0,0 1 0,0 0 0,0 0 0,0 0 0,0 1 0,0 0 0,-1 0 0,1 1 0,0 0 0,-1 0 0,0 1 0,0-1 0,0 1 0,0 1 0,-1-1 0,1 1 0,-1 0 0,0 0 0,-1 1 0,1-1 0,-1 1 0,0 0 0,-1 0 0,4 9 0,2 0 0,-1 2 0,0-1 0,-2 1 0,0 0 0,4 19 0,-9-30 0,0 1 0,0 0 0,-1-1 0,0 1 0,0 0 0,-1-1 0,0 1 0,0 0 0,0-1 0,-1 1 0,0-1 0,0 0 0,-1 1 0,0-1 0,0 0 0,-7 10 0,4-8-20,-1-1 0,1 0-1,-1 0 1,0-1 0,-1 0-1,1 0 1,-1-1 0,-1 0-1,1 0 1,-1-1 0,1 0-1,-18 5 1,-8 4-1081,24-8-5725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29:05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367 449 24575,'-25'1'0,"0"-2"0,0 0 0,0-2 0,1 0 0,-43-13 0,41 8 0,19 6 0,1 1 0,-1-2 0,0 1 0,1-1 0,-1 0 0,1 0 0,0-1 0,0 0 0,0 0 0,1 0 0,-10-9 0,8 4 0,0 1 0,0-1 0,1 0 0,0 0 0,1-1 0,0 0 0,0 0 0,-4-15 0,7 19 0,0-1 0,1 0 0,0 0 0,0 0 0,0 0 0,1 0 0,0 0 0,0 0 0,1-1 0,0 1 0,0 0 0,1 1 0,-1-1 0,5-9 0,-4 12 0,1 0 0,1-1 0,-1 1 0,1 0 0,-1 1 0,1-1 0,0 1 0,5-4 0,21-21 0,-21 19 0,0-1 0,1 1 0,0 1 0,0-1 0,1 2 0,0 0 0,0 0 0,22-9 0,-14 12 0,1 1 0,0 1 0,0 0 0,0 2 0,40 3 0,5 0 0,-58-3 0,0 1 0,0 0 0,0 0 0,0 0 0,0 1 0,0 0 0,-1 0 0,1 1 0,0 0 0,-1 0 0,0 1 0,0-1 0,0 1 0,0 1 0,-1-1 0,1 1 0,-1 0 0,0 0 0,-1 1 0,1-1 0,-1 1 0,0 0 0,-1 0 0,4 9 0,2 0 0,-1 2 0,0-1 0,-2 1 0,0 0 0,4 19 0,-9-30 0,0 1 0,0 0 0,-1-1 0,0 1 0,0 0 0,-1-1 0,0 1 0,0 0 0,0-1 0,-1 1 0,0-1 0,0 0 0,-1 1 0,0-1 0,0 0 0,-7 10 0,4-8-20,-1-1 0,1 0-1,-1 0 1,0-1 0,-1 0-1,1 0 1,-1-1 0,-1 0-1,1 0 1,-1-1 0,1 0-1,-18 5 1,-8 4-1081,24-8-5725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1:26.8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35 100 24575,'1'-2'0,"-1"0"0,1 0 0,0 0 0,0 1 0,0-1 0,0 0 0,0 1 0,0-1 0,0 1 0,1-1 0,-1 1 0,0-1 0,1 1 0,-1 0 0,4-2 0,30-20 0,-30 20 0,8-4 0,0 0 0,0 2 0,0 0 0,1 0 0,-1 1 0,1 1 0,0 0 0,16-1 0,117 1 0,-98 3 0,-22 2 0,-1 1 0,0 1 0,33 9 0,-15-3 0,-42-8 0,1-1 0,0 1 0,-1-1 0,1 1 0,-1 0 0,0 0 0,0 0 0,1 0 0,-1 0 0,-1 1 0,1-1 0,0 0 0,0 1 0,-1 0 0,0-1 0,1 1 0,-1 0 0,0 0 0,0 0 0,-1-1 0,1 1 0,0 0 0,-1 6 0,7 75 0,-7-81 0,1 16 0,0-13 0,-1 0 0,1-1 0,-1 1 0,0 0 0,0 0 0,-1-1 0,1 1 0,-1 0 0,-1-1 0,1 1 0,-1-1 0,0 1 0,0-1 0,0 0 0,-1 0 0,0 0 0,0 0 0,0 0 0,-6 5 0,-1-2 0,0-1 0,0 0 0,-1-1 0,0 0 0,0 0 0,-1-1 0,1-1 0,-1 0 0,0-1 0,0 0 0,-1-1 0,-17 2 0,-52 11 0,61-10 0,0-1 0,0 0 0,-32 0 0,42-4 0,0 0 0,-1-1 0,1 0 0,0-1 0,0 0 0,0-1 0,0 0 0,0-1 0,1 0 0,-1 0 0,1-1 0,0-1 0,0 0 0,1 0 0,0-1 0,0 0 0,1 0 0,-1-1 0,2 0 0,-1-1 0,1 0 0,0 0 0,-9-18 0,12 20-54,1 0-1,0 0 0,0 0 1,0 0-1,1-1 1,0 0-1,1 1 0,0-1 1,0 0-1,1 1 1,0-1-1,0 0 0,0 0 1,1 0-1,0 1 0,1-1 1,0 1-1,0-1 1,1 1-1,0-1 0,0 1 1,0 0-1,1 1 1,5-8-1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1:33.1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300 416 24575,'-64'1'0,"-70"-3"0,130 2 0,-1-1 0,0 0 0,1 0 0,0 0 0,-1-1 0,1 0 0,0 0 0,-1 0 0,1 0 0,0-1 0,1 1 0,-1-1 0,0 0 0,1 0 0,0 0 0,-1-1 0,1 1 0,0-1 0,1 0 0,-1 0 0,1 0 0,0 0 0,0 0 0,0 0 0,0 0 0,1-1 0,0 1 0,-1-1 0,2 1 0,-2-7 0,-1-14 0,1-1 0,2 1 0,0 0 0,4-31 0,-3 50 0,-1 1 0,1 1 0,0 0 0,0-1 0,1 1 0,-1 0 0,1 0 0,0 0 0,0 0 0,1 0 0,-1 1 0,1-1 0,-1 1 0,1-1 0,0 1 0,0 0 0,1 0 0,-1 0 0,1 0 0,5-3 0,9-4 0,0 1 0,0 1 0,23-7 0,4-2 0,-35 13 0,1 1 0,-1 0 0,1 0 0,0 2 0,0-1 0,0 1 0,22 1 0,-27 0 0,1 1 0,0-1 0,0 1 0,0 0 0,0 1 0,-1 0 0,1 0 0,-1 0 0,1 1 0,-1 0 0,0 0 0,0 1 0,9 6 0,7 10 0,-17-16 0,-1-1 0,1 1 0,-1 0 0,0 1 0,0-1 0,-1 1 0,1-1 0,-1 1 0,0 0 0,0 0 0,-1 1 0,1-1 0,-1 0 0,-1 1 0,3 8 0,12 33 0,-13-40 0,0 0 0,-1 0 0,1 1 0,-1-1 0,-1 1 0,1-1 0,-1 9 0,0-10 0,0 0 0,-1 0 0,0 0 0,0 0 0,-1 0 0,0 1 0,0-1 0,0 0 0,-1 0 0,0-1 0,0 1 0,0 0 0,-1-1 0,0 1 0,0-1 0,0 0 0,-1 0 0,1 0 0,-1 0 0,0-1 0,-1 1 0,1-1 0,-1 0 0,0 0 0,0-1 0,0 0 0,0 0 0,-1 0 0,-11 4 0,8-2-151,-1-1-1,0 0 0,0-1 0,0 0 1,-1 0-1,1-1 0,-1-1 1,-11 1-1,8-2-6674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1:57.6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248 362 24575,'101'-2'0,"110"4"0,-155 6 0,35 1 0,-56-10 0,-10 0 0,0 1 0,0 1 0,0 1 0,27 6 0,-32-4 0,-1-2 0,1 0 0,37-1 0,-37-2 0,0 1 0,0 1 0,34 7 0,-37-5 0,1-1 0,0 0 0,18-1 0,-18-1 0,0 0 0,-1 2 0,21 4 0,-5-1 0,-1-1 0,1-2 0,0-1 0,43-4 0,6 1 0,1015 2 0,-1081-1 0,-1-1 0,1 0 0,-1 0 0,0-2 0,0 0 0,0-1 0,24-11 0,-37 15 0,-1-1 0,1 0 0,0 1 0,0-1 0,-1 0 0,1 0 0,-1 0 0,0 0 0,0 0 0,0-1 0,0 1 0,0 0 0,0-1 0,0 1 0,-1 0 0,1-1 0,-1 1 0,0-1 0,1-2 0,-3-56 0,0 38 0,2 18 0,-1 0 0,-1 0 0,1 0 0,-1-1 0,0 1 0,0 1 0,0-1 0,-1 0 0,1 0 0,-1 1 0,0 0 0,-1-1 0,1 1 0,-1 1 0,0-1 0,0 0 0,0 1 0,0 0 0,0 0 0,-1 0 0,-5-2 0,-15-9 0,0 2 0,-47-15 0,55 21 0,-25-6 0,-1 2 0,-58-7 0,68 14 0,1 2 0,-36 2 0,-45-1 0,57-8 0,33 4 0,-46-1 0,18 6 0,0-3 0,-64-9 0,91 8 0,1 1 0,-29 2 0,32 1 0,0-2 0,0 0 0,-37-7 0,25 3 0,0 1 0,-1 2 0,1 1 0,-45 4 0,-5 0 0,-492-3 0,410-17 0,-311 18 0,471-1 0,0 0 0,0 0 0,0 1 0,0 0 0,-1 0 0,2 0 0,-1 0 0,0 1 0,0-1 0,0 1 0,1 0 0,-1 0 0,1 1 0,-1-1 0,-4 5 0,2-1 0,1 0 0,0 0 0,1 0 0,-1 0 0,1 1 0,1 0 0,-1 0 0,-2 7 0,1 1 0,0 0 0,1 0 0,1 0 0,1 0 0,0 0 0,0 1 0,2-1 0,1 18 0,-1-30 1,0 0 0,1 0 0,-1-1 0,1 1 1,0 0-1,0 0 0,0 0 0,0-1 0,0 1 0,1-1 0,-1 1 0,1-1 0,-1 1 0,1-1 0,0 0 0,0 0 0,0 0 0,0 0 0,1 0 0,-1 0 0,4 2 0,2-1-14,1 1-1,-1-1 0,1-1 0,0 1 0,13 0 0,24 8-1291,-36-7-5521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2:59.0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252 316 24575,'90'2'0,"99"-4"0,-133-6 0,35 0 0,778 8 0,-722 17 0,-47-19 0,111 4 0,-157 6 0,-46-6 0,0 0 0,0 0 0,1-1 0,-1 0 0,1-1 0,-1 0 0,1 0 0,-1-1 0,1 0 0,-1 0 0,1-1 0,-1 0 0,0 0 0,0-1 0,0 0 0,8-5 0,14-8 0,-21 11 0,1 0 0,-1 0 0,-1-1 0,10-8 0,-15 12 0,-1 0 0,0-1 0,0 0 0,1 1 0,-2-1 0,1 0 0,0 0 0,0 0 0,-1 0 0,0-1 0,0 1 0,0 0 0,0 0 0,0-1 0,-1 1 0,1-7 0,0 3 0,-1-5 0,1 0 0,-1-1 0,-1 1 0,-2-13 0,2 21 0,0 0 0,-1 0 0,1 0 0,-1 1 0,1-1 0,-1 1 0,0-1 0,-1 1 0,1 0 0,0-1 0,-1 1 0,0 0 0,0 1 0,0-1 0,0 0 0,-4-2 0,-7-1 0,1 0 0,-1 1 0,0 0 0,0 1 0,0 1 0,0 0 0,-1 1 0,-25-1 0,18 1 0,-111-12 0,85 8 0,0 3 0,-83 5 0,33 1 0,-1295-3 0,1315 10 0,27-2 0,44-8 0,1 1 0,0 1 0,0-1 0,-1 1 0,1 0 0,1 0 0,-1 1 0,0-1 0,0 1 0,1 1 0,0-1 0,0 1 0,0 0 0,0 0 0,-7 8 0,9-8 0,1-1 0,-1 1 0,1-1 0,0 1 0,0 0 0,1 0 0,-1 0 0,1 0 0,0 0 0,0 0 0,0 0 0,0 0 0,1 1 0,0-1 0,0 0 0,0 0 0,0 1 0,1-1 0,-1 0 0,1 0 0,0 0 0,1 0 0,-1 0 0,4 6 0,-4-7 0,1 0 0,0-1 0,0 0 0,0 1 0,1-1 0,-1 0 0,1 0 0,-1 0 0,1 0 0,0-1 0,-1 1 0,6 2 0,46 17 0,-23-10 0,-14-5 0,1 0 0,0-2 0,0 0 0,33 3 0,19 4 0,-11-5-1365,-46-6-5461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3:02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 1 24575,'-12'-1'0,"0"2"0,0-1 0,0 2 0,0-1 0,-23 7 0,32-6 0,0-1 0,0 0 0,0 1 0,0-1 0,0 1 0,0 0 0,1 0 0,-1 0 0,1 0 0,-1 0 0,1 1 0,0-1 0,0 1 0,0 0 0,0-1 0,0 1 0,1 0 0,-1 0 0,1 0 0,0 0 0,0 0 0,0 1 0,0-1 0,0 0 0,1 0 0,-1 5 0,-3 20-1365,1-17-5461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3:03.5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24575,'0'7'0,"0"0"0,1 0 0,0 0 0,0 0 0,1 0 0,0 0 0,0-1 0,1 1 0,-1 0 0,2-1 0,-1 0 0,6 8 0,-6-10 0,0-1 0,0 1 0,0-1 0,0 0 0,1 0 0,0 0 0,-1 0 0,1 0 0,0-1 0,0 0 0,0 0 0,1 0 0,-1 0 0,0-1 0,1 0 0,-1 1 0,1-2 0,-1 1 0,1 0 0,5-1 0,-8 0 1,0-1 1,0 1-1,0 0 0,0-1 0,0 1 0,0-1 0,0 0 1,0 0-1,0 0 0,-1 0 0,1 0 0,0 0 0,0 0 1,-1-1-1,1 1 0,-1-1 0,1 1 0,-1-1 0,0 1 1,2-3-1,21-42-92,-10 18-1208,-7 17-5527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3:20:49.87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0,'12'1,"-1"1,0 0,0 0,0 1,10 4,-9-3,0 0,0-1,24 2,82 8,-66-8,0-2,81-5,-30-1,-23 5,86-4,-75-14,-68 11,0 0,1 2,28-1,-31 4,9-1,0 2,0 0,0 2,-1 2,40 10,-46-9,45 6,-34-7,-20-3,-1-1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3:11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 0 24575,'-9'1'0,"1"0"0,-1 0 0,1 1 0,-1 0 0,1 1 0,0 0 0,0 0 0,0 1 0,1-1 0,-1 2 0,1-1 0,0 1 0,0 0 0,0 1 0,1 0 0,0 0 0,0 0 0,0 0 0,1 1 0,0 0 0,0 0 0,1 1 0,0 0 0,0-1 0,-4 14 0,-11 23 0,12-32 0,1 1 0,1 0 0,0 1 0,1-1 0,-4 20 0,-1 55 0,3 104 0,5-151 0,0-26 0,0 1 0,1-1 0,1 1 0,0-1 0,1 1 0,1-1 0,0 0 0,11 29 0,13 29 0,-21-55 0,0 1 0,2-1 0,10 19 0,4 13 0,-19-40 0,1-1 0,0 1 0,0-1 0,1-1 0,11 17 0,10 15-12,-24-35-73,1 0 1,-1 0-1,1-1 1,0 1-1,0-1 1,0 0-1,0 0 0,1 0 1,0-1-1,0 1 1,0-1-1,0 0 1,0 0-1,1 0 1,8 4-1,-2-4-6741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3:16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24575,'112'-2'0,"120"4"0,-134 15 0,-78-14 0,29 3 0,63 1 0,-66-7 0,0 1 0,63 11 0,-63-7 0,1-2 0,86-5 0,-35-1 0,-67 2 0,0-1 0,0-2 0,0-1 0,31-10 0,-40 11 0,0 1 0,0 1 0,0 1 0,24 2 0,-21 0 0,0-1 0,47-7 0,-25 0 0,0 3 0,-1 2 0,60 5 0,-8 0 0,1377-3 0,-1402-10 0,-32 3 0,-24 4 0,0-2 0,-1 1 0,19-9 0,5-2 0,-35 14-170,0-1-1,-1 0 0,1 0 1,0 0-1,-1-1 0,1 1 1,5-6-1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3:16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416 1 24575,'-2'2'0,"-1"0"0,1 0 0,-1 0 0,1 0 0,-1 1 0,1-1 0,0 1 0,0 0 0,1 0 0,-1 0 0,0 0 0,1 0 0,0 0 0,-2 4 0,-4 8 0,-92 113 0,-6 11 0,-34 70 0,130-196-59,7-10-105,0 1 1,0 0 0,-1-1 0,0 1 0,1-1-1,-1 0 1,-6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3:27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388 0 24575,'-5'2'0,"0"1"0,0-1 0,1 1 0,-1 0 0,1 0 0,-1 1 0,1-1 0,0 1 0,0 0 0,1 0 0,-7 9 0,-2 1 0,-87 101 0,82-96 0,3-3 0,0 1 0,1 0 0,-14 26 0,5-5 0,11-21 0,1 1 0,1 0 0,-11 32 0,11-26-135,-1 0-1,-18 32 1,18-38-824,5-8-5867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04:27.0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24575,'836'0'-1365,"-822"0"-5461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12:39.5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 33 24575,'-99'0'0,"174"-9"0,81 2 0,-29 9 0,156-5 0,-216-11-1365,-55 13-5461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12:40.8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24575,'3'0'0,"3"0"0,4 0 0,3 0 0,2 0 0,1 0 0,1 0 0,0 0 0,0 0 0,-3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12:4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24575,'656'0'-1365,"-642"0"-5461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17:45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17 24575,'1'-1'0,"-1"1"0,1-1 0,-1 0 0,1 0 0,-1 0 0,1 0 0,0 1 0,-1-1 0,1 0 0,0 1 0,0-1 0,0 0 0,-1 1 0,1-1 0,0 1 0,0-1 0,0 1 0,0 0 0,0-1 0,0 1 0,0 0 0,0 0 0,0-1 0,0 1 0,0 0 0,0 0 0,1 0 0,34-2 0,-32 2 0,344-1 81,-169 2-1527,-165-1-5380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17:48.0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 24575,'123'2'0,"131"-5"0,-198-4 0,36-2 0,-43 9-1365,-35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3:20:53.77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39,'56'1,"-31"1,-1-1,1-2,-1 0,1-2,-1-1,47-13,-51 12,0 1,0 1,1 1,-1 0,1 2,-1 0,23 4,24-2,507-2,-428 17,-137-17,42-1,-1 3,58 9,-86-8,1-2,23 0,-27-1,1 0,-1 1,31 7,-24-4,-1-1,1-1,0-1,41-4,-30 1,44 4,-25 5,36 2,-24-11,93 4,-105 5,-33-3,46 2,21-16,-48 4,-29 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17:49.5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51 24575,'80'2'0,"87"-4"0,-119-6 0,18-1 0,-47 8 31,0-2 0,0 0 0,24-7 0,-24 5-527,1 1-1,38-3 1,-45 7-6330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17:52.5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72 24575,'73'0'0,"101"-12"0,-138 8 0,59 3 0,-63 1 0,0 0 0,51-8 0,-32 1 0,-1 3 0,1 2 0,54 6 0,-1-2 0,-60-1 0,-17 0 0,-1-1 0,1-1 0,52-10 0,-26 2 64,20-6-1493,-61 10-5397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17:54.1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 24575,'478'0'0,"-284"-17"0,201 18 0,-281 16-1365,-101-17-5461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17:55.6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17 24575,'192'14'0,"-184"-13"0,63 3 0,81-5 0,-50-1 0,-22-7 0,-30 1 0,33-7-1365,-69 14-5461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3:20:58.01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2,'96'-1,"103"3,-131 14,-57-12,0-1,1 0,-1 0,23 1,672-5,-560 18,117-18,-249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3:21:15.45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0,'181'18,"-33"-2,590-17,-591 19,180-19,-313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3:21:17.97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0,'936'0,"-772"17,48 0,-183-18,-17 0,1 0,0 2,-1-1,1 2,20 4,-23-3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3:21:47.03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35,'1'-1,"-1"-1,1 1,0-1,0 1,-1-1,1 1,0 0,0-1,0 1,0 0,1 0,-1 0,0 0,0 0,1 0,-1 0,0 0,1 1,-1-1,1 0,-1 1,1-1,0 1,-1 0,4-1,41-6,239 5,-141 4,20 15,-121-17,0 1,55 10,-52-5,1-3,86-5,-35-1,1164 3,-1115 17,410-18,-543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1T14:34:22.79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1,'131'17,"50"-1,-139-17,0 3,-1 1,80 16,-84-13,1-1,0-2,0-2,49-4,3 0,827 3,-819 15,-84-13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3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18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customXml" Target="../ink/ink14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22.png"/><Relationship Id="rId24" Type="http://schemas.openxmlformats.org/officeDocument/2006/relationships/customXml" Target="../ink/ink20.xml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customXml" Target="../ink/ink13.xml"/><Relationship Id="rId19" Type="http://schemas.openxmlformats.org/officeDocument/2006/relationships/image" Target="../media/image26.png"/><Relationship Id="rId4" Type="http://schemas.openxmlformats.org/officeDocument/2006/relationships/customXml" Target="../ink/ink10.xml"/><Relationship Id="rId9" Type="http://schemas.openxmlformats.org/officeDocument/2006/relationships/image" Target="../media/image21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27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image" Target="../media/image32.PNG"/><Relationship Id="rId21" Type="http://schemas.openxmlformats.org/officeDocument/2006/relationships/customXml" Target="../ink/ink31.xml"/><Relationship Id="rId7" Type="http://schemas.openxmlformats.org/officeDocument/2006/relationships/customXml" Target="../ink/ink24.xml"/><Relationship Id="rId12" Type="http://schemas.openxmlformats.org/officeDocument/2006/relationships/image" Target="../media/image36.png"/><Relationship Id="rId17" Type="http://schemas.openxmlformats.org/officeDocument/2006/relationships/customXml" Target="../ink/ink29.xml"/><Relationship Id="rId25" Type="http://schemas.openxmlformats.org/officeDocument/2006/relationships/customXml" Target="../ink/ink33.xml"/><Relationship Id="rId2" Type="http://schemas.openxmlformats.org/officeDocument/2006/relationships/image" Target="../media/image31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customXml" Target="../ink/ink26.xml"/><Relationship Id="rId24" Type="http://schemas.openxmlformats.org/officeDocument/2006/relationships/image" Target="../media/image42.png"/><Relationship Id="rId5" Type="http://schemas.openxmlformats.org/officeDocument/2006/relationships/image" Target="../media/image33.png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28" Type="http://schemas.openxmlformats.org/officeDocument/2006/relationships/image" Target="../media/image44.png"/><Relationship Id="rId10" Type="http://schemas.openxmlformats.org/officeDocument/2006/relationships/image" Target="../media/image35.png"/><Relationship Id="rId19" Type="http://schemas.openxmlformats.org/officeDocument/2006/relationships/customXml" Target="../ink/ink30.xml"/><Relationship Id="rId4" Type="http://schemas.openxmlformats.org/officeDocument/2006/relationships/customXml" Target="../ink/ink22.xml"/><Relationship Id="rId9" Type="http://schemas.openxmlformats.org/officeDocument/2006/relationships/customXml" Target="../ink/ink25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40.xml"/><Relationship Id="rId18" Type="http://schemas.openxmlformats.org/officeDocument/2006/relationships/image" Target="../media/image53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50.png"/><Relationship Id="rId17" Type="http://schemas.openxmlformats.org/officeDocument/2006/relationships/customXml" Target="../ink/ink42.xml"/><Relationship Id="rId2" Type="http://schemas.openxmlformats.org/officeDocument/2006/relationships/image" Target="../media/image45.PNG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49.png"/><Relationship Id="rId19" Type="http://schemas.openxmlformats.org/officeDocument/2006/relationships/customXml" Target="../ink/ink43.xml"/><Relationship Id="rId4" Type="http://schemas.openxmlformats.org/officeDocument/2006/relationships/image" Target="../media/image46.png"/><Relationship Id="rId9" Type="http://schemas.openxmlformats.org/officeDocument/2006/relationships/customXml" Target="../ink/ink38.xml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스프링의 </a:t>
            </a:r>
            <a:r>
              <a:rPr lang="en-US" altLang="ko-KR" dirty="0"/>
              <a:t>data</a:t>
            </a:r>
            <a:r>
              <a:rPr lang="ko-KR" altLang="en-US" dirty="0"/>
              <a:t> 접근</a:t>
            </a:r>
            <a:r>
              <a:rPr lang="en-US" altLang="ko-KR" dirty="0"/>
              <a:t>,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24/01/22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F6806-FFA6-545A-00EE-F448FBF5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85746"/>
            <a:ext cx="8137525" cy="707886"/>
          </a:xfrm>
        </p:spPr>
        <p:txBody>
          <a:bodyPr/>
          <a:lstStyle/>
          <a:p>
            <a:r>
              <a:rPr lang="ko-KR" altLang="en-US" dirty="0" err="1"/>
              <a:t>스프링부트의</a:t>
            </a:r>
            <a:r>
              <a:rPr lang="ko-KR" altLang="en-US" dirty="0"/>
              <a:t> 디렉토리 분류</a:t>
            </a: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F86C19D-DC22-11B4-28F2-211970CF4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53393"/>
            <a:ext cx="2952254" cy="5776521"/>
          </a:xfr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8972C51-6729-109D-CD5B-DEC41BAD9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90" y="953393"/>
            <a:ext cx="2502010" cy="59661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1BD32E08-5EF8-230F-1F6F-DDB194676048}"/>
                  </a:ext>
                </a:extLst>
              </p14:cNvPr>
              <p14:cNvContentPartPr/>
              <p14:nvPr/>
            </p14:nvContentPartPr>
            <p14:xfrm>
              <a:off x="1475656" y="3429000"/>
              <a:ext cx="524520" cy="1980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1BD32E08-5EF8-230F-1F6F-DDB1946760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9656" y="3357000"/>
                <a:ext cx="5961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DF5A1FA4-CDB7-17C3-F634-B4343ADA476B}"/>
                  </a:ext>
                </a:extLst>
              </p14:cNvPr>
              <p14:cNvContentPartPr/>
              <p14:nvPr/>
            </p14:nvContentPartPr>
            <p14:xfrm>
              <a:off x="7689339" y="2041935"/>
              <a:ext cx="690120" cy="2988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DF5A1FA4-CDB7-17C3-F634-B4343ADA47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3699" y="1970295"/>
                <a:ext cx="761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37A77A58-8E1B-6695-153E-C0EEF712F34E}"/>
                  </a:ext>
                </a:extLst>
              </p14:cNvPr>
              <p14:cNvContentPartPr/>
              <p14:nvPr/>
            </p14:nvContentPartPr>
            <p14:xfrm>
              <a:off x="7700840" y="2207557"/>
              <a:ext cx="524880" cy="2412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37A77A58-8E1B-6695-153E-C0EEF712F3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4840" y="2135557"/>
                <a:ext cx="596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3743D775-B5E5-9341-127B-5EF2CD276124}"/>
                  </a:ext>
                </a:extLst>
              </p14:cNvPr>
              <p14:cNvContentPartPr/>
              <p14:nvPr/>
            </p14:nvContentPartPr>
            <p14:xfrm>
              <a:off x="7723510" y="2360833"/>
              <a:ext cx="943920" cy="3240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3743D775-B5E5-9341-127B-5EF2CD2761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7510" y="2289193"/>
                <a:ext cx="1015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DE5DF757-B528-7A22-FC67-6250465AE6ED}"/>
                  </a:ext>
                </a:extLst>
              </p14:cNvPr>
              <p14:cNvContentPartPr/>
              <p14:nvPr/>
            </p14:nvContentPartPr>
            <p14:xfrm>
              <a:off x="7680320" y="2733988"/>
              <a:ext cx="565920" cy="1872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DE5DF757-B528-7A22-FC67-6250465AE6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4680" y="2662348"/>
                <a:ext cx="637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D1E5852-D7A6-BCF3-7A0B-6DF831E17B48}"/>
                  </a:ext>
                </a:extLst>
              </p14:cNvPr>
              <p14:cNvContentPartPr/>
              <p14:nvPr/>
            </p14:nvContentPartPr>
            <p14:xfrm>
              <a:off x="7699881" y="2555867"/>
              <a:ext cx="560160" cy="18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D1E5852-D7A6-BCF3-7A0B-6DF831E17B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63881" y="2483867"/>
                <a:ext cx="6318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19ABEA0-7DD0-E901-A562-F2E9DDF209B8}"/>
                  </a:ext>
                </a:extLst>
              </p14:cNvPr>
              <p14:cNvContentPartPr/>
              <p14:nvPr/>
            </p14:nvContentPartPr>
            <p14:xfrm>
              <a:off x="7706015" y="3036981"/>
              <a:ext cx="521280" cy="1584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19ABEA0-7DD0-E901-A562-F2E9DDF209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70015" y="2964981"/>
                <a:ext cx="592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7BBD010D-4CED-E632-3019-D02158FBE13F}"/>
                  </a:ext>
                </a:extLst>
              </p14:cNvPr>
              <p14:cNvContentPartPr/>
              <p14:nvPr/>
            </p14:nvContentPartPr>
            <p14:xfrm>
              <a:off x="7876919" y="4012272"/>
              <a:ext cx="1138320" cy="1908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7BBD010D-4CED-E632-3019-D02158FBE1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919" y="3940272"/>
                <a:ext cx="1209960" cy="1627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7F3E7BF-4B6F-802E-0ED5-F65A4DC121D6}"/>
              </a:ext>
            </a:extLst>
          </p:cNvPr>
          <p:cNvSpPr txBox="1"/>
          <p:nvPr/>
        </p:nvSpPr>
        <p:spPr>
          <a:xfrm>
            <a:off x="3347790" y="1205656"/>
            <a:ext cx="31815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sz="1800" dirty="0"/>
              <a:t>Http</a:t>
            </a:r>
            <a:r>
              <a:rPr lang="ko-KR" altLang="en-US" sz="1800" dirty="0"/>
              <a:t>의 요청과 클라이언트와 인터페이스에서 상호작용하고 </a:t>
            </a:r>
            <a:r>
              <a:rPr lang="en-US" altLang="ko-KR" sz="1800" dirty="0"/>
              <a:t>Service</a:t>
            </a:r>
            <a:r>
              <a:rPr lang="ko-KR" altLang="en-US" sz="1800" dirty="0"/>
              <a:t>로 내용 전달</a:t>
            </a:r>
            <a:endParaRPr lang="en-US" altLang="ko-KR" sz="1800" dirty="0"/>
          </a:p>
          <a:p>
            <a:r>
              <a:rPr lang="en-US" altLang="ko-KR" sz="1800" dirty="0"/>
              <a:t>(Django</a:t>
            </a:r>
            <a:r>
              <a:rPr lang="ko-KR" altLang="en-US" sz="1800" dirty="0"/>
              <a:t>의 </a:t>
            </a:r>
            <a:r>
              <a:rPr lang="en-US" altLang="ko-KR" sz="1800" dirty="0"/>
              <a:t>urls.py</a:t>
            </a:r>
            <a:r>
              <a:rPr lang="ko-KR" altLang="en-US" sz="1800" dirty="0"/>
              <a:t>와 유사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en-US" altLang="ko-KR" dirty="0"/>
              <a:t>Data: </a:t>
            </a:r>
            <a:r>
              <a:rPr lang="en-US" altLang="ko-KR" sz="1800" dirty="0"/>
              <a:t>DB</a:t>
            </a:r>
            <a:r>
              <a:rPr lang="ko-KR" altLang="en-US" sz="1800" dirty="0"/>
              <a:t>와 상호작용하며 </a:t>
            </a:r>
            <a:r>
              <a:rPr lang="en-US" altLang="ko-KR" sz="1800" dirty="0"/>
              <a:t>JPE</a:t>
            </a:r>
            <a:r>
              <a:rPr lang="ko-KR" altLang="en-US" sz="1800" dirty="0"/>
              <a:t>를 사용하여 쿼리 생성 및 접근 등의 부분이 </a:t>
            </a:r>
            <a:r>
              <a:rPr lang="ko-KR" altLang="en-US" sz="1800" dirty="0" err="1"/>
              <a:t>들어감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dirty="0"/>
              <a:t>Service: </a:t>
            </a:r>
            <a:r>
              <a:rPr lang="ko-KR" altLang="en-US" sz="1800" dirty="0"/>
              <a:t>프로그램의 비즈니스 적인 로직과 </a:t>
            </a:r>
            <a:r>
              <a:rPr lang="en-US" altLang="ko-KR" sz="1800" dirty="0"/>
              <a:t>Repository</a:t>
            </a:r>
            <a:r>
              <a:rPr lang="ko-KR" altLang="en-US" sz="1800" dirty="0"/>
              <a:t>를 호출하며 관리함</a:t>
            </a:r>
            <a:endParaRPr lang="en-US" altLang="ko-KR" sz="1800" dirty="0"/>
          </a:p>
          <a:p>
            <a:r>
              <a:rPr lang="en-US" altLang="ko-KR" sz="1800" dirty="0"/>
              <a:t>(Django</a:t>
            </a:r>
            <a:r>
              <a:rPr lang="ko-KR" altLang="en-US" sz="1800" dirty="0"/>
              <a:t>의 </a:t>
            </a:r>
            <a:r>
              <a:rPr lang="en-US" altLang="ko-KR" sz="1800" dirty="0"/>
              <a:t>views.py</a:t>
            </a:r>
            <a:r>
              <a:rPr lang="ko-KR" altLang="en-US" sz="1800" dirty="0"/>
              <a:t>와 유사</a:t>
            </a:r>
            <a:r>
              <a:rPr lang="en-US" altLang="ko-KR" sz="1800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Test: </a:t>
            </a:r>
            <a:r>
              <a:rPr lang="ko-KR" altLang="en-US" sz="1800" dirty="0"/>
              <a:t>임시로 파일의 코드</a:t>
            </a:r>
            <a:r>
              <a:rPr lang="en-US" altLang="ko-KR" sz="1800" dirty="0"/>
              <a:t>, </a:t>
            </a:r>
            <a:r>
              <a:rPr lang="ko-KR" altLang="en-US" sz="1800" dirty="0"/>
              <a:t>함수들을 시행 시켜볼 수 있는 기능</a:t>
            </a:r>
            <a:endParaRPr lang="en-US" altLang="ko-KR" sz="1800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B9ED064-4A0E-FC6F-5D70-A223E8678453}"/>
                  </a:ext>
                </a:extLst>
              </p14:cNvPr>
              <p14:cNvContentPartPr/>
              <p14:nvPr/>
            </p14:nvContentPartPr>
            <p14:xfrm>
              <a:off x="7273160" y="5157192"/>
              <a:ext cx="690120" cy="2988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B9ED064-4A0E-FC6F-5D70-A223E8678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7520" y="5085552"/>
                <a:ext cx="761760" cy="1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3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E33A8-67C9-DEA5-99E6-47B0F4C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에서 사용하는 용어의 정리</a:t>
            </a:r>
          </a:p>
        </p:txBody>
      </p:sp>
      <p:pic>
        <p:nvPicPr>
          <p:cNvPr id="5" name="내용 개체 틀 4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15A10EF6-43A4-2732-43D9-747852482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7" t="21969" r="17524" b="27284"/>
          <a:stretch/>
        </p:blipFill>
        <p:spPr>
          <a:xfrm>
            <a:off x="5724128" y="5021690"/>
            <a:ext cx="3096344" cy="1815108"/>
          </a:xfrm>
        </p:spPr>
      </p:pic>
      <p:pic>
        <p:nvPicPr>
          <p:cNvPr id="7" name="그림 6" descr="도표, 라인, 평면도, 폰트이(가) 표시된 사진&#10;&#10;자동 생성된 설명">
            <a:extLst>
              <a:ext uri="{FF2B5EF4-FFF2-40B4-BE49-F238E27FC236}">
                <a16:creationId xmlns:a16="http://schemas.microsoft.com/office/drawing/2014/main" id="{B22CE3FF-A80D-A9A8-E7EF-E9A68FAE2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r="3342" b="2869"/>
          <a:stretch/>
        </p:blipFill>
        <p:spPr>
          <a:xfrm>
            <a:off x="395536" y="5301208"/>
            <a:ext cx="5112568" cy="1556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EE954-EB5C-4782-F89D-44A0D8C6EE47}"/>
              </a:ext>
            </a:extLst>
          </p:cNvPr>
          <p:cNvSpPr txBox="1"/>
          <p:nvPr/>
        </p:nvSpPr>
        <p:spPr>
          <a:xfrm>
            <a:off x="467544" y="866706"/>
            <a:ext cx="85063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JPA:</a:t>
            </a:r>
            <a:r>
              <a:rPr lang="ko-KR" altLang="en-US" sz="2200" dirty="0"/>
              <a:t>  </a:t>
            </a:r>
            <a:r>
              <a:rPr lang="en-US" altLang="ko-KR" sz="2000" dirty="0"/>
              <a:t>java</a:t>
            </a:r>
            <a:r>
              <a:rPr lang="ko-KR" altLang="en-US" sz="2000" dirty="0"/>
              <a:t>로 되어있는 </a:t>
            </a:r>
            <a:r>
              <a:rPr lang="en-US" altLang="ko-KR" sz="2000" dirty="0"/>
              <a:t>ORM</a:t>
            </a:r>
            <a:r>
              <a:rPr lang="ko-KR" altLang="en-US" sz="2000" dirty="0" err="1"/>
              <a:t>기술으로</a:t>
            </a:r>
            <a:r>
              <a:rPr lang="ko-KR" altLang="en-US" sz="2000" dirty="0"/>
              <a:t> 인터페이스의 모음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sz="2200" dirty="0" err="1"/>
              <a:t>하이버네이트</a:t>
            </a:r>
            <a:r>
              <a:rPr lang="en-US" altLang="ko-KR" dirty="0"/>
              <a:t>:  </a:t>
            </a:r>
            <a:r>
              <a:rPr lang="en-US" altLang="ko-KR" sz="2000" dirty="0"/>
              <a:t>java ORM</a:t>
            </a:r>
            <a:r>
              <a:rPr lang="ko-KR" altLang="en-US" sz="2000" dirty="0"/>
              <a:t> 프레임워크로 </a:t>
            </a:r>
            <a:r>
              <a:rPr lang="en-US" altLang="ko-KR" sz="2000" dirty="0"/>
              <a:t>JPA </a:t>
            </a:r>
            <a:r>
              <a:rPr lang="ko-KR" altLang="en-US" sz="2000" dirty="0"/>
              <a:t>구현체 중 하나</a:t>
            </a:r>
            <a:endParaRPr lang="en-US" altLang="ko-KR" dirty="0"/>
          </a:p>
          <a:p>
            <a:r>
              <a:rPr lang="en-US" altLang="ko-KR" sz="2200" dirty="0"/>
              <a:t>Spring Data JPA</a:t>
            </a:r>
            <a:r>
              <a:rPr lang="en-US" altLang="ko-KR" dirty="0"/>
              <a:t>: </a:t>
            </a:r>
            <a:r>
              <a:rPr lang="ko-KR" altLang="en-US" sz="2000" dirty="0"/>
              <a:t>스프링에서 지원하는 라이브러리로 </a:t>
            </a:r>
            <a:r>
              <a:rPr lang="en-US" altLang="ko-KR" sz="2000" dirty="0"/>
              <a:t>CRUD</a:t>
            </a:r>
            <a:r>
              <a:rPr lang="ko-KR" altLang="en-US" sz="2000" dirty="0"/>
              <a:t>처리를 하는 인터페이스를 제공함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sz="2200" dirty="0"/>
              <a:t>Entity:</a:t>
            </a:r>
            <a:r>
              <a:rPr lang="en-US" altLang="ko-KR" dirty="0"/>
              <a:t> </a:t>
            </a:r>
            <a:r>
              <a:rPr lang="ko-KR" altLang="en-US" sz="2000" dirty="0"/>
              <a:t>데이터의 집합</a:t>
            </a:r>
            <a:r>
              <a:rPr lang="en-US" altLang="ko-KR" sz="2000" dirty="0"/>
              <a:t>, </a:t>
            </a:r>
            <a:r>
              <a:rPr lang="ko-KR" altLang="en-US" sz="2000" dirty="0"/>
              <a:t>속성을 가지고 저장</a:t>
            </a:r>
            <a:r>
              <a:rPr lang="en-US" altLang="ko-KR" sz="2000" dirty="0"/>
              <a:t>, </a:t>
            </a:r>
            <a:r>
              <a:rPr lang="ko-KR" altLang="en-US" sz="2000" dirty="0"/>
              <a:t>관리되는 데이터 즉 코드로 </a:t>
            </a:r>
            <a:r>
              <a:rPr lang="en-US" altLang="ko-KR" sz="2000" dirty="0"/>
              <a:t>DB</a:t>
            </a:r>
            <a:r>
              <a:rPr lang="ko-KR" altLang="en-US" sz="2000" dirty="0"/>
              <a:t>의 </a:t>
            </a:r>
            <a:r>
              <a:rPr lang="en-US" altLang="ko-KR" sz="2000" dirty="0"/>
              <a:t>Table</a:t>
            </a:r>
            <a:r>
              <a:rPr lang="ko-KR" altLang="en-US" sz="2000" dirty="0"/>
              <a:t>들을 객체로 표현하는 형태</a:t>
            </a:r>
            <a:endParaRPr lang="en-US" altLang="ko-KR" sz="2000" dirty="0"/>
          </a:p>
          <a:p>
            <a:r>
              <a:rPr lang="en-US" altLang="ko-KR" sz="2200" dirty="0"/>
              <a:t>Repository: </a:t>
            </a:r>
            <a:r>
              <a:rPr lang="en-US" altLang="ko-KR" sz="2000" dirty="0"/>
              <a:t>DB</a:t>
            </a:r>
            <a:r>
              <a:rPr lang="ko-KR" altLang="en-US" sz="2000" dirty="0"/>
              <a:t>를 손쉽게 쓰는 메소드들이 들어있는 라이브러리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DAO: DB</a:t>
            </a:r>
            <a:r>
              <a:rPr lang="ko-KR" altLang="en-US" sz="2000" dirty="0"/>
              <a:t>에 접근하는 로직을 관리하는 객체 서비스와 </a:t>
            </a:r>
            <a:r>
              <a:rPr lang="ko-KR" altLang="en-US" sz="2000" dirty="0" err="1"/>
              <a:t>레포</a:t>
            </a:r>
            <a:r>
              <a:rPr lang="ko-KR" altLang="en-US" sz="2000" dirty="0"/>
              <a:t> 사이 중간계층</a:t>
            </a:r>
            <a:endParaRPr lang="en-US" altLang="ko-KR" sz="2000" dirty="0"/>
          </a:p>
          <a:p>
            <a:r>
              <a:rPr lang="en-US" altLang="ko-KR" sz="2000" dirty="0"/>
              <a:t>DTO: </a:t>
            </a:r>
            <a:r>
              <a:rPr lang="ko-KR" altLang="en-US" sz="2000" dirty="0"/>
              <a:t>각각의 계층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디렉토리간의</a:t>
            </a:r>
            <a:r>
              <a:rPr lang="ko-KR" altLang="en-US" sz="2000" dirty="0"/>
              <a:t> </a:t>
            </a:r>
            <a:r>
              <a:rPr lang="en-US" altLang="ko-KR" sz="2000" dirty="0"/>
              <a:t>DB</a:t>
            </a:r>
            <a:r>
              <a:rPr lang="ko-KR" altLang="en-US" sz="2000" dirty="0"/>
              <a:t>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객체의 내용을 전송</a:t>
            </a:r>
            <a:r>
              <a:rPr lang="en-US" altLang="ko-KR" sz="2000" dirty="0"/>
              <a:t>, </a:t>
            </a:r>
            <a:r>
              <a:rPr lang="ko-KR" altLang="en-US" sz="2000" dirty="0"/>
              <a:t>사용역할</a:t>
            </a:r>
          </a:p>
        </p:txBody>
      </p:sp>
    </p:spTree>
    <p:extLst>
      <p:ext uri="{BB962C8B-B14F-4D97-AF65-F5344CB8AC3E}">
        <p14:creationId xmlns:p14="http://schemas.microsoft.com/office/powerpoint/2010/main" val="25043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86297-6D39-27CB-0859-CA7D5674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</a:t>
            </a:r>
            <a:endParaRPr lang="ko-KR" altLang="en-US" dirty="0"/>
          </a:p>
        </p:txBody>
      </p:sp>
      <p:pic>
        <p:nvPicPr>
          <p:cNvPr id="9" name="내용 개체 틀 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D53D40E-81E1-F821-83BB-11DC49432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"/>
          <a:stretch/>
        </p:blipFill>
        <p:spPr>
          <a:xfrm>
            <a:off x="119315" y="1082556"/>
            <a:ext cx="5676821" cy="561662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543B8D-7798-FE31-B00E-E72CA8C723E9}"/>
              </a:ext>
            </a:extLst>
          </p:cNvPr>
          <p:cNvSpPr txBox="1"/>
          <p:nvPr/>
        </p:nvSpPr>
        <p:spPr>
          <a:xfrm>
            <a:off x="5796136" y="1340768"/>
            <a:ext cx="32403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@Entity: </a:t>
            </a:r>
            <a:r>
              <a:rPr lang="en-US" altLang="ko-KR" sz="2000" dirty="0"/>
              <a:t>entity</a:t>
            </a:r>
            <a:r>
              <a:rPr lang="ko-KR" altLang="en-US" sz="2000" dirty="0"/>
              <a:t>파일이라고 나타내는 기본적인 </a:t>
            </a:r>
            <a:r>
              <a:rPr lang="ko-KR" altLang="en-US" sz="2000" dirty="0" err="1"/>
              <a:t>어노테이션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dirty="0"/>
              <a:t>@Table: </a:t>
            </a:r>
            <a:r>
              <a:rPr lang="en-US" altLang="ko-KR" sz="2000" dirty="0"/>
              <a:t>default</a:t>
            </a:r>
            <a:r>
              <a:rPr lang="ko-KR" altLang="en-US" sz="2000" dirty="0"/>
              <a:t>로 클래스의 이름과 테이블의 이름이 같지만 이를 바꾸고 싶을 때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@GeneratedValue: </a:t>
            </a:r>
            <a:r>
              <a:rPr lang="ko-KR" altLang="en-US" sz="2000" dirty="0"/>
              <a:t>테이블의 열을 어떻게 생성할지 </a:t>
            </a:r>
            <a:r>
              <a:rPr lang="ko-KR" altLang="en-US" sz="2000" dirty="0" err="1"/>
              <a:t>정할때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@Column:</a:t>
            </a:r>
            <a:r>
              <a:rPr lang="ko-KR" altLang="en-US" sz="2000" dirty="0"/>
              <a:t> 열을 명시하는 </a:t>
            </a:r>
            <a:r>
              <a:rPr lang="ko-KR" altLang="en-US" sz="2000" dirty="0" err="1"/>
              <a:t>어노테이션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135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E7923-DD0F-11E2-DC3C-DC70874A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DTO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D953D8A-A645-F42F-7C51-18D8A97B2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"/>
          <a:stretch/>
        </p:blipFill>
        <p:spPr>
          <a:xfrm>
            <a:off x="611560" y="1052736"/>
            <a:ext cx="6192688" cy="5442614"/>
          </a:xfrm>
        </p:spPr>
      </p:pic>
      <p:pic>
        <p:nvPicPr>
          <p:cNvPr id="7" name="그림 6" descr="도표, 라인, 평면도, 폰트이(가) 표시된 사진&#10;&#10;자동 생성된 설명">
            <a:extLst>
              <a:ext uri="{FF2B5EF4-FFF2-40B4-BE49-F238E27FC236}">
                <a16:creationId xmlns:a16="http://schemas.microsoft.com/office/drawing/2014/main" id="{BE39AD00-5179-0A24-131B-C43E5D40F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r="3342" b="2869"/>
          <a:stretch/>
        </p:blipFill>
        <p:spPr>
          <a:xfrm>
            <a:off x="4644007" y="3443848"/>
            <a:ext cx="4501965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9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3A61-8751-63EE-8B69-F4717C1B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7" y="137061"/>
            <a:ext cx="8137525" cy="707886"/>
          </a:xfrm>
        </p:spPr>
        <p:txBody>
          <a:bodyPr/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D8B3571-B08F-A075-55F4-302A16278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8" r="2856"/>
          <a:stretch/>
        </p:blipFill>
        <p:spPr>
          <a:xfrm>
            <a:off x="16093" y="983890"/>
            <a:ext cx="4387924" cy="3268110"/>
          </a:xfr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689A7CC-4FCC-B250-533C-147C2FB8FD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r="4949" b="53821"/>
          <a:stretch/>
        </p:blipFill>
        <p:spPr>
          <a:xfrm>
            <a:off x="3923928" y="1196752"/>
            <a:ext cx="4969247" cy="2902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46EBC4F-BAF4-3AE5-4ADB-1AFF59536607}"/>
                  </a:ext>
                </a:extLst>
              </p14:cNvPr>
              <p14:cNvContentPartPr/>
              <p14:nvPr/>
            </p14:nvContentPartPr>
            <p14:xfrm>
              <a:off x="1839158" y="981034"/>
              <a:ext cx="438840" cy="2696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46EBC4F-BAF4-3AE5-4ADB-1AFF595366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0158" y="972034"/>
                <a:ext cx="4564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429EE0C-E9FF-7140-3655-4733DD920EC5}"/>
                  </a:ext>
                </a:extLst>
              </p14:cNvPr>
              <p14:cNvContentPartPr/>
              <p14:nvPr/>
            </p14:nvContentPartPr>
            <p14:xfrm>
              <a:off x="5276217" y="1307554"/>
              <a:ext cx="589680" cy="64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429EE0C-E9FF-7140-3655-4733DD920E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7217" y="1298914"/>
                <a:ext cx="607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A85426F-A54B-3F4B-6AB0-64BE6100A912}"/>
                  </a:ext>
                </a:extLst>
              </p14:cNvPr>
              <p14:cNvContentPartPr/>
              <p14:nvPr/>
            </p14:nvContentPartPr>
            <p14:xfrm>
              <a:off x="5287737" y="1412314"/>
              <a:ext cx="223920" cy="75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A85426F-A54B-3F4B-6AB0-64BE6100A9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9097" y="1403674"/>
                <a:ext cx="241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7F58F85-83F7-63A4-04FF-7BE55B0D6DE3}"/>
                  </a:ext>
                </a:extLst>
              </p14:cNvPr>
              <p14:cNvContentPartPr/>
              <p14:nvPr/>
            </p14:nvContentPartPr>
            <p14:xfrm>
              <a:off x="5305377" y="1503394"/>
              <a:ext cx="354600" cy="111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7F58F85-83F7-63A4-04FF-7BE55B0D6D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6737" y="1494754"/>
                <a:ext cx="3722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0DDB6BB-1E7F-BD6F-1925-6B9F89223B46}"/>
                  </a:ext>
                </a:extLst>
              </p14:cNvPr>
              <p14:cNvContentPartPr/>
              <p14:nvPr/>
            </p14:nvContentPartPr>
            <p14:xfrm>
              <a:off x="6179097" y="1512394"/>
              <a:ext cx="390960" cy="1512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0DDB6BB-1E7F-BD6F-1925-6B9F89223B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0097" y="1503394"/>
                <a:ext cx="4086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554FFF7-EA64-0D2C-A5B6-18091D32034E}"/>
                  </a:ext>
                </a:extLst>
              </p14:cNvPr>
              <p14:cNvContentPartPr/>
              <p14:nvPr/>
            </p14:nvContentPartPr>
            <p14:xfrm>
              <a:off x="5575737" y="1618594"/>
              <a:ext cx="398160" cy="1512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554FFF7-EA64-0D2C-A5B6-18091D3203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7097" y="1609954"/>
                <a:ext cx="415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576529F-1A39-8389-A392-E70E9893273C}"/>
                  </a:ext>
                </a:extLst>
              </p14:cNvPr>
              <p14:cNvContentPartPr/>
              <p14:nvPr/>
            </p14:nvContentPartPr>
            <p14:xfrm>
              <a:off x="483038" y="1507714"/>
              <a:ext cx="574920" cy="26208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576529F-1A39-8389-A392-E70E989327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4038" y="1498714"/>
                <a:ext cx="5925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6BDC71B-39E3-1A5C-E752-3CBB7D6975CF}"/>
                  </a:ext>
                </a:extLst>
              </p14:cNvPr>
              <p14:cNvContentPartPr/>
              <p14:nvPr/>
            </p14:nvContentPartPr>
            <p14:xfrm>
              <a:off x="5512017" y="2463874"/>
              <a:ext cx="695880" cy="1260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6BDC71B-39E3-1A5C-E752-3CBB7D6975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03017" y="2455234"/>
                <a:ext cx="713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FBC28D7-8287-189F-606B-D0324F5EF7E9}"/>
                  </a:ext>
                </a:extLst>
              </p14:cNvPr>
              <p14:cNvContentPartPr/>
              <p14:nvPr/>
            </p14:nvContentPartPr>
            <p14:xfrm>
              <a:off x="3966537" y="2062834"/>
              <a:ext cx="342000" cy="3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FBC28D7-8287-189F-606B-D0324F5EF7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57537" y="2053834"/>
                <a:ext cx="359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83C6261-8086-9BC0-B7DA-07BBE547B752}"/>
                  </a:ext>
                </a:extLst>
              </p14:cNvPr>
              <p14:cNvContentPartPr/>
              <p14:nvPr/>
            </p14:nvContentPartPr>
            <p14:xfrm>
              <a:off x="5742057" y="2052394"/>
              <a:ext cx="165960" cy="1080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83C6261-8086-9BC0-B7DA-07BBE547B7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3417" y="2043394"/>
                <a:ext cx="1836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393B7F9-3EC6-A644-2848-377D8C2FB10A}"/>
                  </a:ext>
                </a:extLst>
              </p14:cNvPr>
              <p14:cNvContentPartPr/>
              <p14:nvPr/>
            </p14:nvContentPartPr>
            <p14:xfrm>
              <a:off x="4125657" y="2906314"/>
              <a:ext cx="400680" cy="648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393B7F9-3EC6-A644-2848-377D8C2FB1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17017" y="2897314"/>
                <a:ext cx="418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46E16082-D23E-2560-4222-8BDBD002D71A}"/>
                  </a:ext>
                </a:extLst>
              </p14:cNvPr>
              <p14:cNvContentPartPr/>
              <p14:nvPr/>
            </p14:nvContentPartPr>
            <p14:xfrm>
              <a:off x="6054537" y="3537394"/>
              <a:ext cx="144360" cy="720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46E16082-D23E-2560-4222-8BDBD002D7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45897" y="3528754"/>
                <a:ext cx="162000" cy="2484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C52257D-A699-1299-DE50-94710D9C9488}"/>
              </a:ext>
            </a:extLst>
          </p:cNvPr>
          <p:cNvSpPr txBox="1"/>
          <p:nvPr/>
        </p:nvSpPr>
        <p:spPr>
          <a:xfrm>
            <a:off x="683568" y="4273535"/>
            <a:ext cx="76328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Optional&lt;T&gt;: NULL</a:t>
            </a:r>
            <a:r>
              <a:rPr lang="ko-KR" altLang="en-US" sz="2200" dirty="0"/>
              <a:t>값이 발생할 수 있을 때 사용</a:t>
            </a:r>
            <a:endParaRPr lang="en-US" altLang="ko-KR" sz="2200" dirty="0"/>
          </a:p>
          <a:p>
            <a:r>
              <a:rPr lang="ko-KR" altLang="en-US" sz="2200" dirty="0"/>
              <a:t>즉 원하는 내용</a:t>
            </a:r>
            <a:r>
              <a:rPr lang="en-US" altLang="ko-KR" sz="2200" dirty="0"/>
              <a:t>, </a:t>
            </a:r>
            <a:r>
              <a:rPr lang="ko-KR" altLang="en-US" sz="2200" dirty="0"/>
              <a:t>객체가 없으면 </a:t>
            </a:r>
            <a:r>
              <a:rPr lang="en-US" altLang="ko-KR" sz="2200" dirty="0"/>
              <a:t>NULL</a:t>
            </a:r>
            <a:r>
              <a:rPr lang="ko-KR" altLang="en-US" sz="2200" dirty="0"/>
              <a:t>값을 반환함으로 이를 감싸는 클래스로 반환하게 만들 수 있음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재정의한 함수를 보았을 때 </a:t>
            </a:r>
            <a:r>
              <a:rPr lang="en-US" altLang="ko-KR" sz="2200" dirty="0"/>
              <a:t>Repository</a:t>
            </a:r>
            <a:r>
              <a:rPr lang="ko-KR" altLang="en-US" sz="2200" dirty="0"/>
              <a:t>라이브러리의 함수를 사용하고 </a:t>
            </a:r>
            <a:r>
              <a:rPr lang="en-US" altLang="ko-KR" sz="2200" dirty="0"/>
              <a:t>entity</a:t>
            </a:r>
            <a:r>
              <a:rPr lang="ko-KR" altLang="en-US" sz="2200" dirty="0"/>
              <a:t>파일의 객체를 반환하는 것을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04019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35309-7B84-4BBD-F9AA-84346632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F79436E6-0326-F29E-2C2B-75C33CFE7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"/>
          <a:stretch/>
        </p:blipFill>
        <p:spPr>
          <a:xfrm>
            <a:off x="107504" y="980728"/>
            <a:ext cx="4896544" cy="3312887"/>
          </a:xfr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E01B5FF-B42A-4F8B-FED1-78A421CA8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1" b="46850"/>
          <a:stretch/>
        </p:blipFill>
        <p:spPr>
          <a:xfrm>
            <a:off x="3960759" y="866706"/>
            <a:ext cx="5040560" cy="37448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DF92697-E9C2-6D78-F52D-6BC204214B56}"/>
                  </a:ext>
                </a:extLst>
              </p14:cNvPr>
              <p14:cNvContentPartPr/>
              <p14:nvPr/>
            </p14:nvContentPartPr>
            <p14:xfrm>
              <a:off x="1979919" y="1012215"/>
              <a:ext cx="221040" cy="1620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DF92697-E9C2-6D78-F52D-6BC204214B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1279" y="1003575"/>
                <a:ext cx="2386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52472A1-E06C-6EA7-D02F-5AFD8960449B}"/>
                  </a:ext>
                </a:extLst>
              </p14:cNvPr>
              <p14:cNvContentPartPr/>
              <p14:nvPr/>
            </p14:nvContentPartPr>
            <p14:xfrm>
              <a:off x="1979919" y="1174215"/>
              <a:ext cx="221040" cy="1620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52472A1-E06C-6EA7-D02F-5AFD89604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1279" y="1165575"/>
                <a:ext cx="2386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97957AD-71B2-DD1D-059D-CCA6A8C3CDC6}"/>
                  </a:ext>
                </a:extLst>
              </p14:cNvPr>
              <p14:cNvContentPartPr/>
              <p14:nvPr/>
            </p14:nvContentPartPr>
            <p14:xfrm>
              <a:off x="5461839" y="843015"/>
              <a:ext cx="238320" cy="1486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97957AD-71B2-DD1D-059D-CCA6A8C3CD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3199" y="834375"/>
                <a:ext cx="2559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507976F-04BE-A2BA-26A2-941DFAC6EB9C}"/>
                  </a:ext>
                </a:extLst>
              </p14:cNvPr>
              <p14:cNvContentPartPr/>
              <p14:nvPr/>
            </p14:nvContentPartPr>
            <p14:xfrm>
              <a:off x="5454999" y="959295"/>
              <a:ext cx="185760" cy="1562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507976F-04BE-A2BA-26A2-941DFAC6EB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6359" y="950295"/>
                <a:ext cx="203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6B25028-73BA-250C-F9C5-CBA8E0BF316A}"/>
                  </a:ext>
                </a:extLst>
              </p14:cNvPr>
              <p14:cNvContentPartPr/>
              <p14:nvPr/>
            </p14:nvContentPartPr>
            <p14:xfrm>
              <a:off x="5226039" y="1208775"/>
              <a:ext cx="1028880" cy="1562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6B25028-73BA-250C-F9C5-CBA8E0BF31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17399" y="1200135"/>
                <a:ext cx="10465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8586F5C-2549-7F17-7C21-BBE87902782E}"/>
              </a:ext>
            </a:extLst>
          </p:cNvPr>
          <p:cNvSpPr txBox="1"/>
          <p:nvPr/>
        </p:nvSpPr>
        <p:spPr>
          <a:xfrm>
            <a:off x="611561" y="4611560"/>
            <a:ext cx="83897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DAO</a:t>
            </a:r>
            <a:r>
              <a:rPr lang="ko-KR" altLang="en-US" sz="2200" dirty="0"/>
              <a:t> 와 유사하게 </a:t>
            </a:r>
            <a:r>
              <a:rPr lang="en-US" altLang="ko-KR" sz="2200" dirty="0"/>
              <a:t>AOP</a:t>
            </a:r>
            <a:r>
              <a:rPr lang="ko-KR" altLang="en-US" sz="2200" dirty="0"/>
              <a:t>형식의 </a:t>
            </a:r>
            <a:r>
              <a:rPr lang="en-US" altLang="ko-KR" sz="2200" dirty="0"/>
              <a:t>DI </a:t>
            </a:r>
            <a:r>
              <a:rPr lang="ko-KR" altLang="en-US" sz="2200" dirty="0"/>
              <a:t>의존성 주입을 사용하는 것을 볼 수 있음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Bean</a:t>
            </a:r>
            <a:r>
              <a:rPr lang="ko-KR" altLang="en-US" sz="2200" dirty="0"/>
              <a:t>화</a:t>
            </a:r>
            <a:r>
              <a:rPr lang="en-US" altLang="ko-KR" sz="2200" dirty="0"/>
              <a:t>: </a:t>
            </a:r>
            <a:r>
              <a:rPr lang="ko-KR" altLang="en-US" sz="2200" dirty="0"/>
              <a:t>객체를 스프링컨테이너가 관리하게 만드는 것</a:t>
            </a:r>
            <a:endParaRPr lang="en-US" altLang="ko-KR" sz="2200" dirty="0"/>
          </a:p>
          <a:p>
            <a:r>
              <a:rPr lang="en-US" altLang="ko-KR" sz="2200" dirty="0"/>
              <a:t>=&gt; Bean</a:t>
            </a:r>
            <a:r>
              <a:rPr lang="ko-KR" altLang="en-US" sz="2200" dirty="0"/>
              <a:t>처리를 해야 </a:t>
            </a:r>
            <a:r>
              <a:rPr lang="en-US" altLang="ko-KR" sz="2200" dirty="0"/>
              <a:t>DI(</a:t>
            </a:r>
            <a:r>
              <a:rPr lang="ko-KR" altLang="en-US" sz="2200" dirty="0"/>
              <a:t>의존성 주입</a:t>
            </a:r>
            <a:r>
              <a:rPr lang="en-US" altLang="ko-KR" sz="2200" dirty="0"/>
              <a:t>) @Autowired</a:t>
            </a:r>
            <a:r>
              <a:rPr lang="ko-KR" altLang="en-US" sz="2200" dirty="0"/>
              <a:t>를 사용할 수 있음</a:t>
            </a:r>
            <a:endParaRPr lang="en-US" altLang="ko-KR" sz="2200" dirty="0"/>
          </a:p>
          <a:p>
            <a:endParaRPr lang="ko-KR" altLang="en-US" sz="2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5544E29-73BD-1605-A7C2-E6DC0B7C26B3}"/>
                  </a:ext>
                </a:extLst>
              </p14:cNvPr>
              <p14:cNvContentPartPr/>
              <p14:nvPr/>
            </p14:nvContentPartPr>
            <p14:xfrm>
              <a:off x="5265999" y="3519975"/>
              <a:ext cx="835200" cy="1202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5544E29-73BD-1605-A7C2-E6DC0B7C26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57359" y="3510975"/>
                <a:ext cx="85284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69E99C93-3471-EBAE-0834-2604ABFD1922}"/>
              </a:ext>
            </a:extLst>
          </p:cNvPr>
          <p:cNvGrpSpPr/>
          <p:nvPr/>
        </p:nvGrpSpPr>
        <p:grpSpPr>
          <a:xfrm>
            <a:off x="5208759" y="3604215"/>
            <a:ext cx="100440" cy="92160"/>
            <a:chOff x="5208759" y="3604215"/>
            <a:chExt cx="100440" cy="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3C4E3BA-3670-72FF-C358-CF9528213345}"/>
                    </a:ext>
                  </a:extLst>
                </p14:cNvPr>
                <p14:cNvContentPartPr/>
                <p14:nvPr/>
              </p14:nvContentPartPr>
              <p14:xfrm>
                <a:off x="5253039" y="3604215"/>
                <a:ext cx="56160" cy="439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3C4E3BA-3670-72FF-C358-CF95282133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44399" y="3595215"/>
                  <a:ext cx="73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C0A4F21-F925-232E-D944-DC8364B8CBA7}"/>
                    </a:ext>
                  </a:extLst>
                </p14:cNvPr>
                <p14:cNvContentPartPr/>
                <p14:nvPr/>
              </p14:nvContentPartPr>
              <p14:xfrm>
                <a:off x="5208759" y="3645615"/>
                <a:ext cx="72720" cy="507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C0A4F21-F925-232E-D944-DC8364B8CB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00119" y="3636615"/>
                  <a:ext cx="9036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761673B-FFF3-AD8D-DEB4-6A0770738B5E}"/>
                  </a:ext>
                </a:extLst>
              </p14:cNvPr>
              <p14:cNvContentPartPr/>
              <p14:nvPr/>
            </p14:nvContentPartPr>
            <p14:xfrm>
              <a:off x="4340799" y="3663255"/>
              <a:ext cx="90000" cy="41868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761673B-FFF3-AD8D-DEB4-6A0770738B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31799" y="3654255"/>
                <a:ext cx="107640" cy="4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BD8A1425-5021-6DD0-81F9-A2A9EE3244C0}"/>
              </a:ext>
            </a:extLst>
          </p:cNvPr>
          <p:cNvGrpSpPr/>
          <p:nvPr/>
        </p:nvGrpSpPr>
        <p:grpSpPr>
          <a:xfrm>
            <a:off x="5344479" y="4017135"/>
            <a:ext cx="1481400" cy="261360"/>
            <a:chOff x="5344479" y="4017135"/>
            <a:chExt cx="148140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F4C48B8-4DDF-99C3-506D-295412A3D4FE}"/>
                    </a:ext>
                  </a:extLst>
                </p14:cNvPr>
                <p14:cNvContentPartPr/>
                <p14:nvPr/>
              </p14:nvContentPartPr>
              <p14:xfrm>
                <a:off x="5344479" y="4148175"/>
                <a:ext cx="1329120" cy="482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F4C48B8-4DDF-99C3-506D-295412A3D4F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35839" y="4139175"/>
                  <a:ext cx="13467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D42D9CE-780F-16F1-B4F3-C848D15E09ED}"/>
                    </a:ext>
                  </a:extLst>
                </p14:cNvPr>
                <p14:cNvContentPartPr/>
                <p14:nvPr/>
              </p14:nvContentPartPr>
              <p14:xfrm>
                <a:off x="6622479" y="4017135"/>
                <a:ext cx="150120" cy="2088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D42D9CE-780F-16F1-B4F3-C848D15E09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13479" y="4008495"/>
                  <a:ext cx="167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DB8AA25-4D27-ED37-2039-4174D7688408}"/>
                    </a:ext>
                  </a:extLst>
                </p14:cNvPr>
                <p14:cNvContentPartPr/>
                <p14:nvPr/>
              </p14:nvContentPartPr>
              <p14:xfrm>
                <a:off x="6685839" y="4076175"/>
                <a:ext cx="140040" cy="2023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DB8AA25-4D27-ED37-2039-4174D768840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76839" y="4067175"/>
                  <a:ext cx="1576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5C3C251-9971-5181-7B95-458770730B41}"/>
                  </a:ext>
                </a:extLst>
              </p14:cNvPr>
              <p14:cNvContentPartPr/>
              <p14:nvPr/>
            </p14:nvContentPartPr>
            <p14:xfrm>
              <a:off x="4831119" y="3503775"/>
              <a:ext cx="3063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5C3C251-9971-5181-7B95-458770730B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22479" y="3495135"/>
                <a:ext cx="324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14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F7FDB-62CA-D0CD-9D5E-D417E04E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44C8C12-BE18-37DF-DD01-8E89C544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94"/>
          <a:stretch/>
        </p:blipFill>
        <p:spPr>
          <a:xfrm>
            <a:off x="245962" y="889327"/>
            <a:ext cx="5046118" cy="58098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61AF8-193D-D9DE-0FA6-2986DC2785B2}"/>
              </a:ext>
            </a:extLst>
          </p:cNvPr>
          <p:cNvSpPr txBox="1"/>
          <p:nvPr/>
        </p:nvSpPr>
        <p:spPr>
          <a:xfrm>
            <a:off x="5292775" y="980728"/>
            <a:ext cx="38512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Test: </a:t>
            </a:r>
            <a:r>
              <a:rPr lang="ko-KR" altLang="en-US" sz="1900" dirty="0"/>
              <a:t>만든 코드</a:t>
            </a:r>
            <a:r>
              <a:rPr lang="en-US" altLang="ko-KR" sz="1900" dirty="0"/>
              <a:t>, </a:t>
            </a:r>
            <a:r>
              <a:rPr lang="ko-KR" altLang="en-US" sz="1900" dirty="0"/>
              <a:t>함수 등을 임의로 실행 시킬 수 있는 파일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/>
              <a:t>Junit</a:t>
            </a:r>
            <a:r>
              <a:rPr lang="ko-KR" altLang="en-US" sz="1900" dirty="0"/>
              <a:t>이란 프레임워크가 테스트의 실행을 만들며 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/>
              <a:t>@Test </a:t>
            </a:r>
            <a:r>
              <a:rPr lang="ko-KR" altLang="en-US" sz="1900" dirty="0" err="1"/>
              <a:t>어노테이션과</a:t>
            </a:r>
            <a:r>
              <a:rPr lang="ko-KR" altLang="en-US" sz="1900" dirty="0"/>
              <a:t> 함께 테스트 하고싶은 함수의 이름과 같이 하여 함수 안에서는 시험해볼 내용의 테스트 코드가 들어가면 됨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/>
              <a:t>@AfterEach: </a:t>
            </a:r>
            <a:r>
              <a:rPr lang="ko-KR" altLang="en-US" sz="1900" dirty="0"/>
              <a:t>이 </a:t>
            </a:r>
            <a:r>
              <a:rPr lang="ko-KR" altLang="en-US" sz="1900" dirty="0" err="1"/>
              <a:t>어노테이션은</a:t>
            </a:r>
            <a:r>
              <a:rPr lang="ko-KR" altLang="en-US" sz="1900" dirty="0"/>
              <a:t> 특정 메소드가 끝나고 자동으로 실행되게 </a:t>
            </a:r>
            <a:r>
              <a:rPr lang="ko-KR" altLang="en-US" sz="1900" dirty="0" err="1"/>
              <a:t>해줌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 err="1"/>
              <a:t>Assertions.assertEquals</a:t>
            </a:r>
            <a:r>
              <a:rPr lang="en-US" altLang="ko-KR" sz="1900" dirty="0"/>
              <a:t>()</a:t>
            </a:r>
          </a:p>
          <a:p>
            <a:r>
              <a:rPr lang="ko-KR" altLang="en-US" sz="1900" dirty="0"/>
              <a:t>이는 </a:t>
            </a:r>
            <a:r>
              <a:rPr lang="en-US" altLang="ko-KR" sz="1900" dirty="0"/>
              <a:t>Junit</a:t>
            </a:r>
            <a:r>
              <a:rPr lang="ko-KR" altLang="en-US" sz="1900" dirty="0"/>
              <a:t>이 가지는 함수이며 매개변수 안의 내용이 </a:t>
            </a:r>
            <a:r>
              <a:rPr lang="ko-KR" altLang="en-US" sz="1900" dirty="0" err="1"/>
              <a:t>같은지</a:t>
            </a:r>
            <a:r>
              <a:rPr lang="ko-KR" altLang="en-US" sz="1900" dirty="0"/>
              <a:t> 확인해줌</a:t>
            </a:r>
            <a:endParaRPr lang="en-US" altLang="ko-KR" sz="19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384E3F-4227-E0E5-AF0E-FFB0587832C3}"/>
              </a:ext>
            </a:extLst>
          </p:cNvPr>
          <p:cNvGrpSpPr/>
          <p:nvPr/>
        </p:nvGrpSpPr>
        <p:grpSpPr>
          <a:xfrm>
            <a:off x="2347479" y="5751615"/>
            <a:ext cx="318600" cy="18000"/>
            <a:chOff x="2347479" y="5751615"/>
            <a:chExt cx="318600" cy="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2302137-DE24-DE54-A290-2DA866A4A59E}"/>
                    </a:ext>
                  </a:extLst>
                </p14:cNvPr>
                <p14:cNvContentPartPr/>
                <p14:nvPr/>
              </p14:nvContentPartPr>
              <p14:xfrm>
                <a:off x="2406159" y="5751615"/>
                <a:ext cx="259920" cy="122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2302137-DE24-DE54-A290-2DA866A4A5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7519" y="5742975"/>
                  <a:ext cx="277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8B50FF5-0D36-1F5D-C869-B0D22A897884}"/>
                    </a:ext>
                  </a:extLst>
                </p14:cNvPr>
                <p14:cNvContentPartPr/>
                <p14:nvPr/>
              </p14:nvContentPartPr>
              <p14:xfrm>
                <a:off x="2347479" y="5769255"/>
                <a:ext cx="4644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8B50FF5-0D36-1F5D-C869-B0D22A8978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8839" y="5760615"/>
                  <a:ext cx="64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9502B60-0C92-6B01-7D88-D83BF3F18985}"/>
                  </a:ext>
                </a:extLst>
              </p14:cNvPr>
              <p14:cNvContentPartPr/>
              <p14:nvPr/>
            </p14:nvContentPartPr>
            <p14:xfrm>
              <a:off x="2831319" y="5786895"/>
              <a:ext cx="2415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9502B60-0C92-6B01-7D88-D83BF3F189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2679" y="5777895"/>
                <a:ext cx="259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C273BFD-1356-9ED9-BC11-684196A88D62}"/>
                  </a:ext>
                </a:extLst>
              </p14:cNvPr>
              <p14:cNvContentPartPr/>
              <p14:nvPr/>
            </p14:nvContentPartPr>
            <p14:xfrm>
              <a:off x="1226799" y="1238295"/>
              <a:ext cx="217800" cy="64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C273BFD-1356-9ED9-BC11-684196A88D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7799" y="1229295"/>
                <a:ext cx="2354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7CA33F-746E-69B9-B9B9-7CD8487A3559}"/>
                  </a:ext>
                </a:extLst>
              </p14:cNvPr>
              <p14:cNvContentPartPr/>
              <p14:nvPr/>
            </p14:nvContentPartPr>
            <p14:xfrm>
              <a:off x="1232559" y="1379775"/>
              <a:ext cx="212040" cy="72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7CA33F-746E-69B9-B9B9-7CD8487A35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3919" y="1371135"/>
                <a:ext cx="229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1D15609-E169-AD3C-3924-8F3BBDA56C22}"/>
                  </a:ext>
                </a:extLst>
              </p14:cNvPr>
              <p14:cNvContentPartPr/>
              <p14:nvPr/>
            </p14:nvContentPartPr>
            <p14:xfrm>
              <a:off x="1238679" y="1538895"/>
              <a:ext cx="205920" cy="190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1D15609-E169-AD3C-3924-8F3BBDA56C2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9679" y="1530255"/>
                <a:ext cx="223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02F85F3-AFDF-5F95-7820-453BC0FAAA67}"/>
                  </a:ext>
                </a:extLst>
              </p14:cNvPr>
              <p14:cNvContentPartPr/>
              <p14:nvPr/>
            </p14:nvContentPartPr>
            <p14:xfrm>
              <a:off x="2212119" y="1218495"/>
              <a:ext cx="442080" cy="262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02F85F3-AFDF-5F95-7820-453BC0FAAA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03119" y="1209855"/>
                <a:ext cx="459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8933EDD-55E9-BF24-2FB9-549B22874DAD}"/>
                  </a:ext>
                </a:extLst>
              </p14:cNvPr>
              <p14:cNvContentPartPr/>
              <p14:nvPr/>
            </p14:nvContentPartPr>
            <p14:xfrm>
              <a:off x="2235519" y="1385535"/>
              <a:ext cx="430200" cy="68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8933EDD-55E9-BF24-2FB9-549B22874DA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26519" y="1376895"/>
                <a:ext cx="4478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0F409D2-B5D3-F474-D786-07564D2DE094}"/>
                  </a:ext>
                </a:extLst>
              </p14:cNvPr>
              <p14:cNvContentPartPr/>
              <p14:nvPr/>
            </p14:nvContentPartPr>
            <p14:xfrm>
              <a:off x="2212119" y="1551135"/>
              <a:ext cx="270720" cy="133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0F409D2-B5D3-F474-D786-07564D2DE09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03119" y="1542135"/>
                <a:ext cx="2883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64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E2921-2071-7D91-29C7-0C1DF66A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DC011-425A-8CCA-6E07-326D2CFF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764705"/>
            <a:ext cx="7991475" cy="555989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다음 세미나부터 조금씩 어떤 것을 만들 것인지 </a:t>
            </a:r>
            <a:r>
              <a:rPr lang="en-US" altLang="ko-KR" dirty="0"/>
              <a:t>/ </a:t>
            </a:r>
            <a:r>
              <a:rPr lang="ko-KR" altLang="en-US" dirty="0"/>
              <a:t>만든 프로그램에 대한 세미나 진행할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만들 프로그램을 조금씩 완성해 나가면서 필요한 혹은 배운 공부 내용과 함께 세미나를 진행할 생각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중간중간 새롭게 배운 다른 공부에 대한 내용 또한 세미나로 이어서 발표해볼 예정</a:t>
            </a:r>
          </a:p>
        </p:txBody>
      </p:sp>
    </p:spTree>
    <p:extLst>
      <p:ext uri="{BB962C8B-B14F-4D97-AF65-F5344CB8AC3E}">
        <p14:creationId xmlns:p14="http://schemas.microsoft.com/office/powerpoint/2010/main" val="38574752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12386</TotalTime>
  <Words>395</Words>
  <Application>Microsoft Office PowerPoint</Application>
  <PresentationFormat>화면 슬라이드 쇼(4:3)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스프링의 data 접근, test</vt:lpstr>
      <vt:lpstr>스프링부트의 디렉토리 분류</vt:lpstr>
      <vt:lpstr>Data에서 사용하는 용어의 정리</vt:lpstr>
      <vt:lpstr>Entity</vt:lpstr>
      <vt:lpstr>DTO</vt:lpstr>
      <vt:lpstr>DAO</vt:lpstr>
      <vt:lpstr>Service</vt:lpstr>
      <vt:lpstr>Test</vt:lpstr>
      <vt:lpstr>앞으로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동균 유</cp:lastModifiedBy>
  <cp:revision>684</cp:revision>
  <cp:lastPrinted>2016-11-01T07:29:09Z</cp:lastPrinted>
  <dcterms:created xsi:type="dcterms:W3CDTF">2013-09-09T21:16:08Z</dcterms:created>
  <dcterms:modified xsi:type="dcterms:W3CDTF">2024-01-21T16:18:15Z</dcterms:modified>
</cp:coreProperties>
</file>