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sldIdLst>
    <p:sldId id="258" r:id="rId2"/>
    <p:sldId id="259" r:id="rId3"/>
    <p:sldId id="261" r:id="rId4"/>
    <p:sldId id="262" r:id="rId5"/>
    <p:sldId id="263" r:id="rId6"/>
    <p:sldId id="264" r:id="rId7"/>
    <p:sldId id="257" r:id="rId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9B9B9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2314" autoAdjust="0"/>
  </p:normalViewPr>
  <p:slideViewPr>
    <p:cSldViewPr>
      <p:cViewPr varScale="1">
        <p:scale>
          <a:sx n="98" d="100"/>
          <a:sy n="98" d="100"/>
        </p:scale>
        <p:origin x="1392" y="8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2819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23/12/26</a:t>
            </a:r>
            <a:endParaRPr lang="ko-KR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a67422830@gmail.com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A242A-9D6D-D5F0-49FA-D7F64E0A8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MongoDB</a:t>
            </a:r>
            <a:r>
              <a:rPr lang="ko-KR" altLang="en-US" dirty="0"/>
              <a:t> 개념 공부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59FBF-CA7E-38AB-74F9-500D0F105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24/02/18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9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C16EA-C161-20B3-3CB8-2EA8C3D0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MongoDB</a:t>
            </a:r>
            <a:endParaRPr lang="ko-KR" altLang="en-US" dirty="0"/>
          </a:p>
        </p:txBody>
      </p:sp>
      <p:pic>
        <p:nvPicPr>
          <p:cNvPr id="7" name="그림 6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028908D1-29AC-A3EE-5C0B-C234F4E28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6" y="4520960"/>
            <a:ext cx="2751860" cy="2177852"/>
          </a:xfrm>
          <a:prstGeom prst="rect">
            <a:avLst/>
          </a:prstGeom>
        </p:spPr>
      </p:pic>
      <p:pic>
        <p:nvPicPr>
          <p:cNvPr id="9" name="그림 8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29FB6332-E4D3-FCAB-0774-6426EBFDB9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6" b="23507"/>
          <a:stretch/>
        </p:blipFill>
        <p:spPr>
          <a:xfrm>
            <a:off x="2801245" y="4389481"/>
            <a:ext cx="6333519" cy="23310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86C7AC-6B50-71F0-DC2B-DCC7DE310F5C}"/>
              </a:ext>
            </a:extLst>
          </p:cNvPr>
          <p:cNvSpPr txBox="1"/>
          <p:nvPr/>
        </p:nvSpPr>
        <p:spPr>
          <a:xfrm>
            <a:off x="2987824" y="1124744"/>
            <a:ext cx="63335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MongDB</a:t>
            </a:r>
            <a:r>
              <a:rPr lang="ko-KR" altLang="en-US" dirty="0"/>
              <a:t>는 </a:t>
            </a:r>
            <a:r>
              <a:rPr lang="en-US" altLang="ko-KR" dirty="0"/>
              <a:t>document </a:t>
            </a:r>
            <a:r>
              <a:rPr lang="en-US" altLang="ko-KR" dirty="0" err="1"/>
              <a:t>DataBase</a:t>
            </a:r>
            <a:r>
              <a:rPr lang="ko-KR" altLang="en-US" dirty="0"/>
              <a:t>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 </a:t>
            </a:r>
            <a:r>
              <a:rPr lang="en-US" altLang="ko-KR" dirty="0"/>
              <a:t>field</a:t>
            </a:r>
            <a:r>
              <a:rPr lang="ko-KR" altLang="en-US" dirty="0"/>
              <a:t>와 </a:t>
            </a:r>
            <a:r>
              <a:rPr lang="en-US" altLang="ko-KR" dirty="0"/>
              <a:t>value </a:t>
            </a:r>
            <a:r>
              <a:rPr lang="ko-KR" altLang="en-US" dirty="0"/>
              <a:t>형식으로 구성되어 저장되는 구조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JSON </a:t>
            </a:r>
            <a:r>
              <a:rPr lang="ko-KR" altLang="en-US" dirty="0"/>
              <a:t>형태로 데이터를 관리하며 저장될 때는 </a:t>
            </a:r>
            <a:r>
              <a:rPr lang="en-US" altLang="ko-KR" dirty="0"/>
              <a:t>BSON(</a:t>
            </a:r>
            <a:r>
              <a:rPr lang="ko-KR" altLang="en-US" dirty="0"/>
              <a:t>바이너리 형태 데이터</a:t>
            </a:r>
            <a:r>
              <a:rPr lang="en-US" altLang="ko-KR" dirty="0"/>
              <a:t>)</a:t>
            </a:r>
            <a:r>
              <a:rPr lang="ko-KR" altLang="en-US" dirty="0"/>
              <a:t>형태로 변환되어 저장된다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내용 개체 틀 7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D1CD6BFA-D8BA-0392-D1DC-AF9C7AE85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1" t="4084"/>
          <a:stretch/>
        </p:blipFill>
        <p:spPr>
          <a:xfrm>
            <a:off x="0" y="1651246"/>
            <a:ext cx="3070120" cy="1770898"/>
          </a:xfr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4D5E2-6332-BA7A-D3AD-CBD1B02A540C}"/>
              </a:ext>
            </a:extLst>
          </p:cNvPr>
          <p:cNvCxnSpPr>
            <a:cxnSpLocks/>
          </p:cNvCxnSpPr>
          <p:nvPr/>
        </p:nvCxnSpPr>
        <p:spPr>
          <a:xfrm flipV="1">
            <a:off x="827584" y="3212976"/>
            <a:ext cx="216024" cy="5040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95730C-8B82-A3A6-8964-0AB43E3670FC}"/>
              </a:ext>
            </a:extLst>
          </p:cNvPr>
          <p:cNvSpPr txBox="1"/>
          <p:nvPr/>
        </p:nvSpPr>
        <p:spPr>
          <a:xfrm>
            <a:off x="251520" y="3668569"/>
            <a:ext cx="1702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document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2400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D1264-ED14-A918-A977-695885BC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MongoDB</a:t>
            </a:r>
            <a:r>
              <a:rPr lang="ko-KR" altLang="en-US" dirty="0"/>
              <a:t>의 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FACA4-15D6-D20F-6E2E-A4DDB87E8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/>
              <a:t> MongoDB</a:t>
            </a:r>
            <a:r>
              <a:rPr lang="ko-KR" altLang="en-US" sz="2600" dirty="0"/>
              <a:t>는 스키마를 고정하지 않는</a:t>
            </a:r>
            <a:r>
              <a:rPr lang="en-US" altLang="ko-KR" sz="2600" dirty="0"/>
              <a:t>(Schema-less)</a:t>
            </a:r>
            <a:r>
              <a:rPr lang="ko-KR" altLang="en-US" sz="2600" dirty="0"/>
              <a:t>구조이다</a:t>
            </a:r>
            <a:endParaRPr lang="en-US" altLang="ko-KR" sz="2600" dirty="0"/>
          </a:p>
          <a:p>
            <a:pPr marL="0" indent="0">
              <a:buNone/>
            </a:pPr>
            <a:r>
              <a:rPr lang="ko-KR" altLang="en-US" sz="2600" dirty="0"/>
              <a:t>스키마</a:t>
            </a:r>
            <a:r>
              <a:rPr lang="en-US" altLang="ko-KR" sz="2600" dirty="0"/>
              <a:t>:</a:t>
            </a:r>
            <a:r>
              <a:rPr lang="ko-KR" altLang="en-US" sz="2600" dirty="0"/>
              <a:t> 데이터 </a:t>
            </a:r>
            <a:r>
              <a:rPr lang="en-US" altLang="ko-KR" sz="2600" dirty="0"/>
              <a:t>entity</a:t>
            </a:r>
            <a:r>
              <a:rPr lang="ko-KR" altLang="en-US" sz="2600" dirty="0"/>
              <a:t>와 속성</a:t>
            </a:r>
            <a:r>
              <a:rPr lang="en-US" altLang="ko-KR" sz="2600" dirty="0"/>
              <a:t>, </a:t>
            </a:r>
            <a:r>
              <a:rPr lang="ko-KR" altLang="en-US" sz="2600" dirty="0"/>
              <a:t>관계 등을 정의 즉 객체</a:t>
            </a:r>
          </a:p>
        </p:txBody>
      </p:sp>
      <p:pic>
        <p:nvPicPr>
          <p:cNvPr id="4" name="내용 개체 틀 4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2987ED7D-5A80-02CF-F3C7-D4EA80517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84" y="3068960"/>
            <a:ext cx="7198631" cy="2881031"/>
          </a:xfrm>
          <a:prstGeom prst="rect">
            <a:avLst/>
          </a:prstGeom>
          <a:noFill/>
          <a:ln w="9525">
            <a:noFill/>
            <a:miter/>
          </a:ln>
        </p:spPr>
      </p:pic>
    </p:spTree>
    <p:extLst>
      <p:ext uri="{BB962C8B-B14F-4D97-AF65-F5344CB8AC3E}">
        <p14:creationId xmlns:p14="http://schemas.microsoft.com/office/powerpoint/2010/main" val="421013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A26F4-5548-21FA-6173-4012AF33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MongoDB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07046-C2A2-EBE9-6ECA-EEB5E959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 </a:t>
            </a:r>
            <a:r>
              <a:rPr lang="en-US" altLang="ko-KR" sz="2400" dirty="0" err="1"/>
              <a:t>mongoDB</a:t>
            </a:r>
            <a:r>
              <a:rPr lang="ko-KR" altLang="en-US" sz="2400" dirty="0"/>
              <a:t>에서 </a:t>
            </a:r>
            <a:r>
              <a:rPr lang="en-US" altLang="ko-KR" sz="2400" dirty="0">
                <a:solidFill>
                  <a:srgbClr val="00B0F0"/>
                </a:solidFill>
              </a:rPr>
              <a:t>index</a:t>
            </a:r>
            <a:r>
              <a:rPr lang="ko-KR" altLang="en-US" sz="2400" dirty="0"/>
              <a:t>란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Query</a:t>
            </a:r>
            <a:r>
              <a:rPr lang="ko-KR" altLang="en-US" sz="2400" dirty="0"/>
              <a:t>를 더 효율적으로 쓸 수 있는 </a:t>
            </a:r>
            <a:r>
              <a:rPr lang="en-US" altLang="ko-KR" sz="2400" dirty="0"/>
              <a:t>documents</a:t>
            </a:r>
            <a:r>
              <a:rPr lang="ko-KR" altLang="en-US" sz="2400" dirty="0"/>
              <a:t>에 </a:t>
            </a:r>
            <a:r>
              <a:rPr lang="en-US" altLang="ko-KR" sz="2400" dirty="0"/>
              <a:t>key </a:t>
            </a:r>
            <a:r>
              <a:rPr lang="ko-KR" altLang="en-US" sz="2400" dirty="0"/>
              <a:t>즉 기준을 정해 목록 생성하는 것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데이터의 순서를 정해두는 것이다 고정된 스키마가 없기에 필드를 </a:t>
            </a:r>
            <a:r>
              <a:rPr lang="en-US" altLang="ko-KR" sz="2400" dirty="0">
                <a:solidFill>
                  <a:srgbClr val="00B0F0"/>
                </a:solidFill>
              </a:rPr>
              <a:t>index</a:t>
            </a:r>
            <a:r>
              <a:rPr lang="ko-KR" altLang="en-US" sz="2400" dirty="0"/>
              <a:t>로 지정해 빠르게 데이터 검색이 가능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샤딩</a:t>
            </a:r>
            <a:r>
              <a:rPr lang="en-US" altLang="ko-KR" sz="2400" dirty="0"/>
              <a:t>: </a:t>
            </a:r>
            <a:r>
              <a:rPr lang="ko-KR" altLang="en-US" sz="2400" dirty="0"/>
              <a:t>데이터의 양이 많을 때 </a:t>
            </a:r>
            <a:r>
              <a:rPr lang="ko-KR" altLang="en-US" sz="2400" dirty="0">
                <a:solidFill>
                  <a:srgbClr val="00B050"/>
                </a:solidFill>
              </a:rPr>
              <a:t>분산하여</a:t>
            </a:r>
            <a:r>
              <a:rPr lang="ko-KR" altLang="en-US" sz="2400" dirty="0"/>
              <a:t> 처리하면 효과적이기에 </a:t>
            </a:r>
            <a:r>
              <a:rPr lang="ko-KR" altLang="en-US" sz="2400" dirty="0">
                <a:solidFill>
                  <a:srgbClr val="FF0000"/>
                </a:solidFill>
              </a:rPr>
              <a:t>빠른 성능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백업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및 복구 </a:t>
            </a:r>
            <a:r>
              <a:rPr lang="ko-KR" altLang="en-US" sz="2400" dirty="0"/>
              <a:t>등 목적으로 </a:t>
            </a:r>
            <a:r>
              <a:rPr lang="ko-KR" altLang="en-US" sz="2400" dirty="0" err="1">
                <a:solidFill>
                  <a:srgbClr val="00B050"/>
                </a:solidFill>
              </a:rPr>
              <a:t>샤딩</a:t>
            </a:r>
            <a:r>
              <a:rPr lang="en-US" altLang="ko-KR" sz="2400" dirty="0">
                <a:solidFill>
                  <a:srgbClr val="00B050"/>
                </a:solidFill>
              </a:rPr>
              <a:t>(</a:t>
            </a:r>
            <a:r>
              <a:rPr lang="ko-KR" altLang="en-US" sz="2400" dirty="0">
                <a:solidFill>
                  <a:srgbClr val="00B050"/>
                </a:solidFill>
              </a:rPr>
              <a:t>분산 처리</a:t>
            </a:r>
            <a:r>
              <a:rPr lang="en-US" altLang="ko-KR" sz="2400" dirty="0">
                <a:solidFill>
                  <a:srgbClr val="00B050"/>
                </a:solidFill>
              </a:rPr>
              <a:t>)</a:t>
            </a:r>
            <a:r>
              <a:rPr lang="ko-KR" altLang="en-US" sz="2400" dirty="0"/>
              <a:t>한다</a:t>
            </a:r>
          </a:p>
        </p:txBody>
      </p:sp>
    </p:spTree>
    <p:extLst>
      <p:ext uri="{BB962C8B-B14F-4D97-AF65-F5344CB8AC3E}">
        <p14:creationId xmlns:p14="http://schemas.microsoft.com/office/powerpoint/2010/main" val="313601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15E49-98F7-237F-3B9C-A37BCFE1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MongoDB</a:t>
            </a:r>
            <a:endParaRPr lang="ko-KR" altLang="en-US" dirty="0"/>
          </a:p>
        </p:txBody>
      </p:sp>
      <p:pic>
        <p:nvPicPr>
          <p:cNvPr id="4" name="내용 개체 틀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6CFE06C1-678C-E657-B6E4-CCE9D3EAA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" t="4057" r="4684" b="2631"/>
          <a:stretch/>
        </p:blipFill>
        <p:spPr>
          <a:xfrm>
            <a:off x="107504" y="1052736"/>
            <a:ext cx="4248473" cy="33123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961E7E-C22B-1D20-5178-01BC02B7B3FA}"/>
              </a:ext>
            </a:extLst>
          </p:cNvPr>
          <p:cNvSpPr txBox="1"/>
          <p:nvPr/>
        </p:nvSpPr>
        <p:spPr>
          <a:xfrm>
            <a:off x="4263697" y="1052736"/>
            <a:ext cx="4896544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solidFill>
                  <a:srgbClr val="00B0F0"/>
                </a:solidFill>
              </a:rPr>
              <a:t>Mongos</a:t>
            </a:r>
            <a:r>
              <a:rPr lang="ko-KR" altLang="en-US" sz="2300" dirty="0">
                <a:solidFill>
                  <a:srgbClr val="00B0F0"/>
                </a:solidFill>
              </a:rPr>
              <a:t> 라우터</a:t>
            </a:r>
            <a:endParaRPr lang="en-US" altLang="ko-KR" sz="2300" dirty="0">
              <a:solidFill>
                <a:srgbClr val="00B0F0"/>
              </a:solidFill>
            </a:endParaRPr>
          </a:p>
          <a:p>
            <a:r>
              <a:rPr lang="ko-KR" altLang="en-US" sz="2300" dirty="0"/>
              <a:t>중간에서 클라이언트에서 전달된 내용을 적절한 </a:t>
            </a:r>
            <a:r>
              <a:rPr lang="ko-KR" altLang="en-US" sz="2300" dirty="0" err="1"/>
              <a:t>샤드에</a:t>
            </a:r>
            <a:r>
              <a:rPr lang="ko-KR" altLang="en-US" sz="2300" dirty="0"/>
              <a:t> 보내는 라우터 역할</a:t>
            </a:r>
            <a:endParaRPr lang="en-US" altLang="ko-KR" sz="2300" dirty="0"/>
          </a:p>
          <a:p>
            <a:endParaRPr lang="en-US" altLang="ko-KR" sz="2300" dirty="0"/>
          </a:p>
          <a:p>
            <a:r>
              <a:rPr lang="en-US" altLang="ko-KR" sz="2300" dirty="0">
                <a:solidFill>
                  <a:srgbClr val="00B0F0"/>
                </a:solidFill>
              </a:rPr>
              <a:t>Shard</a:t>
            </a:r>
          </a:p>
          <a:p>
            <a:r>
              <a:rPr lang="en-US" altLang="ko-KR" sz="2300" dirty="0"/>
              <a:t>Shard</a:t>
            </a:r>
            <a:r>
              <a:rPr lang="ko-KR" altLang="en-US" sz="2300" dirty="0"/>
              <a:t>는 데이터를 분산하여 저장하는 노드</a:t>
            </a:r>
            <a:r>
              <a:rPr lang="en-US" altLang="ko-KR" sz="2300" dirty="0"/>
              <a:t>/</a:t>
            </a:r>
            <a:r>
              <a:rPr lang="ko-KR" altLang="en-US" sz="2300" dirty="0"/>
              <a:t>서버로 </a:t>
            </a:r>
            <a:r>
              <a:rPr lang="en-US" altLang="ko-KR" sz="2300" dirty="0"/>
              <a:t>replica set</a:t>
            </a:r>
            <a:r>
              <a:rPr lang="ko-KR" altLang="en-US" sz="2300" dirty="0"/>
              <a:t>으로 구성됨</a:t>
            </a:r>
            <a:endParaRPr lang="en-US" altLang="ko-KR" sz="2300" dirty="0"/>
          </a:p>
          <a:p>
            <a:endParaRPr lang="en-US" altLang="ko-KR" sz="2300" dirty="0"/>
          </a:p>
          <a:p>
            <a:r>
              <a:rPr lang="en-US" altLang="ko-KR" sz="2300" dirty="0">
                <a:solidFill>
                  <a:srgbClr val="00B0F0"/>
                </a:solidFill>
              </a:rPr>
              <a:t>Config servers</a:t>
            </a:r>
          </a:p>
          <a:p>
            <a:r>
              <a:rPr lang="ko-KR" altLang="en-US" sz="2300" dirty="0" err="1"/>
              <a:t>샤드</a:t>
            </a:r>
            <a:r>
              <a:rPr lang="ko-KR" altLang="en-US" sz="2300" dirty="0"/>
              <a:t> 시스템의 데이터를 저장</a:t>
            </a:r>
            <a:r>
              <a:rPr lang="en-US" altLang="ko-KR" sz="2300" dirty="0"/>
              <a:t>/</a:t>
            </a:r>
            <a:r>
              <a:rPr lang="ko-KR" altLang="en-US" sz="2300" dirty="0"/>
              <a:t>관리함</a:t>
            </a:r>
            <a:endParaRPr lang="en-US" altLang="ko-KR" sz="2300" dirty="0"/>
          </a:p>
          <a:p>
            <a:endParaRPr lang="en-US" altLang="ko-KR" sz="2300" dirty="0"/>
          </a:p>
          <a:p>
            <a:r>
              <a:rPr lang="en-US" altLang="ko-KR" sz="2300" dirty="0">
                <a:solidFill>
                  <a:srgbClr val="00B0F0"/>
                </a:solidFill>
              </a:rPr>
              <a:t>Shard key</a:t>
            </a:r>
          </a:p>
          <a:p>
            <a:r>
              <a:rPr lang="ko-KR" altLang="en-US" sz="2300" dirty="0"/>
              <a:t>클러스터의 </a:t>
            </a:r>
            <a:r>
              <a:rPr lang="ko-KR" altLang="en-US" sz="2300" dirty="0" err="1"/>
              <a:t>샤드들간에</a:t>
            </a:r>
            <a:r>
              <a:rPr lang="ko-KR" altLang="en-US" sz="2300" dirty="0"/>
              <a:t> </a:t>
            </a:r>
            <a:r>
              <a:rPr lang="en-US" altLang="ko-KR" sz="2300" dirty="0"/>
              <a:t>document </a:t>
            </a:r>
            <a:r>
              <a:rPr lang="ko-KR" altLang="en-US" sz="2300" dirty="0"/>
              <a:t>를 어떻게 분산할지 결정하는 </a:t>
            </a:r>
            <a:r>
              <a:rPr lang="en-US" altLang="ko-KR" sz="2300" dirty="0"/>
              <a:t>key</a:t>
            </a:r>
            <a:endParaRPr lang="ko-KR" altLang="en-US" sz="2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09C6F-2544-2F1B-934B-C47007526CA7}"/>
              </a:ext>
            </a:extLst>
          </p:cNvPr>
          <p:cNvSpPr txBox="1"/>
          <p:nvPr/>
        </p:nvSpPr>
        <p:spPr>
          <a:xfrm>
            <a:off x="323528" y="4551135"/>
            <a:ext cx="410445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solidFill>
                  <a:srgbClr val="00B0F0"/>
                </a:solidFill>
              </a:rPr>
              <a:t>Replica set </a:t>
            </a:r>
          </a:p>
          <a:p>
            <a:r>
              <a:rPr lang="ko-KR" altLang="en-US" sz="2300" dirty="0"/>
              <a:t>여러 노드로 구성되며 주 노드와 노드로 나누어 주는 쓰기 </a:t>
            </a:r>
            <a:r>
              <a:rPr lang="en-US" altLang="ko-KR" sz="2300" dirty="0"/>
              <a:t>/ </a:t>
            </a:r>
            <a:r>
              <a:rPr lang="ko-KR" altLang="en-US" sz="2300" dirty="0"/>
              <a:t>보조는 복제 읽기 작업에 사용됨</a:t>
            </a:r>
          </a:p>
        </p:txBody>
      </p:sp>
    </p:spTree>
    <p:extLst>
      <p:ext uri="{BB962C8B-B14F-4D97-AF65-F5344CB8AC3E}">
        <p14:creationId xmlns:p14="http://schemas.microsoft.com/office/powerpoint/2010/main" val="265707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71B20-91C4-A65A-9E21-C0ADEBD4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앞으로 계획 </a:t>
            </a:r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FD56F06-D331-70CB-7BBC-7016C3548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203" y="188327"/>
            <a:ext cx="3106877" cy="170228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4E71FE-D078-B9A2-F69F-90B68A29A8E0}"/>
              </a:ext>
            </a:extLst>
          </p:cNvPr>
          <p:cNvSpPr txBox="1"/>
          <p:nvPr/>
        </p:nvSpPr>
        <p:spPr>
          <a:xfrm>
            <a:off x="456860" y="3144953"/>
            <a:ext cx="823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Springboot</a:t>
            </a:r>
            <a:r>
              <a:rPr lang="ko-KR" altLang="en-US" dirty="0"/>
              <a:t>의 필요한 </a:t>
            </a:r>
            <a:r>
              <a:rPr lang="en-US" altLang="ko-KR" dirty="0"/>
              <a:t>data</a:t>
            </a:r>
            <a:r>
              <a:rPr lang="ko-KR" altLang="en-US" dirty="0"/>
              <a:t>의 </a:t>
            </a:r>
            <a:r>
              <a:rPr lang="en-US" altLang="ko-KR" dirty="0"/>
              <a:t>entity, </a:t>
            </a:r>
            <a:r>
              <a:rPr lang="en-US" altLang="ko-KR" dirty="0" err="1"/>
              <a:t>dto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r>
              <a:rPr lang="en-US" altLang="ko-KR" dirty="0"/>
              <a:t>/ DB</a:t>
            </a:r>
            <a:r>
              <a:rPr lang="ko-KR" altLang="en-US" dirty="0"/>
              <a:t>와 연결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2F876E-5972-FF97-A9CF-39182971D744}"/>
              </a:ext>
            </a:extLst>
          </p:cNvPr>
          <p:cNvSpPr txBox="1"/>
          <p:nvPr/>
        </p:nvSpPr>
        <p:spPr>
          <a:xfrm>
            <a:off x="605037" y="4214096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각각의 </a:t>
            </a:r>
            <a:r>
              <a:rPr lang="en-US" altLang="ko-KR" dirty="0"/>
              <a:t>data </a:t>
            </a:r>
            <a:r>
              <a:rPr lang="ko-KR" altLang="en-US" dirty="0"/>
              <a:t>객체 생성 후 필수적인 </a:t>
            </a:r>
            <a:r>
              <a:rPr lang="en-US" altLang="ko-KR" dirty="0"/>
              <a:t>CRUD </a:t>
            </a:r>
            <a:r>
              <a:rPr lang="ko-KR" altLang="en-US" dirty="0"/>
              <a:t>함수들 과 여러 로직 생각하고 만들기</a:t>
            </a:r>
            <a:r>
              <a:rPr lang="en-US" altLang="ko-KR" dirty="0"/>
              <a:t>(DAO, repository)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2087E-2255-90A7-91DF-71F52B23A430}"/>
              </a:ext>
            </a:extLst>
          </p:cNvPr>
          <p:cNvSpPr txBox="1"/>
          <p:nvPr/>
        </p:nvSpPr>
        <p:spPr>
          <a:xfrm>
            <a:off x="605037" y="5589240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기본적인 그래프들을 </a:t>
            </a:r>
            <a:r>
              <a:rPr lang="en-US" altLang="ko-KR" dirty="0"/>
              <a:t>chart.js</a:t>
            </a:r>
            <a:r>
              <a:rPr lang="ko-KR" altLang="en-US" dirty="0"/>
              <a:t>를 사용해 프론트 적으로 보여지는 그래프 생성과 </a:t>
            </a:r>
            <a:r>
              <a:rPr lang="en-US" altLang="ko-KR" dirty="0"/>
              <a:t>controller</a:t>
            </a:r>
            <a:r>
              <a:rPr lang="ko-KR" altLang="en-US" dirty="0"/>
              <a:t>로 연결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0A652E9F-0055-B377-9EA8-83A7D7F25119}"/>
              </a:ext>
            </a:extLst>
          </p:cNvPr>
          <p:cNvSpPr/>
          <p:nvPr/>
        </p:nvSpPr>
        <p:spPr>
          <a:xfrm>
            <a:off x="3285762" y="2714849"/>
            <a:ext cx="376106" cy="438998"/>
          </a:xfrm>
          <a:prstGeom prst="downArrow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C9D36111-D5D4-1A3E-C9B1-55C9F5F0D4AF}"/>
              </a:ext>
            </a:extLst>
          </p:cNvPr>
          <p:cNvSpPr/>
          <p:nvPr/>
        </p:nvSpPr>
        <p:spPr>
          <a:xfrm>
            <a:off x="3285762" y="3669949"/>
            <a:ext cx="376106" cy="438998"/>
          </a:xfrm>
          <a:prstGeom prst="downArrow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7624FA93-5840-36B8-7479-64B5525CD283}"/>
              </a:ext>
            </a:extLst>
          </p:cNvPr>
          <p:cNvSpPr/>
          <p:nvPr/>
        </p:nvSpPr>
        <p:spPr>
          <a:xfrm>
            <a:off x="3315837" y="5045093"/>
            <a:ext cx="376106" cy="438998"/>
          </a:xfrm>
          <a:prstGeom prst="downArrow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3B615A-E52D-3ECB-AB99-704F608F132B}"/>
              </a:ext>
            </a:extLst>
          </p:cNvPr>
          <p:cNvSpPr txBox="1"/>
          <p:nvPr/>
        </p:nvSpPr>
        <p:spPr>
          <a:xfrm>
            <a:off x="605037" y="2064041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MongoDB </a:t>
            </a:r>
            <a:r>
              <a:rPr lang="ko-KR" altLang="en-US" dirty="0"/>
              <a:t>공부로 사용하는 것 과 </a:t>
            </a:r>
            <a:r>
              <a:rPr lang="en-US" altLang="ko-KR" dirty="0"/>
              <a:t>JPA, JDBC </a:t>
            </a:r>
            <a:r>
              <a:rPr lang="ko-KR" altLang="en-US" dirty="0"/>
              <a:t>공부</a:t>
            </a:r>
          </a:p>
        </p:txBody>
      </p:sp>
    </p:spTree>
    <p:extLst>
      <p:ext uri="{BB962C8B-B14F-4D97-AF65-F5344CB8AC3E}">
        <p14:creationId xmlns:p14="http://schemas.microsoft.com/office/powerpoint/2010/main" val="175576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12732</TotalTime>
  <Words>240</Words>
  <Application>Microsoft Office PowerPoint</Application>
  <PresentationFormat>화면 슬라이드 쇼(4:3)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MongoDB 개념 공부</vt:lpstr>
      <vt:lpstr>MongoDB</vt:lpstr>
      <vt:lpstr>MongoDB의 용어</vt:lpstr>
      <vt:lpstr>MongoDB index</vt:lpstr>
      <vt:lpstr>MongoDB</vt:lpstr>
      <vt:lpstr>앞으로 계획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동균 유</cp:lastModifiedBy>
  <cp:revision>686</cp:revision>
  <cp:lastPrinted>2016-11-01T07:29:09Z</cp:lastPrinted>
  <dcterms:created xsi:type="dcterms:W3CDTF">2013-09-09T21:16:08Z</dcterms:created>
  <dcterms:modified xsi:type="dcterms:W3CDTF">2024-02-19T04:37:46Z</dcterms:modified>
</cp:coreProperties>
</file>