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8" r:id="rId5"/>
    <p:sldId id="270" r:id="rId6"/>
    <p:sldId id="269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7CF9"/>
    <a:srgbClr val="849FFB"/>
    <a:srgbClr val="8EC2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34" autoAdjust="0"/>
  </p:normalViewPr>
  <p:slideViewPr>
    <p:cSldViewPr snapToGrid="0">
      <p:cViewPr varScale="1">
        <p:scale>
          <a:sx n="78" d="100"/>
          <a:sy n="78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2023. 11. 20.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31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2023. 11. 20.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2023. 11. 20.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0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2023. 11. 20.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0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2023. 11. 20.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95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2023. 11. 20.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6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2023. 11. 20.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6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2023. 11. 20.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6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2023. 11. 20.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83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2023. 11. 20.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69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2023. 11. 20.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80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2023. 11. 20.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84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9CFD307-D44E-D703-06A4-7813FDEEB0A0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객체 지향 프로그래밍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5D6899-1875-FD21-1E61-8E5AA1C13702}"/>
              </a:ext>
            </a:extLst>
          </p:cNvPr>
          <p:cNvSpPr txBox="1"/>
          <p:nvPr/>
        </p:nvSpPr>
        <p:spPr>
          <a:xfrm>
            <a:off x="2735424" y="3056721"/>
            <a:ext cx="672115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400" i="1" kern="0" dirty="0">
                <a:ln w="12700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객체 지향 음악 플레이어</a:t>
            </a:r>
            <a:endParaRPr lang="en-US" altLang="ko-KR" sz="4400" i="1" kern="0" dirty="0">
              <a:ln w="12700">
                <a:noFill/>
              </a:ln>
              <a:solidFill>
                <a:srgbClr val="44546A">
                  <a:lumMod val="75000"/>
                </a:srgb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ko-KR" altLang="en-US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조</a:t>
            </a:r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유동균</a:t>
            </a:r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이충훈</a:t>
            </a:r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유지원</a:t>
            </a:r>
            <a:r>
              <a:rPr lang="en-US" altLang="ko-KR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권태열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0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0924BD3-3620-1005-58F1-D455729B2054}"/>
              </a:ext>
            </a:extLst>
          </p:cNvPr>
          <p:cNvCxnSpPr/>
          <p:nvPr/>
        </p:nvCxnSpPr>
        <p:spPr>
          <a:xfrm>
            <a:off x="886750" y="4128751"/>
            <a:ext cx="4320000" cy="0"/>
          </a:xfrm>
          <a:prstGeom prst="line">
            <a:avLst/>
          </a:prstGeom>
          <a:ln w="44450">
            <a:solidFill>
              <a:srgbClr val="849F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4B48D0F-FC57-81C9-A24A-CB5C8C4B37C9}"/>
              </a:ext>
            </a:extLst>
          </p:cNvPr>
          <p:cNvSpPr/>
          <p:nvPr/>
        </p:nvSpPr>
        <p:spPr>
          <a:xfrm>
            <a:off x="802930" y="1905474"/>
            <a:ext cx="4231186" cy="958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문제 명세</a:t>
            </a:r>
            <a:endParaRPr lang="en-US" altLang="ko-KR" sz="2000" b="1" dirty="0">
              <a:solidFill>
                <a:prstClr val="black">
                  <a:lumMod val="85000"/>
                  <a:lumOff val="1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객체 지향 음악 플레이어</a:t>
            </a:r>
            <a:r>
              <a:rPr lang="en-US" altLang="ko-KR" sz="1400" dirty="0">
                <a:solidFill>
                  <a:prstClr val="black">
                    <a:lumMod val="85000"/>
                    <a:lumOff val="15000"/>
                  </a:prstClr>
                </a:solidFill>
              </a:rPr>
              <a:t>	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C70F67-F61C-C551-6007-34D947FC5F00}"/>
              </a:ext>
            </a:extLst>
          </p:cNvPr>
          <p:cNvCxnSpPr>
            <a:cxnSpLocks/>
          </p:cNvCxnSpPr>
          <p:nvPr/>
        </p:nvCxnSpPr>
        <p:spPr>
          <a:xfrm>
            <a:off x="886750" y="2405886"/>
            <a:ext cx="4320000" cy="0"/>
          </a:xfrm>
          <a:prstGeom prst="line">
            <a:avLst/>
          </a:prstGeom>
          <a:ln w="44450">
            <a:solidFill>
              <a:srgbClr val="849F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239C07-D4F1-C37B-15B9-A61AAB67400D}"/>
              </a:ext>
            </a:extLst>
          </p:cNvPr>
          <p:cNvSpPr/>
          <p:nvPr/>
        </p:nvSpPr>
        <p:spPr>
          <a:xfrm>
            <a:off x="802930" y="3604293"/>
            <a:ext cx="4786177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문제 분석 및 설계</a:t>
            </a:r>
            <a:endParaRPr lang="en-US" altLang="ko-KR" sz="2000" b="1" dirty="0">
              <a:solidFill>
                <a:prstClr val="black">
                  <a:lumMod val="85000"/>
                  <a:lumOff val="1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- C++ </a:t>
            </a:r>
            <a:r>
              <a:rPr lang="ko-KR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객체지향 기능을 활용한 설계 </a:t>
            </a: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	</a:t>
            </a:r>
            <a:endParaRPr lang="en-US" altLang="ko-KR" sz="10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208D44-F687-074E-F1E4-3D68D8276A39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객체 지향 프로그래밍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00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E46B440E-BFDC-BD41-874F-36C109E2AC49}"/>
              </a:ext>
            </a:extLst>
          </p:cNvPr>
          <p:cNvSpPr/>
          <p:nvPr/>
        </p:nvSpPr>
        <p:spPr>
          <a:xfrm>
            <a:off x="1841516" y="2360792"/>
            <a:ext cx="1800000" cy="180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254000" dist="38100" dir="27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prstClr val="white"/>
                </a:solidFill>
              </a:rPr>
              <a:t>회원등록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AAD20CA-E737-3931-974A-BE2F6617C664}"/>
              </a:ext>
            </a:extLst>
          </p:cNvPr>
          <p:cNvSpPr/>
          <p:nvPr/>
        </p:nvSpPr>
        <p:spPr>
          <a:xfrm>
            <a:off x="1950499" y="2524028"/>
            <a:ext cx="293628" cy="293628"/>
          </a:xfrm>
          <a:prstGeom prst="ellipse">
            <a:avLst/>
          </a:prstGeom>
          <a:solidFill>
            <a:srgbClr val="0F1D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718444A-E8F3-E3EC-2F35-8C9A0D05FBF5}"/>
              </a:ext>
            </a:extLst>
          </p:cNvPr>
          <p:cNvSpPr/>
          <p:nvPr/>
        </p:nvSpPr>
        <p:spPr>
          <a:xfrm>
            <a:off x="5200013" y="2360792"/>
            <a:ext cx="1800000" cy="180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254000" dist="38100" dir="27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dirty="0">
                <a:solidFill>
                  <a:prstClr val="white"/>
                </a:solidFill>
              </a:rPr>
              <a:t>음악 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49202B8-8C79-ABD6-4924-0C5F66D5F457}"/>
              </a:ext>
            </a:extLst>
          </p:cNvPr>
          <p:cNvSpPr/>
          <p:nvPr/>
        </p:nvSpPr>
        <p:spPr>
          <a:xfrm>
            <a:off x="5308996" y="2524028"/>
            <a:ext cx="293628" cy="293628"/>
          </a:xfrm>
          <a:prstGeom prst="ellipse">
            <a:avLst/>
          </a:prstGeom>
          <a:solidFill>
            <a:srgbClr val="0F1D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02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FF57A84-AD96-628D-6725-68549593BA33}"/>
              </a:ext>
            </a:extLst>
          </p:cNvPr>
          <p:cNvSpPr/>
          <p:nvPr/>
        </p:nvSpPr>
        <p:spPr>
          <a:xfrm>
            <a:off x="8558510" y="2360792"/>
            <a:ext cx="1800000" cy="18000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254000" dist="38100" dir="270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플레이리스트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E4676A3-ECDC-42D7-C631-EB644EFDF62A}"/>
              </a:ext>
            </a:extLst>
          </p:cNvPr>
          <p:cNvSpPr/>
          <p:nvPr/>
        </p:nvSpPr>
        <p:spPr>
          <a:xfrm>
            <a:off x="8667493" y="2524028"/>
            <a:ext cx="293628" cy="293628"/>
          </a:xfrm>
          <a:prstGeom prst="ellipse">
            <a:avLst/>
          </a:prstGeom>
          <a:solidFill>
            <a:srgbClr val="0F1D4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03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0CF14-AB19-5AE4-7DB4-8CD954FBCAEE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객체 지향 프로그래밍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5E152E-D426-4F63-31CA-D455C1BD8AA5}"/>
              </a:ext>
            </a:extLst>
          </p:cNvPr>
          <p:cNvSpPr/>
          <p:nvPr/>
        </p:nvSpPr>
        <p:spPr>
          <a:xfrm>
            <a:off x="1447778" y="4408654"/>
            <a:ext cx="2587475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회원등록 및 탈퇴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로그인 기능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5DF885-A180-A85A-1F4D-0B0E80525EBB}"/>
              </a:ext>
            </a:extLst>
          </p:cNvPr>
          <p:cNvSpPr/>
          <p:nvPr/>
        </p:nvSpPr>
        <p:spPr>
          <a:xfrm>
            <a:off x="4802262" y="4460132"/>
            <a:ext cx="2587475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유행하는 음악이 무엇인지 확인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862079-5F19-3B59-7D9C-BDD9F31F1324}"/>
              </a:ext>
            </a:extLst>
          </p:cNvPr>
          <p:cNvSpPr/>
          <p:nvPr/>
        </p:nvSpPr>
        <p:spPr>
          <a:xfrm>
            <a:off x="8156747" y="4489477"/>
            <a:ext cx="2587475" cy="698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원하는 음악을  플레이리스트에 추가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(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등급별 차별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)</a:t>
            </a: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14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C1ADFAA-F00B-AA3E-C7A8-9E25B3061D71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객체 지향 프로그래밍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A2D8F8-E92C-458F-D346-0F3EE78D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91158"/>
            <a:ext cx="3044864" cy="599958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305974-FC4C-6BEB-780F-9C8478CC1BCF}"/>
              </a:ext>
            </a:extLst>
          </p:cNvPr>
          <p:cNvSpPr/>
          <p:nvPr/>
        </p:nvSpPr>
        <p:spPr>
          <a:xfrm>
            <a:off x="3744561" y="1478065"/>
            <a:ext cx="8123589" cy="4766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콘솔화면 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: class Ui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-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 플레이어의 제목을 나타내는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UI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표시</a:t>
            </a:r>
            <a:b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</a:b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-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각 화면에 맞는 클래스에 메뉴를 표시하도록 설정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회원등록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회원탈퇴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로그인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: class Member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파일 입출력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(</a:t>
            </a:r>
            <a:r>
              <a:rPr lang="en-US" altLang="ko-KR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ofstream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en-US" altLang="ko-KR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ifstream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)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을 이용 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사용자가 입력한 아이디와 비밀번호를 텍스트 파일에 저장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회원 등록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사용자가 입력한 아이디와 비밀번호를 텍스트 파일에서 삭제 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회원 탈퇴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텍스트 파일에 저장된 아이디와 비밀번호가 있는지 </a:t>
            </a:r>
            <a:r>
              <a:rPr lang="ko-KR" altLang="en-US" sz="12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한줄씩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 확인해서 로그인 성공 여부 확인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(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로그인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아이디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비밀번호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등급 저장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음악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:class Song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노래 제목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,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인기도 저장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플레이리스트</a:t>
            </a: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: class </a:t>
            </a:r>
            <a:r>
              <a:rPr lang="en-US" altLang="ko-KR" sz="1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MusicPlayer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플레이리스트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생성 및 노래 추가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- </a:t>
            </a: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  <a:latin typeface="LG Smart UI Light" panose="020B0300000101010101" pitchFamily="50" charset="-127"/>
                <a:ea typeface="LG Smart UI Light" panose="020B0300000101010101" pitchFamily="50" charset="-127"/>
              </a:rPr>
              <a:t>회원 등급에 따른 제한</a:t>
            </a:r>
            <a:endParaRPr lang="en-US" altLang="ko-KR" sz="1200" b="1" dirty="0">
              <a:solidFill>
                <a:prstClr val="black">
                  <a:lumMod val="85000"/>
                  <a:lumOff val="15000"/>
                </a:prstClr>
              </a:solidFill>
              <a:latin typeface="LG Smart UI Light" panose="020B0300000101010101" pitchFamily="50" charset="-127"/>
              <a:ea typeface="LG Smart UI Light" panose="020B03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C3BD14-50EC-149A-C3F6-D62CA830A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530" y="1182335"/>
            <a:ext cx="3253740" cy="140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DBB6B0D-254F-DBEA-B692-8178857C5183}"/>
              </a:ext>
            </a:extLst>
          </p:cNvPr>
          <p:cNvCxnSpPr/>
          <p:nvPr/>
        </p:nvCxnSpPr>
        <p:spPr>
          <a:xfrm>
            <a:off x="7981244" y="1896533"/>
            <a:ext cx="338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C40CF14-AB19-5AE4-7DB4-8CD954FBCAEE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객체 지향 프로그래밍</a:t>
            </a:r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8BF7F7-BBA2-4FDD-48C3-9DEB0C49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3" y="1325761"/>
            <a:ext cx="6814781" cy="4808339"/>
          </a:xfrm>
          <a:prstGeom prst="rect">
            <a:avLst/>
          </a:prstGeom>
        </p:spPr>
      </p:pic>
      <p:sp>
        <p:nvSpPr>
          <p:cNvPr id="4" name="모서리가 둥근 사각형 설명선 81">
            <a:extLst>
              <a:ext uri="{FF2B5EF4-FFF2-40B4-BE49-F238E27FC236}">
                <a16:creationId xmlns:a16="http://schemas.microsoft.com/office/drawing/2014/main" id="{A6AA7846-9704-6F3B-9F04-4C56A604AFD1}"/>
              </a:ext>
            </a:extLst>
          </p:cNvPr>
          <p:cNvSpPr/>
          <p:nvPr/>
        </p:nvSpPr>
        <p:spPr>
          <a:xfrm>
            <a:off x="5926510" y="993631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rgbClr val="0F1D4A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UML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EAE816-3B61-CA92-90C5-B322CE4E4B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9716" r="4" b="19257"/>
          <a:stretch/>
        </p:blipFill>
        <p:spPr bwMode="auto">
          <a:xfrm>
            <a:off x="7108149" y="2625407"/>
            <a:ext cx="4443095" cy="23310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모서리가 둥근 사각형 설명선 81">
            <a:extLst>
              <a:ext uri="{FF2B5EF4-FFF2-40B4-BE49-F238E27FC236}">
                <a16:creationId xmlns:a16="http://schemas.microsoft.com/office/drawing/2014/main" id="{802B4D26-026B-F21E-CA7F-22B70B8AFA24}"/>
              </a:ext>
            </a:extLst>
          </p:cNvPr>
          <p:cNvSpPr/>
          <p:nvPr/>
        </p:nvSpPr>
        <p:spPr>
          <a:xfrm>
            <a:off x="9802340" y="2252370"/>
            <a:ext cx="1748904" cy="231724"/>
          </a:xfrm>
          <a:prstGeom prst="wedgeRoundRectCallout">
            <a:avLst>
              <a:gd name="adj1" fmla="val -55330"/>
              <a:gd name="adj2" fmla="val 55143"/>
              <a:gd name="adj3" fmla="val 16667"/>
            </a:avLst>
          </a:prstGeom>
          <a:solidFill>
            <a:srgbClr val="0F1D4A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white"/>
                </a:solidFill>
              </a:rPr>
              <a:t>객체관계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63009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B0AA3A3-9946-EF9C-1FAD-86FF35D90A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t="17966" r="7154" b="41718"/>
          <a:stretch/>
        </p:blipFill>
        <p:spPr bwMode="auto">
          <a:xfrm>
            <a:off x="533400" y="1492562"/>
            <a:ext cx="6010623" cy="42530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DEF212-8789-2AFD-1608-787AF3E15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27" y="1791309"/>
            <a:ext cx="4874018" cy="3655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878C4-47F6-2B64-BE1D-229BEC7CCE3D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객체 지향 프로그래밍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3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92CEE9A-D85D-4795-23B0-903AC85B21CE}"/>
              </a:ext>
            </a:extLst>
          </p:cNvPr>
          <p:cNvGrpSpPr/>
          <p:nvPr/>
        </p:nvGrpSpPr>
        <p:grpSpPr>
          <a:xfrm>
            <a:off x="142874" y="209550"/>
            <a:ext cx="11915776" cy="6648450"/>
            <a:chOff x="142874" y="209550"/>
            <a:chExt cx="11915776" cy="6648450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8E34FA9-1BDF-2A9E-7E69-FD80814B4785}"/>
                </a:ext>
              </a:extLst>
            </p:cNvPr>
            <p:cNvSpPr/>
            <p:nvPr/>
          </p:nvSpPr>
          <p:spPr>
            <a:xfrm>
              <a:off x="142875" y="209550"/>
              <a:ext cx="11915775" cy="6648450"/>
            </a:xfrm>
            <a:prstGeom prst="round2SameRect">
              <a:avLst>
                <a:gd name="adj1" fmla="val 2914"/>
                <a:gd name="adj2" fmla="val 0"/>
              </a:avLst>
            </a:prstGeom>
            <a:solidFill>
              <a:srgbClr val="8EC2CF"/>
            </a:solidFill>
            <a:ln>
              <a:noFill/>
            </a:ln>
            <a:effectLst>
              <a:outerShdw blurRad="152400" dist="38100" dir="16200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4C075575-3145-975D-FC83-9E6E2E43627D}"/>
                </a:ext>
              </a:extLst>
            </p:cNvPr>
            <p:cNvSpPr/>
            <p:nvPr/>
          </p:nvSpPr>
          <p:spPr>
            <a:xfrm>
              <a:off x="142874" y="723900"/>
              <a:ext cx="11915776" cy="6134100"/>
            </a:xfrm>
            <a:prstGeom prst="round2SameRect">
              <a:avLst>
                <a:gd name="adj1" fmla="val 3319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B786FA0-D8F6-969A-592F-64B0DFDDAF46}"/>
                </a:ext>
              </a:extLst>
            </p:cNvPr>
            <p:cNvSpPr/>
            <p:nvPr/>
          </p:nvSpPr>
          <p:spPr>
            <a:xfrm>
              <a:off x="323850" y="352425"/>
              <a:ext cx="219075" cy="21907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C40CF14-AB19-5AE4-7DB4-8CD954FBCAEE}"/>
              </a:ext>
            </a:extLst>
          </p:cNvPr>
          <p:cNvSpPr txBox="1"/>
          <p:nvPr/>
        </p:nvSpPr>
        <p:spPr>
          <a:xfrm>
            <a:off x="533400" y="262235"/>
            <a:ext cx="6110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prstClr val="white"/>
                </a:solidFill>
                <a:ea typeface="Tmon몬소리 Black" panose="02000A03000000000000" pitchFamily="2" charset="-127"/>
              </a:rPr>
              <a:t>객체 지향 프로그래밍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C2185-D6F0-7C7F-83D2-446980E91F73}"/>
              </a:ext>
            </a:extLst>
          </p:cNvPr>
          <p:cNvSpPr txBox="1"/>
          <p:nvPr/>
        </p:nvSpPr>
        <p:spPr>
          <a:xfrm>
            <a:off x="3893574" y="2647949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감사합니다</a:t>
            </a:r>
            <a:r>
              <a:rPr lang="en-US" altLang="ko-KR" sz="72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~</a:t>
            </a:r>
            <a:endParaRPr lang="ko-KR" altLang="en-US" sz="7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41874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193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유지원</cp:lastModifiedBy>
  <cp:revision>7</cp:revision>
  <dcterms:created xsi:type="dcterms:W3CDTF">2023-07-19T05:52:30Z</dcterms:created>
  <dcterms:modified xsi:type="dcterms:W3CDTF">2023-11-20T01:20:33Z</dcterms:modified>
</cp:coreProperties>
</file>