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1"/>
  </p:normalViewPr>
  <p:slideViewPr>
    <p:cSldViewPr snapToGrid="0">
      <p:cViewPr>
        <p:scale>
          <a:sx n="106" d="100"/>
          <a:sy n="106" d="100"/>
        </p:scale>
        <p:origin x="-10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D8BBD-6870-948B-2B1B-71BE390CE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C3ABB0-C290-C2F7-3453-CE667A213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63C2FE-F006-4FE0-3B4A-7C7132EC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190AB-6457-4271-C51E-9719DE35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4E2C0-5598-598D-038B-7671488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6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F9E44-3DA4-7CA4-2363-9C9DD6F1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330C6C-19FB-A488-0FD8-8149269E9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7AE83-6244-C027-02FF-2C952AAF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8DF8C7-DBEE-1CA3-833E-120A2644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E25E3B-2254-F9E6-9A7F-DB097782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1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CBF20F-D8B9-073E-24B6-B94F2A614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D8CDA1-9095-7D4F-E8DD-1A68990B9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C09B2-379A-9E3C-2F37-AAD5464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3577D-9BE5-6F9D-0D9C-D10967B7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C7B84-5937-AA79-90E4-8A93566E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8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1F93B-E776-7EC2-2C89-127754DF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A0456-DE26-E621-6362-6AA8C7BF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368E8C-5E30-A9C9-807F-0B0A5BDD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CA9AC-B1BD-F8C0-3F61-279A65AB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89F14-A95A-7A9C-0F31-43E45E2E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0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D862E-EAC0-B4AD-4839-0FD23455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C74FA1-BD3C-F72D-B523-AC0A5A7C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4CD00-EA95-7BB5-422A-E4C32CEA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4B157B-4828-85F0-0A5D-29B53FA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9C0DD2-90E9-EDD9-0AC7-03A36A6C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17CEE-58F3-2897-D736-B36CAF3E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0B6D7-4E26-E7A1-E1FA-33C7489FC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5F5B1B-124B-EC56-18AF-2C9112010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58AF9-841B-AFEB-D80D-BDB5965E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B6084B-3CBE-B5DA-0C5D-E556D40F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B1A58-E2AA-EAA7-7059-E9D3B2E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60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3B7B9-18B6-62DA-DC3F-EFBEB412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19B1A8-ECB8-B26C-852D-D8C0996B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5895C7-551C-1F60-C0EB-375AD38E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7D4877-6DD0-22B8-ECA6-0C1272501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C28300-B56B-4183-3837-03D17453F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7ABE31-CB3F-5753-2B8B-8821B5A0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664550-C29B-ACAB-3D8E-8758B69E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7634EA-5CA2-87E7-4665-85C083AB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1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BE3A9-985B-1796-75FC-16435837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6F0120-9333-F1EE-2559-D467DE09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B5006E-F441-3FF2-D00D-B3AFECA4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7BD468-B867-B6B4-EE3B-54FA8AC9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48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A7A20A-CE05-C14D-23F6-CB607076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0FE0BC-A741-5D66-4754-19663F64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62D451-AF1A-D0BE-D7F4-F0CE9F66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0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3C79A-92E8-F67C-699F-EA2ACC0D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B93D3-6464-8090-37F6-42AE1F65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899318-7A2E-7935-FD2F-22A4BF17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FC1145-0FEF-A5BB-4AAD-A62E6986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5B8788-E9C1-8393-B38E-99173525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239F5E-8851-433A-8F06-E4D27E9F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1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20E1F-1FE6-D623-5E84-76037E50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6EDF05-CF9E-51B0-1382-BBB09882C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3D0F4-D7EA-ED7A-F352-E45AA70B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2DCDD-8DD5-3E45-A7A5-9AC429D6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DC13D6-72D4-FDB8-8047-6763B4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E7D06B-8EE0-2E54-38B1-C1613175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98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D746C1-A711-45B6-5356-55AFE813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0F75B-A888-226E-1D35-CC86CC7B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9F213-D173-155C-0CE4-0981FEE64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9F5-D6F8-914B-B9E8-9F81CF102811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A4041-D61A-9C0E-9336-88139A7F9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41158-30EA-1163-7EA0-5CDF8B28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1211B-FCB6-D345-9200-86602CD71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0E3917B-16C0-332B-8FAB-09D6DD78F327}"/>
              </a:ext>
            </a:extLst>
          </p:cNvPr>
          <p:cNvCxnSpPr/>
          <p:nvPr/>
        </p:nvCxnSpPr>
        <p:spPr>
          <a:xfrm>
            <a:off x="3000375" y="1185863"/>
            <a:ext cx="4500563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862968C-DB7A-82FA-9530-107D300581B5}"/>
              </a:ext>
            </a:extLst>
          </p:cNvPr>
          <p:cNvCxnSpPr>
            <a:cxnSpLocks/>
          </p:cNvCxnSpPr>
          <p:nvPr/>
        </p:nvCxnSpPr>
        <p:spPr>
          <a:xfrm>
            <a:off x="2986204" y="1185863"/>
            <a:ext cx="0" cy="359057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31B46EB2-0D50-6893-C0B3-0C8582008CBB}"/>
              </a:ext>
            </a:extLst>
          </p:cNvPr>
          <p:cNvSpPr txBox="1"/>
          <p:nvPr/>
        </p:nvSpPr>
        <p:spPr>
          <a:xfrm>
            <a:off x="2520176" y="60216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Describe</a:t>
            </a:r>
            <a:endParaRPr lang="fr-FR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15C56F-E4C6-B8E5-6814-6C3E32433E67}"/>
              </a:ext>
            </a:extLst>
          </p:cNvPr>
          <p:cNvSpPr txBox="1"/>
          <p:nvPr/>
        </p:nvSpPr>
        <p:spPr>
          <a:xfrm>
            <a:off x="7000640" y="602166"/>
            <a:ext cx="99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Quantify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69CB8D-23C6-A44C-B3C6-F2F677CF5754}"/>
              </a:ext>
            </a:extLst>
          </p:cNvPr>
          <p:cNvSpPr txBox="1"/>
          <p:nvPr/>
        </p:nvSpPr>
        <p:spPr>
          <a:xfrm>
            <a:off x="4292343" y="133815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Aim of the </a:t>
            </a:r>
            <a:r>
              <a:rPr lang="fr-FR" b="1" i="1" dirty="0" err="1"/>
              <a:t>study</a:t>
            </a:r>
            <a:endParaRPr lang="fr-FR" b="1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265C7-E0D3-5472-BFEA-DA6AA756CE9D}"/>
              </a:ext>
            </a:extLst>
          </p:cNvPr>
          <p:cNvSpPr txBox="1"/>
          <p:nvPr/>
        </p:nvSpPr>
        <p:spPr>
          <a:xfrm>
            <a:off x="104661" y="2334820"/>
            <a:ext cx="207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Effort to </a:t>
            </a:r>
            <a:r>
              <a:rPr lang="fr-FR" b="1" i="1" dirty="0" err="1"/>
              <a:t>search</a:t>
            </a:r>
            <a:r>
              <a:rPr lang="fr-FR" b="1" i="1" dirty="0"/>
              <a:t> the </a:t>
            </a:r>
          </a:p>
          <a:p>
            <a:r>
              <a:rPr lang="fr-FR" b="1" i="1" dirty="0"/>
              <a:t>documents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BA81B8-B998-EC1F-4029-72119E7F2A3B}"/>
              </a:ext>
            </a:extLst>
          </p:cNvPr>
          <p:cNvSpPr txBox="1"/>
          <p:nvPr/>
        </p:nvSpPr>
        <p:spPr>
          <a:xfrm>
            <a:off x="1971439" y="1445942"/>
            <a:ext cx="5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Low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657F2-37D9-934F-909E-F789A3318A98}"/>
              </a:ext>
            </a:extLst>
          </p:cNvPr>
          <p:cNvSpPr txBox="1"/>
          <p:nvPr/>
        </p:nvSpPr>
        <p:spPr>
          <a:xfrm>
            <a:off x="2017934" y="44071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High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42D73E-E823-3C1C-11D6-BE6D6F7C9426}"/>
              </a:ext>
            </a:extLst>
          </p:cNvPr>
          <p:cNvSpPr txBox="1"/>
          <p:nvPr/>
        </p:nvSpPr>
        <p:spPr>
          <a:xfrm>
            <a:off x="3511488" y="4222441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Evidence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maps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4CB0827-A47D-8969-0C34-E7D2FFE88B04}"/>
              </a:ext>
            </a:extLst>
          </p:cNvPr>
          <p:cNvSpPr txBox="1"/>
          <p:nvPr/>
        </p:nvSpPr>
        <p:spPr>
          <a:xfrm>
            <a:off x="6219785" y="4222441"/>
            <a:ext cx="155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Meta-analyses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B62023-9FA7-AAA5-A4DE-D2455908A9E9}"/>
              </a:ext>
            </a:extLst>
          </p:cNvPr>
          <p:cNvSpPr txBox="1"/>
          <p:nvPr/>
        </p:nvSpPr>
        <p:spPr>
          <a:xfrm>
            <a:off x="4134311" y="2382848"/>
            <a:ext cx="138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Rapid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review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E773993-7EC5-3BC1-62D0-51C7C76109F5}"/>
              </a:ext>
            </a:extLst>
          </p:cNvPr>
          <p:cNvSpPr txBox="1"/>
          <p:nvPr/>
        </p:nvSpPr>
        <p:spPr>
          <a:xfrm>
            <a:off x="6096000" y="1461190"/>
            <a:ext cx="1629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Non-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systematic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review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FBCAAE-E682-B97F-87BA-6779E76955C7}"/>
              </a:ext>
            </a:extLst>
          </p:cNvPr>
          <p:cNvSpPr txBox="1"/>
          <p:nvPr/>
        </p:nvSpPr>
        <p:spPr>
          <a:xfrm>
            <a:off x="2964371" y="1222085"/>
            <a:ext cx="17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Narrative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review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29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Macintosh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Damien BEILLOUIN</dc:creator>
  <cp:lastModifiedBy>Damien BEILLOUIN</cp:lastModifiedBy>
  <cp:revision>1</cp:revision>
  <dcterms:created xsi:type="dcterms:W3CDTF">2024-09-25T15:04:52Z</dcterms:created>
  <dcterms:modified xsi:type="dcterms:W3CDTF">2024-09-25T15:08:23Z</dcterms:modified>
</cp:coreProperties>
</file>