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70" r:id="rId10"/>
    <p:sldId id="267" r:id="rId11"/>
    <p:sldId id="266" r:id="rId12"/>
    <p:sldId id="268" r:id="rId13"/>
    <p:sldId id="281" r:id="rId14"/>
    <p:sldId id="280" r:id="rId15"/>
    <p:sldId id="282" r:id="rId16"/>
    <p:sldId id="279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83" r:id="rId25"/>
    <p:sldId id="285" r:id="rId26"/>
    <p:sldId id="271" r:id="rId27"/>
    <p:sldId id="272" r:id="rId28"/>
    <p:sldId id="286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49CDE3-7716-4200-9147-62B6E5C9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154" r="6637"/>
          <a:stretch/>
        </p:blipFill>
        <p:spPr bwMode="auto">
          <a:xfrm>
            <a:off x="1513490" y="551793"/>
            <a:ext cx="9869213" cy="57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149238-2898-4489-8C9F-2B513DC7B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54" r="7931" b="4644"/>
          <a:stretch/>
        </p:blipFill>
        <p:spPr bwMode="auto">
          <a:xfrm>
            <a:off x="1198178" y="551793"/>
            <a:ext cx="10026869" cy="54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B87470-3658-4062-9607-D7EA5083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8" r="34267"/>
          <a:stretch/>
        </p:blipFill>
        <p:spPr bwMode="auto">
          <a:xfrm rot="10800000">
            <a:off x="4322379" y="543718"/>
            <a:ext cx="3547241" cy="57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4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D1304A-C342-4399-894B-DB0585755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-120" r="12716"/>
          <a:stretch/>
        </p:blipFill>
        <p:spPr bwMode="auto">
          <a:xfrm>
            <a:off x="788275" y="536027"/>
            <a:ext cx="9853449" cy="5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71A3A0-811F-4A4B-B841-953EA555EBAD}"/>
              </a:ext>
            </a:extLst>
          </p:cNvPr>
          <p:cNvSpPr/>
          <p:nvPr/>
        </p:nvSpPr>
        <p:spPr>
          <a:xfrm>
            <a:off x="8388624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CF1EE-C77A-4E74-8C47-88471BCB523B}"/>
              </a:ext>
            </a:extLst>
          </p:cNvPr>
          <p:cNvSpPr/>
          <p:nvPr/>
        </p:nvSpPr>
        <p:spPr>
          <a:xfrm>
            <a:off x="668151" y="850900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20B00-E56C-4AC9-9E4C-A2DFCFDD01B4}"/>
              </a:ext>
            </a:extLst>
          </p:cNvPr>
          <p:cNvSpPr/>
          <p:nvPr/>
        </p:nvSpPr>
        <p:spPr>
          <a:xfrm>
            <a:off x="8063946" y="30391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6AF01-8279-4805-BCB3-BBD3FD44056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A529F-7200-4E5F-8F2B-7E48710447BF}"/>
              </a:ext>
            </a:extLst>
          </p:cNvPr>
          <p:cNvSpPr txBox="1"/>
          <p:nvPr/>
        </p:nvSpPr>
        <p:spPr>
          <a:xfrm>
            <a:off x="1157930" y="1353279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HANAP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0081-1257-46FA-9444-8BD26572FF45}"/>
              </a:ext>
            </a:extLst>
          </p:cNvPr>
          <p:cNvSpPr txBox="1"/>
          <p:nvPr/>
        </p:nvSpPr>
        <p:spPr>
          <a:xfrm>
            <a:off x="1177808" y="1889992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PC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74DFA-970A-42D3-8C66-69BF2118FCCE}"/>
              </a:ext>
            </a:extLst>
          </p:cNvPr>
          <p:cNvSpPr txBox="1"/>
          <p:nvPr/>
        </p:nvSpPr>
        <p:spPr>
          <a:xfrm>
            <a:off x="680850" y="2722244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Fox Cavalier" panose="02000500000000000000" pitchFamily="2" charset="0"/>
              </a:rPr>
              <a:t>“Find cheapest pc rental near you.”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17F68-DCDF-4ABB-BE29-A0D571691941}"/>
              </a:ext>
            </a:extLst>
          </p:cNvPr>
          <p:cNvSpPr/>
          <p:nvPr/>
        </p:nvSpPr>
        <p:spPr>
          <a:xfrm>
            <a:off x="1194302" y="4325838"/>
            <a:ext cx="1944849" cy="4936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Cheapest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6789A-CF39-4A91-A6F3-CAC1B14384E0}"/>
              </a:ext>
            </a:extLst>
          </p:cNvPr>
          <p:cNvSpPr/>
          <p:nvPr/>
        </p:nvSpPr>
        <p:spPr>
          <a:xfrm>
            <a:off x="1197523" y="3738470"/>
            <a:ext cx="1944850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Nearest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F55D2-B69C-449D-99B5-09CA71FDA65B}"/>
              </a:ext>
            </a:extLst>
          </p:cNvPr>
          <p:cNvSpPr/>
          <p:nvPr/>
        </p:nvSpPr>
        <p:spPr>
          <a:xfrm>
            <a:off x="1194301" y="4913206"/>
            <a:ext cx="1944849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5B426-7C20-4B64-8E14-10E39253F10B}"/>
              </a:ext>
            </a:extLst>
          </p:cNvPr>
          <p:cNvSpPr txBox="1"/>
          <p:nvPr/>
        </p:nvSpPr>
        <p:spPr>
          <a:xfrm>
            <a:off x="8388624" y="4868241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CEEB4F-8079-491A-896A-A68F0AAE7F4B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4214189" y="268356"/>
            <a:chExt cx="3697357" cy="63212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568B83-BFA9-4F5F-99A4-B251DB966CEF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9219BE2-A267-4D4D-8D23-CA0BCCC02FFD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D5EFB-8574-4438-A448-845823C8D892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JUSTRENZ</a:t>
              </a:r>
            </a:p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200 Meters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5316E9DC-7703-414E-927A-439C9352E13A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7B0B3-A5C6-4F34-99AF-7ECAECE10A9A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Nearest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EF02AF-2EDB-41A4-B0CD-A8952B40365E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ROG 500 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6DB76A-58B3-4FFE-BF53-0D12A7A0F156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TNC 600 Meters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376F89-0C5D-4501-B32C-07863E57356E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D441D8-528C-458A-AFFB-0E0116EEBEDF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6346F-18E2-4AF9-8CC0-AC5243432CEC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4686B40-0D7E-4020-B5CC-B4A69DA2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40" y="1706871"/>
            <a:ext cx="2864568" cy="3055938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2B83DC08-BD8A-432E-B7E7-1359FF0D881D}"/>
              </a:ext>
            </a:extLst>
          </p:cNvPr>
          <p:cNvSpPr/>
          <p:nvPr/>
        </p:nvSpPr>
        <p:spPr>
          <a:xfrm>
            <a:off x="8503719" y="1202018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36D699-99D4-4252-BACC-7D8747AF605D}"/>
              </a:ext>
            </a:extLst>
          </p:cNvPr>
          <p:cNvSpPr/>
          <p:nvPr/>
        </p:nvSpPr>
        <p:spPr>
          <a:xfrm>
            <a:off x="8998430" y="112665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Justrenz</a:t>
            </a:r>
            <a:endParaRPr lang="en-PH" dirty="0">
              <a:solidFill>
                <a:schemeClr val="tx1"/>
              </a:solidFill>
              <a:latin typeface="Fox Cavali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9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69E4C-F0C3-444B-B28B-CC3B27FD8D64}"/>
              </a:ext>
            </a:extLst>
          </p:cNvPr>
          <p:cNvSpPr/>
          <p:nvPr/>
        </p:nvSpPr>
        <p:spPr>
          <a:xfrm>
            <a:off x="4674599" y="886386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07EAF-93C7-4C02-A272-35ECE462C97E}"/>
              </a:ext>
            </a:extLst>
          </p:cNvPr>
          <p:cNvSpPr/>
          <p:nvPr/>
        </p:nvSpPr>
        <p:spPr>
          <a:xfrm>
            <a:off x="651789" y="858765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408AC-33C0-4693-8725-A8D421A57B8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01E8C-1D2D-43F8-B1C9-4C27C3C14EF1}"/>
              </a:ext>
            </a:extLst>
          </p:cNvPr>
          <p:cNvSpPr/>
          <p:nvPr/>
        </p:nvSpPr>
        <p:spPr>
          <a:xfrm>
            <a:off x="433953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F9F12F2-F9BE-4417-B83F-2C3524B63AD2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17705D5-17FA-4468-A5D6-A215D6EA00AD}"/>
              </a:ext>
            </a:extLst>
          </p:cNvPr>
          <p:cNvSpPr/>
          <p:nvPr/>
        </p:nvSpPr>
        <p:spPr>
          <a:xfrm>
            <a:off x="739617" y="1158146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46C60-E92C-4381-8DB1-7F4B2E974FED}"/>
              </a:ext>
            </a:extLst>
          </p:cNvPr>
          <p:cNvSpPr/>
          <p:nvPr/>
        </p:nvSpPr>
        <p:spPr>
          <a:xfrm>
            <a:off x="1142285" y="1076858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Tnc</a:t>
            </a:r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2C46D288-3F2A-484C-B3C4-940BCF096901}"/>
              </a:ext>
            </a:extLst>
          </p:cNvPr>
          <p:cNvSpPr/>
          <p:nvPr/>
        </p:nvSpPr>
        <p:spPr>
          <a:xfrm>
            <a:off x="4831889" y="120219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68626-03D0-40F2-977C-0384F5D75101}"/>
              </a:ext>
            </a:extLst>
          </p:cNvPr>
          <p:cNvSpPr/>
          <p:nvPr/>
        </p:nvSpPr>
        <p:spPr>
          <a:xfrm>
            <a:off x="5226174" y="112524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6CCAC-07F6-4CD7-935D-AE6D6D064DC2}"/>
              </a:ext>
            </a:extLst>
          </p:cNvPr>
          <p:cNvSpPr txBox="1"/>
          <p:nvPr/>
        </p:nvSpPr>
        <p:spPr>
          <a:xfrm>
            <a:off x="641510" y="4861318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15 PHP HR     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320696-2DAC-436B-97E4-4E32081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0" y="1700127"/>
            <a:ext cx="2853889" cy="30299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044DA3-776E-49A3-8FEC-1D0B4C8AA15E}"/>
              </a:ext>
            </a:extLst>
          </p:cNvPr>
          <p:cNvSpPr txBox="1"/>
          <p:nvPr/>
        </p:nvSpPr>
        <p:spPr>
          <a:xfrm>
            <a:off x="4673600" y="4895685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20 PHP HR     MID PC- 30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40 PHP HR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0449E0-8C38-4E5A-9E5F-A884C9D0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6" y="1618884"/>
            <a:ext cx="2853888" cy="30497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A857D6-E713-41AC-9430-76EF3F88DBD2}"/>
              </a:ext>
            </a:extLst>
          </p:cNvPr>
          <p:cNvGrpSpPr/>
          <p:nvPr/>
        </p:nvGrpSpPr>
        <p:grpSpPr>
          <a:xfrm>
            <a:off x="8361029" y="261035"/>
            <a:ext cx="3697357" cy="6321287"/>
            <a:chOff x="4214189" y="268356"/>
            <a:chExt cx="3697357" cy="63212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AF8703-4C47-424E-960B-E869CAE91B7A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D8C041-1452-40D6-A7D6-D8F6A1D780BF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1618DC-D6A6-4DBF-9887-0CAB43E06BDC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JUSTRENz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13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62102983-3ACB-4CC6-8303-8DFCA2B722D4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C38AF-EBF3-49CB-9785-2237EAE9508C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Cheapest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6EA389-9470-465A-9441-9A82CB2E74E9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Tnc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15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22CC61-9170-44CD-A74E-ACEB59428064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Rog 20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504F7-4A86-435A-925F-30DAECAFEF83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75819-B473-4135-B567-8C25A5EB276A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06F5D-310C-4B7B-93F5-13376BAD1A5A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49011-4764-410C-8BC0-61104924FA33}"/>
              </a:ext>
            </a:extLst>
          </p:cNvPr>
          <p:cNvSpPr/>
          <p:nvPr/>
        </p:nvSpPr>
        <p:spPr>
          <a:xfrm>
            <a:off x="732741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6B16C-F79D-46FA-83F2-017829B0403C}"/>
              </a:ext>
            </a:extLst>
          </p:cNvPr>
          <p:cNvSpPr/>
          <p:nvPr/>
        </p:nvSpPr>
        <p:spPr>
          <a:xfrm>
            <a:off x="43622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8274A-6B1E-451F-AE46-9CA547421291}"/>
              </a:ext>
            </a:extLst>
          </p:cNvPr>
          <p:cNvSpPr/>
          <p:nvPr/>
        </p:nvSpPr>
        <p:spPr>
          <a:xfrm>
            <a:off x="874658" y="1732885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 </a:t>
            </a:r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JUSTRENz</a:t>
            </a:r>
            <a:endParaRPr lang="en-PH" sz="1600" dirty="0">
              <a:solidFill>
                <a:schemeClr val="bg1"/>
              </a:solidFill>
              <a:latin typeface="Fox Cavalier" panose="02000500000000000000" pitchFamily="2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052EEF-E087-4C09-997C-4E0FCE77CD22}"/>
              </a:ext>
            </a:extLst>
          </p:cNvPr>
          <p:cNvSpPr/>
          <p:nvPr/>
        </p:nvSpPr>
        <p:spPr>
          <a:xfrm>
            <a:off x="812747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1F5FB-711F-4FC7-B782-E96F88C246AA}"/>
              </a:ext>
            </a:extLst>
          </p:cNvPr>
          <p:cNvSpPr/>
          <p:nvPr/>
        </p:nvSpPr>
        <p:spPr>
          <a:xfrm>
            <a:off x="1304061" y="1105122"/>
            <a:ext cx="1944850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63F20-D079-45E5-ABE5-A118DB479E00}"/>
              </a:ext>
            </a:extLst>
          </p:cNvPr>
          <p:cNvSpPr/>
          <p:nvPr/>
        </p:nvSpPr>
        <p:spPr>
          <a:xfrm>
            <a:off x="874657" y="3134893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Tnc</a:t>
            </a:r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36FC7-37CB-4FE3-89C7-9E07ADDA9DF3}"/>
              </a:ext>
            </a:extLst>
          </p:cNvPr>
          <p:cNvSpPr/>
          <p:nvPr/>
        </p:nvSpPr>
        <p:spPr>
          <a:xfrm>
            <a:off x="874657" y="4497987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FC98-077C-4A9D-BCF6-66293E456556}"/>
              </a:ext>
            </a:extLst>
          </p:cNvPr>
          <p:cNvSpPr txBox="1"/>
          <p:nvPr/>
        </p:nvSpPr>
        <p:spPr>
          <a:xfrm>
            <a:off x="748206" y="2258390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378EE-FC52-4125-B41A-54F35E3CDE49}"/>
              </a:ext>
            </a:extLst>
          </p:cNvPr>
          <p:cNvSpPr txBox="1"/>
          <p:nvPr/>
        </p:nvSpPr>
        <p:spPr>
          <a:xfrm>
            <a:off x="742674" y="366900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15 PHP HR 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4BFA-4838-4A37-8F80-F08269FB6A33}"/>
              </a:ext>
            </a:extLst>
          </p:cNvPr>
          <p:cNvSpPr txBox="1"/>
          <p:nvPr/>
        </p:nvSpPr>
        <p:spPr>
          <a:xfrm>
            <a:off x="742676" y="5060884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20 PHP HR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MID PC- 30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40 PHP HR</a:t>
            </a:r>
          </a:p>
        </p:txBody>
      </p:sp>
    </p:spTree>
    <p:extLst>
      <p:ext uri="{BB962C8B-B14F-4D97-AF65-F5344CB8AC3E}">
        <p14:creationId xmlns:p14="http://schemas.microsoft.com/office/powerpoint/2010/main" val="410298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5ED07-C9E7-4B6C-B3D2-67B81EBBBE15}"/>
              </a:ext>
            </a:extLst>
          </p:cNvPr>
          <p:cNvGrpSpPr/>
          <p:nvPr/>
        </p:nvGrpSpPr>
        <p:grpSpPr>
          <a:xfrm>
            <a:off x="109328" y="97004"/>
            <a:ext cx="11963403" cy="6721239"/>
            <a:chOff x="636104" y="384313"/>
            <a:chExt cx="11065566" cy="6215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EF78D-A8CE-4C02-B060-460A6858505F}"/>
                </a:ext>
              </a:extLst>
            </p:cNvPr>
            <p:cNvSpPr/>
            <p:nvPr/>
          </p:nvSpPr>
          <p:spPr>
            <a:xfrm>
              <a:off x="636104" y="662609"/>
              <a:ext cx="11065566" cy="5936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6FD84-3847-400D-AC28-F104F3D6FAF2}"/>
                </a:ext>
              </a:extLst>
            </p:cNvPr>
            <p:cNvSpPr/>
            <p:nvPr/>
          </p:nvSpPr>
          <p:spPr>
            <a:xfrm>
              <a:off x="4492486" y="1103243"/>
              <a:ext cx="3260035" cy="46515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16777C-C9DD-4A85-94A1-05F4DAAAD161}"/>
                </a:ext>
              </a:extLst>
            </p:cNvPr>
            <p:cNvSpPr/>
            <p:nvPr/>
          </p:nvSpPr>
          <p:spPr>
            <a:xfrm>
              <a:off x="5340626" y="1258957"/>
              <a:ext cx="1616765" cy="71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4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MyCafe</a:t>
              </a:r>
              <a:endParaRPr lang="en-PH" sz="24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A3FF9A-24E2-4FC4-B15B-E30D4B944AA8}"/>
                </a:ext>
              </a:extLst>
            </p:cNvPr>
            <p:cNvSpPr/>
            <p:nvPr/>
          </p:nvSpPr>
          <p:spPr>
            <a:xfrm>
              <a:off x="5062330" y="2478157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admin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5F921C-9461-4631-B894-8D719A47FCE9}"/>
                </a:ext>
              </a:extLst>
            </p:cNvPr>
            <p:cNvSpPr/>
            <p:nvPr/>
          </p:nvSpPr>
          <p:spPr>
            <a:xfrm>
              <a:off x="5062330" y="3375991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*********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2CDB67-3F4B-4A50-A29F-599618799DFD}"/>
                </a:ext>
              </a:extLst>
            </p:cNvPr>
            <p:cNvSpPr/>
            <p:nvPr/>
          </p:nvSpPr>
          <p:spPr>
            <a:xfrm>
              <a:off x="5406886" y="4383157"/>
              <a:ext cx="1484243" cy="53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</a:rPr>
                <a:t>Submit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7C239B-CA42-4E55-9832-9203FF4FA704}"/>
                </a:ext>
              </a:extLst>
            </p:cNvPr>
            <p:cNvSpPr/>
            <p:nvPr/>
          </p:nvSpPr>
          <p:spPr>
            <a:xfrm>
              <a:off x="636104" y="384313"/>
              <a:ext cx="11065566" cy="278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C108845-9571-405F-AFDD-8D900EDB5AFD}"/>
                </a:ext>
              </a:extLst>
            </p:cNvPr>
            <p:cNvSpPr/>
            <p:nvPr/>
          </p:nvSpPr>
          <p:spPr>
            <a:xfrm rot="2501442">
              <a:off x="11409104" y="411367"/>
              <a:ext cx="225902" cy="229189"/>
            </a:xfrm>
            <a:prstGeom prst="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0842B-B6D1-4BFF-AC28-02D2DBD66FA4}"/>
                </a:ext>
              </a:extLst>
            </p:cNvPr>
            <p:cNvSpPr/>
            <p:nvPr/>
          </p:nvSpPr>
          <p:spPr>
            <a:xfrm>
              <a:off x="10991850" y="471902"/>
              <a:ext cx="266700" cy="1031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190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98E7B79-85C5-4FF6-8657-0F65C89463FE}"/>
              </a:ext>
            </a:extLst>
          </p:cNvPr>
          <p:cNvGrpSpPr/>
          <p:nvPr/>
        </p:nvGrpSpPr>
        <p:grpSpPr>
          <a:xfrm>
            <a:off x="218661" y="1161469"/>
            <a:ext cx="11754678" cy="5643522"/>
            <a:chOff x="1189717" y="385879"/>
            <a:chExt cx="9812565" cy="491308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7F6BABC-1EF1-47A7-AD58-8EDA1B806868}"/>
                </a:ext>
              </a:extLst>
            </p:cNvPr>
            <p:cNvSpPr/>
            <p:nvPr/>
          </p:nvSpPr>
          <p:spPr>
            <a:xfrm>
              <a:off x="1189717" y="385879"/>
              <a:ext cx="2453141" cy="62345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7734F-00E1-4A3C-8673-5C5C06723067}"/>
                </a:ext>
              </a:extLst>
            </p:cNvPr>
            <p:cNvSpPr/>
            <p:nvPr/>
          </p:nvSpPr>
          <p:spPr>
            <a:xfrm>
              <a:off x="3642858" y="385879"/>
              <a:ext cx="2453141" cy="62345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A9CF2C-021E-4C14-86B9-EE09135619D7}"/>
                </a:ext>
              </a:extLst>
            </p:cNvPr>
            <p:cNvSpPr/>
            <p:nvPr/>
          </p:nvSpPr>
          <p:spPr>
            <a:xfrm>
              <a:off x="6096000" y="385879"/>
              <a:ext cx="2453141" cy="6234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6CFDC19-32DD-46D9-92C2-3940B44A03E3}"/>
                </a:ext>
              </a:extLst>
            </p:cNvPr>
            <p:cNvSpPr/>
            <p:nvPr/>
          </p:nvSpPr>
          <p:spPr>
            <a:xfrm>
              <a:off x="8549141" y="385879"/>
              <a:ext cx="2453141" cy="6234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2B7B184-A54E-4ED0-93D9-A02104FEB6E1}"/>
                </a:ext>
              </a:extLst>
            </p:cNvPr>
            <p:cNvSpPr/>
            <p:nvPr/>
          </p:nvSpPr>
          <p:spPr>
            <a:xfrm>
              <a:off x="1189717" y="1009334"/>
              <a:ext cx="2453141" cy="4289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DC3BC58-6296-4B25-99AF-B3300942151D}"/>
                </a:ext>
              </a:extLst>
            </p:cNvPr>
            <p:cNvSpPr/>
            <p:nvPr/>
          </p:nvSpPr>
          <p:spPr>
            <a:xfrm>
              <a:off x="3642858" y="1009333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386AF33-9FEC-4E62-A3F2-6AC5EA11680A}"/>
                </a:ext>
              </a:extLst>
            </p:cNvPr>
            <p:cNvSpPr/>
            <p:nvPr/>
          </p:nvSpPr>
          <p:spPr>
            <a:xfrm>
              <a:off x="6096000" y="1009332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607E005-1248-4C0E-8A27-A9AB95EC2E33}"/>
                </a:ext>
              </a:extLst>
            </p:cNvPr>
            <p:cNvSpPr/>
            <p:nvPr/>
          </p:nvSpPr>
          <p:spPr>
            <a:xfrm>
              <a:off x="8549140" y="1009331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1A32669-0D4E-4189-9E5F-B9C61B26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120418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AD8E5AD1-D81D-486C-AD44-13200B129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1204184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9378514B-27CE-4200-BF41-57037935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3099085-557A-464C-B52D-C548D20EB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6F07E7FE-40F5-4351-8157-1EFA7512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00506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70E56B66-E986-4F60-9450-FAB862A2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F103529-5B56-42F3-B2F4-4C626663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005063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150E006-3D66-4BF2-936D-1496B97B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732E26D-12A1-4EFD-9954-E46E852A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810478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A8BB445-058F-4634-9566-BCE363791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810477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B56D429F-9CDF-4BF6-B2ED-1EDA050DD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A3580F05-FD0C-47BC-BEDD-DCFF4AC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8881E127-5A89-4278-B3A1-E3DF2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361135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C28057FE-F46C-491A-B41F-BE7BD8E92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CF75846-7387-4D89-A617-1E64AF8D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3611356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A7121F8-9606-4C24-AE9B-55D098676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953318D4-E7AB-40D2-A7F5-13FB4A416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441223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EE6579DD-6D1C-454C-A1FC-33C6ECAF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98A47D89-940A-4BA9-B937-188E11A24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D3AC1B92-89D3-4F53-9437-F9001F1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441223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50EA13F-09EB-4D4B-B0B7-73240AC6331B}"/>
                </a:ext>
              </a:extLst>
            </p:cNvPr>
            <p:cNvGrpSpPr/>
            <p:nvPr/>
          </p:nvGrpSpPr>
          <p:grpSpPr>
            <a:xfrm>
              <a:off x="1257468" y="1595115"/>
              <a:ext cx="2312888" cy="375682"/>
              <a:chOff x="1257468" y="1595115"/>
              <a:chExt cx="2312888" cy="375682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D09E08-0A74-45F3-9B63-E7209D659E8C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35D8B45-ACB6-4486-93CF-10674DEDB696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6C81DAF-D67D-496A-B53B-19252B70ABC4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PC3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2637805-46A4-4B3F-A3B7-19D381F9CEF2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PC4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B2CC235-9846-4BA7-9F8C-49DD9174D6AB}"/>
                </a:ext>
              </a:extLst>
            </p:cNvPr>
            <p:cNvGrpSpPr/>
            <p:nvPr/>
          </p:nvGrpSpPr>
          <p:grpSpPr>
            <a:xfrm>
              <a:off x="1232483" y="2400528"/>
              <a:ext cx="2312888" cy="375682"/>
              <a:chOff x="1257468" y="1595115"/>
              <a:chExt cx="2312888" cy="375682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54B93AB-C3CB-4AE2-8A9D-BF6DC7F5352F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109B771-EFB5-427C-ADBD-BAC7CC564AAD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PC6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36A91C7-96D2-4E0E-A9C7-F7E601A15977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PC7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67B3870C-3A92-4074-8079-6223FA451E3F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PC8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33B9A5F-FB29-46E9-9DEE-90FEC26B25DF}"/>
                </a:ext>
              </a:extLst>
            </p:cNvPr>
            <p:cNvGrpSpPr/>
            <p:nvPr/>
          </p:nvGrpSpPr>
          <p:grpSpPr>
            <a:xfrm>
              <a:off x="1232483" y="3205940"/>
              <a:ext cx="2363298" cy="375682"/>
              <a:chOff x="1257468" y="1595115"/>
              <a:chExt cx="2363298" cy="375682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13B0344-78BE-40BD-AE31-7BE068FCCB37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PC9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F6F793-8B77-4E02-9174-1EFBED4047B5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PC10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5D5ACA1-1370-4782-9B08-E494AB7B8EB0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A8F8C81A-52DC-42F5-A4E2-A0DD86A76354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PC12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1890BAB-D0BB-4487-A28A-E673FB12966D}"/>
                </a:ext>
              </a:extLst>
            </p:cNvPr>
            <p:cNvGrpSpPr/>
            <p:nvPr/>
          </p:nvGrpSpPr>
          <p:grpSpPr>
            <a:xfrm>
              <a:off x="1235110" y="4011352"/>
              <a:ext cx="2360670" cy="375682"/>
              <a:chOff x="1257468" y="1595115"/>
              <a:chExt cx="2360670" cy="375682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4E9AAD6-8BBF-4E1A-A46D-272B1DA96946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PC13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8216476-3B25-4CDD-A6ED-21F842B35CDA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59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PC14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3977499-5863-49EF-84D6-18C74B79A37C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PC15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AD5AB14-C25A-41EA-81CB-7F62BACC27F2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PC16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76371F24-EF20-4181-A093-B1752F0AD99B}"/>
                </a:ext>
              </a:extLst>
            </p:cNvPr>
            <p:cNvGrpSpPr/>
            <p:nvPr/>
          </p:nvGrpSpPr>
          <p:grpSpPr>
            <a:xfrm>
              <a:off x="1227458" y="4845183"/>
              <a:ext cx="2360669" cy="375682"/>
              <a:chOff x="1257467" y="1595115"/>
              <a:chExt cx="2360669" cy="375682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E1B40E6-29F1-488B-8586-5938F70F0A4C}"/>
                  </a:ext>
                </a:extLst>
              </p:cNvPr>
              <p:cNvSpPr txBox="1"/>
              <p:nvPr/>
            </p:nvSpPr>
            <p:spPr>
              <a:xfrm>
                <a:off x="1257467" y="1595116"/>
                <a:ext cx="67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PC17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B505169-4C89-4D76-A6C5-967F424CA395}"/>
                  </a:ext>
                </a:extLst>
              </p:cNvPr>
              <p:cNvSpPr txBox="1"/>
              <p:nvPr/>
            </p:nvSpPr>
            <p:spPr>
              <a:xfrm>
                <a:off x="1841475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PC18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975B269-3519-46A7-96EB-3447BD39B2DF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57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PC19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61C2AD-54D3-4640-966A-507195C72377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PC20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DB8780B-C520-4E8E-BCB8-20A671103D69}"/>
                </a:ext>
              </a:extLst>
            </p:cNvPr>
            <p:cNvGrpSpPr/>
            <p:nvPr/>
          </p:nvGrpSpPr>
          <p:grpSpPr>
            <a:xfrm>
              <a:off x="3648762" y="1210534"/>
              <a:ext cx="2368323" cy="4016681"/>
              <a:chOff x="3648762" y="1210534"/>
              <a:chExt cx="2368323" cy="4016681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44AB7D35-3406-4985-80BC-CC6C76463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19EFA608-0F08-4F00-BB4E-31EF8A1BA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3D6BA0CB-A414-4245-B2C8-A95AEA2D4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675F61B6-D970-4C54-AF13-40912B279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3E2BBB51-300A-4A33-8EEB-9E1F9E662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CB771740-4096-4025-8FCB-6110AD726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14682A82-15CC-44A8-B51B-9FD987FFC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46A2D8D3-6231-48C1-9E36-B7D7503BF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2E68FBE0-6D43-4FF5-A65C-9D2C035D3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F906116-A6C6-4405-871A-CA6A1738A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928A7E1-6DCD-4063-9804-56318148B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D96DA34D-D4C8-4923-B08A-5C1DAB46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81F807BB-2F03-4F86-8D58-920ED25DC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0235A64C-1245-4657-8FF7-08B4FE557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548247F5-EDD1-41E8-8531-4F50EE79E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8B859FB0-6252-4BE4-9022-96F0F9BBD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4B78BFFA-A1A8-4D46-83FB-D13515A4B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1DB246A9-1116-49B3-B3C8-ED1588DC0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0" name="Picture 279">
                <a:extLst>
                  <a:ext uri="{FF2B5EF4-FFF2-40B4-BE49-F238E27FC236}">
                    <a16:creationId xmlns:a16="http://schemas.microsoft.com/office/drawing/2014/main" id="{F1538BC8-1F81-4D03-BA3E-00C57A0C1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410CF022-D6F3-4704-A6C7-1954ADF9F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3F0AF698-5A0A-447A-9E44-89861CC09132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865EEE9E-5BF4-4F38-949B-FA007620C6FB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2E1DA5B-DB9C-4F3A-87AD-AAF7E8BB67F5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ACCB3C2D-6729-458C-A030-78CE82DE0F6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47530AE-0C18-4C8F-BA71-66081CF96894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916111A-DC36-49B3-9DEF-F5B873AE5388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F0C8C038-878A-41AD-9FE3-7869905C3D0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9AF2C866-BBEB-4596-A865-DF59B7A56E72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762A7DE7-CD2B-43E2-8146-C4E27A54AF8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97086B7B-C8F1-4CF7-9DCA-EDDF8A5410F2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1B10623-13F0-453B-9675-E623F4DB0BFA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326F0186-5E1F-42C4-A1FA-8A05E01ABC3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0AB6246D-75C6-4AA7-9EFA-E9E7161A45D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F6169EBF-0830-4C1E-BE37-B32C9F54BB4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13CD95B-0F11-472D-A70D-F451F8AD3A7B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6BE7C317-57E7-47FD-B724-2995DE4D316F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C3AE9956-7BE8-4AC4-B965-8775695FD7AE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5B9AE-452F-4629-A407-D86B628D9E80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870807AA-B81A-4045-BFA9-944495F1279C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79C91FD-8820-4A53-B87C-967E76488FB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315CDC84-D314-4D69-B3B2-EB3F7321D915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122FA8E0-3EB7-40CE-AF41-823F6FA3942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B75454A9-D7D2-4CE0-AFC3-85F0EC3B2AD5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398C7724-3B95-4720-AFA2-2FEAAA263AA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3DDDD25-0A38-4094-968B-15287BA046E1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AFDF5E3E-9C15-4885-9DEC-E15A65AD6E22}"/>
                </a:ext>
              </a:extLst>
            </p:cNvPr>
            <p:cNvGrpSpPr/>
            <p:nvPr/>
          </p:nvGrpSpPr>
          <p:grpSpPr>
            <a:xfrm>
              <a:off x="6128908" y="1210534"/>
              <a:ext cx="2368323" cy="4016681"/>
              <a:chOff x="3648762" y="1210534"/>
              <a:chExt cx="2368323" cy="4016681"/>
            </a:xfrm>
          </p:grpSpPr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235826A4-BD1F-4C89-B3A9-9AB87B5E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55633DCE-22AF-416C-AA71-9E2A66942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728568A9-3D43-45DD-8E9C-944AE46DB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A2D2D863-61C2-49E2-99CD-0707E2EC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92CE6C02-A58E-4B3E-A8ED-ED5384346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B2C737-368D-48EB-9591-9F3E7105F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2" name="Picture 361">
                <a:extLst>
                  <a:ext uri="{FF2B5EF4-FFF2-40B4-BE49-F238E27FC236}">
                    <a16:creationId xmlns:a16="http://schemas.microsoft.com/office/drawing/2014/main" id="{CECA4828-1981-4F2B-A4B7-14F9FA1D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947097FD-99A4-492F-B9FC-6D10FE5CF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ED6DC68B-D884-42FB-8914-385D0CBB6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6A798911-5A48-49EB-86E5-29DE1EA78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BAE0CFBE-4AB7-4C0F-A377-D97354F77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D1FC971-5718-4672-B075-1120BB126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AA60A84D-9B59-4A0D-96BB-7846B8A4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2A8F95C5-C55B-4E2B-A520-408FA3C4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D55D9C59-C920-4C27-93C3-861F23ECD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305F6BE4-FB59-4A5F-ACCB-CB32FE22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845448A3-5ED9-4C7A-8751-CB56008A8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262903F9-AEAE-4CC6-A4D5-2D3B7EE3C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0CDE2996-F613-4DFD-B90E-C5B781783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33F11DB8-204D-47D5-9B7D-AD4CC4F7D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18B18C07-4A4F-4C3C-9DA1-B3EB00E6A7EC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0BF307BC-9C8E-4C94-9C34-7798755A807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1AEEE695-9E47-449F-B3DF-2C652559D1BE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6B5D9A8-3A31-44A4-9FC4-E47ACA3E11FE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EF6F31E-C3A2-4259-A2ED-CD698EC7819F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8D5614E-117A-4EA0-8EC6-2866395A92A4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B46B7FB-FD74-4303-B4F7-0F2580081DF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39BBEE65-8CF6-4D12-B756-EBA3E3946C5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A5482F67-EA2B-4687-9B4A-265DDE0E279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C46BA0CB-BBDA-402A-9D7E-37F903D17533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229A5D1A-42A1-4B9D-BA4F-BD4C41FBED4D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3AAB4D9E-2532-4573-B1BB-356051C7F8E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518F2B55-29A6-483B-8D79-E6314173306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7381433-01CA-4AF3-B297-13F32B29E733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B75B9FC-557D-4448-9CDB-F85C40D7B8A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DF2A318-8D18-47F7-9352-F44D85B3A056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FAB3300-14EC-438D-B936-56784883B4E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B9245861-9FB4-4AA0-8837-F592287B9553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B15C6027-76D1-4002-B61E-924569A5BB2D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1C51B69-51BE-4F2A-A08C-4827CD0CECF8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D385201-1BC9-4667-A565-929B288DCB32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FA21694F-42DB-479F-86AC-61BE7924255A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C263A28-FEC7-4AC4-9ADE-8D644204E486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AABFD736-1844-4E17-9429-526D1BF9572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EC2385A0-5C4D-454D-8EC6-949AC32AA7C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CF229755-A44F-4AB8-AB42-2E41CB8EE200}"/>
                </a:ext>
              </a:extLst>
            </p:cNvPr>
            <p:cNvGrpSpPr/>
            <p:nvPr/>
          </p:nvGrpSpPr>
          <p:grpSpPr>
            <a:xfrm>
              <a:off x="8609054" y="1210534"/>
              <a:ext cx="2368323" cy="4016681"/>
              <a:chOff x="3648762" y="1210534"/>
              <a:chExt cx="2368323" cy="4016681"/>
            </a:xfrm>
          </p:grpSpPr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DD4F0ABC-7773-4407-A295-6037DCF1B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79B6A64A-139C-4325-B07C-35A1BA489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4" name="Picture 403">
                <a:extLst>
                  <a:ext uri="{FF2B5EF4-FFF2-40B4-BE49-F238E27FC236}">
                    <a16:creationId xmlns:a16="http://schemas.microsoft.com/office/drawing/2014/main" id="{04AFC620-1FF2-49A1-B513-05DEDE8C1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24879F67-1D87-4F26-B83E-909485019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6" name="Picture 405">
                <a:extLst>
                  <a:ext uri="{FF2B5EF4-FFF2-40B4-BE49-F238E27FC236}">
                    <a16:creationId xmlns:a16="http://schemas.microsoft.com/office/drawing/2014/main" id="{0333D8A5-D705-4FA7-810A-F16ABE2FB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7" name="Picture 406">
                <a:extLst>
                  <a:ext uri="{FF2B5EF4-FFF2-40B4-BE49-F238E27FC236}">
                    <a16:creationId xmlns:a16="http://schemas.microsoft.com/office/drawing/2014/main" id="{11AD70FB-CCC1-43A7-8411-9AB4300A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A2B073B7-E916-47F6-BA84-F25F30634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3134AB51-60C3-4D5B-A3F6-4D535F039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0" name="Picture 409">
                <a:extLst>
                  <a:ext uri="{FF2B5EF4-FFF2-40B4-BE49-F238E27FC236}">
                    <a16:creationId xmlns:a16="http://schemas.microsoft.com/office/drawing/2014/main" id="{05A2208C-2D14-45D4-B687-FEDB91E8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1" name="Picture 410">
                <a:extLst>
                  <a:ext uri="{FF2B5EF4-FFF2-40B4-BE49-F238E27FC236}">
                    <a16:creationId xmlns:a16="http://schemas.microsoft.com/office/drawing/2014/main" id="{9F2C89AE-8A3F-4962-B601-A38E2DFA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2" name="Picture 411">
                <a:extLst>
                  <a:ext uri="{FF2B5EF4-FFF2-40B4-BE49-F238E27FC236}">
                    <a16:creationId xmlns:a16="http://schemas.microsoft.com/office/drawing/2014/main" id="{0C7E098D-E78E-4861-AA7D-2F9AECB6D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3" name="Picture 412">
                <a:extLst>
                  <a:ext uri="{FF2B5EF4-FFF2-40B4-BE49-F238E27FC236}">
                    <a16:creationId xmlns:a16="http://schemas.microsoft.com/office/drawing/2014/main" id="{EB051631-8EB1-4DE7-B719-6BE249FB0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4" name="Picture 413">
                <a:extLst>
                  <a:ext uri="{FF2B5EF4-FFF2-40B4-BE49-F238E27FC236}">
                    <a16:creationId xmlns:a16="http://schemas.microsoft.com/office/drawing/2014/main" id="{9B00F597-C9C8-43CC-804E-9D4D7CE6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5" name="Picture 414">
                <a:extLst>
                  <a:ext uri="{FF2B5EF4-FFF2-40B4-BE49-F238E27FC236}">
                    <a16:creationId xmlns:a16="http://schemas.microsoft.com/office/drawing/2014/main" id="{73606502-FD23-4A3C-9BED-05B56D561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F3535B2F-B34B-476E-AA71-BD048E22A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7" name="Picture 416">
                <a:extLst>
                  <a:ext uri="{FF2B5EF4-FFF2-40B4-BE49-F238E27FC236}">
                    <a16:creationId xmlns:a16="http://schemas.microsoft.com/office/drawing/2014/main" id="{B2013990-C5D4-43C8-8617-82BED995F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8" name="Picture 417">
                <a:extLst>
                  <a:ext uri="{FF2B5EF4-FFF2-40B4-BE49-F238E27FC236}">
                    <a16:creationId xmlns:a16="http://schemas.microsoft.com/office/drawing/2014/main" id="{75FC15DE-F0E3-4C37-87E7-EF1B5A8CE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9" name="Picture 418">
                <a:extLst>
                  <a:ext uri="{FF2B5EF4-FFF2-40B4-BE49-F238E27FC236}">
                    <a16:creationId xmlns:a16="http://schemas.microsoft.com/office/drawing/2014/main" id="{4CD0CF46-CE05-4592-B7BC-DD41E8B3B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0" name="Picture 419">
                <a:extLst>
                  <a:ext uri="{FF2B5EF4-FFF2-40B4-BE49-F238E27FC236}">
                    <a16:creationId xmlns:a16="http://schemas.microsoft.com/office/drawing/2014/main" id="{AFEE6A5B-5B21-4C89-991D-FE6BC5D9E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1" name="Picture 420">
                <a:extLst>
                  <a:ext uri="{FF2B5EF4-FFF2-40B4-BE49-F238E27FC236}">
                    <a16:creationId xmlns:a16="http://schemas.microsoft.com/office/drawing/2014/main" id="{85AD445D-E283-4C25-8052-099C50CED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DCD5A98-025D-4570-8C79-512DA10070E0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2985B97B-DA48-4CCB-8C19-7A346BE7288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53421399-6885-4345-85BD-CFEE1B810C88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3246729C-8F06-4A9A-B0FF-E4A3F2F2EEE5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A8FD48D1-2EB9-4C6C-AD07-A9CD89470D8E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D6D699B0-2E93-428B-9EED-126097F57CA7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C95E58DB-BDD9-424B-932A-442412D40C44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0FA0ECD3-EBF9-40FF-889E-6850FC52FD1B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D05A535F-4EC9-4D71-9B2A-B709C08A895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A5C13647-6045-4D4B-A309-92A3B8213288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67AB29FC-38EF-4DD0-B10F-CB8C489D9F2B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A50F460C-4393-4B38-BED6-134F3D81CCE2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1DB8C8DB-2BED-4E7C-BB0A-345D2581207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2D8B60BE-4657-4807-82D0-C28FB2DBE58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BC4FC16B-B23B-47AA-B0F4-69A42CCC76D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27F07296-E142-4F88-9B73-76312B656DDC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8138A468-DDC2-4F29-8ABB-8968FF316C83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DA06253-9B8F-4D94-93D9-5DA8AFAEB371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B439659-E0A1-4E32-B276-C7AF26441A64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A85B5D40-D173-4AE4-AE47-E15C7069E69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B8865445-45B1-49C4-8A55-1B11EE0376AA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8C51C20A-4896-4158-8FDF-58B67C5F154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4F85F878-4814-4086-B007-70E575CB9212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9F1A4CF6-E449-44ED-A263-C10D5ACE8A1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334FA804-0BF4-449C-84BB-12073EC3B85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0EC718B3-DAF1-41FE-81BD-C11AF56E938C}"/>
              </a:ext>
            </a:extLst>
          </p:cNvPr>
          <p:cNvSpPr/>
          <p:nvPr/>
        </p:nvSpPr>
        <p:spPr>
          <a:xfrm>
            <a:off x="218661" y="432071"/>
            <a:ext cx="11754677" cy="71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50" name="Picture 449">
            <a:extLst>
              <a:ext uri="{FF2B5EF4-FFF2-40B4-BE49-F238E27FC236}">
                <a16:creationId xmlns:a16="http://schemas.microsoft.com/office/drawing/2014/main" id="{234B2851-D48D-46D4-AAFD-F6845879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1" y="541606"/>
            <a:ext cx="368600" cy="368600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D4DBCBD-0B5F-4984-9B45-04C35EB7B88B}"/>
              </a:ext>
            </a:extLst>
          </p:cNvPr>
          <p:cNvSpPr txBox="1"/>
          <p:nvPr/>
        </p:nvSpPr>
        <p:spPr>
          <a:xfrm>
            <a:off x="231473" y="84652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Add new user</a:t>
            </a:r>
          </a:p>
        </p:txBody>
      </p:sp>
      <p:pic>
        <p:nvPicPr>
          <p:cNvPr id="453" name="Picture 452">
            <a:extLst>
              <a:ext uri="{FF2B5EF4-FFF2-40B4-BE49-F238E27FC236}">
                <a16:creationId xmlns:a16="http://schemas.microsoft.com/office/drawing/2014/main" id="{661B1085-79A9-4A65-A651-1E92549B7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81584" y="561616"/>
            <a:ext cx="323057" cy="323057"/>
          </a:xfrm>
          <a:prstGeom prst="rect">
            <a:avLst/>
          </a:prstGeom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C271272A-9F29-4E3F-A3FB-7986A1B03B54}"/>
              </a:ext>
            </a:extLst>
          </p:cNvPr>
          <p:cNvSpPr txBox="1"/>
          <p:nvPr/>
        </p:nvSpPr>
        <p:spPr>
          <a:xfrm>
            <a:off x="1462313" y="83927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Add time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7FA765C-F1C2-4BA0-A3E9-5E035986F46F}"/>
              </a:ext>
            </a:extLst>
          </p:cNvPr>
          <p:cNvSpPr/>
          <p:nvPr/>
        </p:nvSpPr>
        <p:spPr>
          <a:xfrm>
            <a:off x="218661" y="135426"/>
            <a:ext cx="11754677" cy="302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7" name="Cross 456">
            <a:extLst>
              <a:ext uri="{FF2B5EF4-FFF2-40B4-BE49-F238E27FC236}">
                <a16:creationId xmlns:a16="http://schemas.microsoft.com/office/drawing/2014/main" id="{A50945DC-CB24-44FE-8470-AE906D634CB2}"/>
              </a:ext>
            </a:extLst>
          </p:cNvPr>
          <p:cNvSpPr/>
          <p:nvPr/>
        </p:nvSpPr>
        <p:spPr>
          <a:xfrm rot="2501442">
            <a:off x="11652165" y="172215"/>
            <a:ext cx="225902" cy="229189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66B49CE-0D24-4A9E-BDB5-AEE78F57FB26}"/>
              </a:ext>
            </a:extLst>
          </p:cNvPr>
          <p:cNvSpPr/>
          <p:nvPr/>
        </p:nvSpPr>
        <p:spPr>
          <a:xfrm>
            <a:off x="11234911" y="232750"/>
            <a:ext cx="266700" cy="10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0EEAA0C-762A-4856-8FE6-F837FC90A05C}"/>
              </a:ext>
            </a:extLst>
          </p:cNvPr>
          <p:cNvSpPr txBox="1"/>
          <p:nvPr/>
        </p:nvSpPr>
        <p:spPr>
          <a:xfrm>
            <a:off x="244725" y="111663"/>
            <a:ext cx="136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latin typeface="Arial Black" panose="020B0A04020102020204" pitchFamily="34" charset="0"/>
              </a:rPr>
              <a:t>MyCafe</a:t>
            </a:r>
            <a:endParaRPr lang="en-PH" sz="1600" dirty="0">
              <a:latin typeface="Arial Black" panose="020B0A040201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726E607E-D9AF-45C9-866C-5FED53B78664}"/>
              </a:ext>
            </a:extLst>
          </p:cNvPr>
          <p:cNvSpPr txBox="1"/>
          <p:nvPr/>
        </p:nvSpPr>
        <p:spPr>
          <a:xfrm>
            <a:off x="2662382" y="846314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Monitoring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91CB29FB-60B1-463D-93F5-B1069CBA9C84}"/>
              </a:ext>
            </a:extLst>
          </p:cNvPr>
          <p:cNvSpPr txBox="1"/>
          <p:nvPr/>
        </p:nvSpPr>
        <p:spPr>
          <a:xfrm>
            <a:off x="3945464" y="802205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Logout</a:t>
            </a:r>
          </a:p>
        </p:txBody>
      </p:sp>
      <p:pic>
        <p:nvPicPr>
          <p:cNvPr id="473" name="Picture 472">
            <a:extLst>
              <a:ext uri="{FF2B5EF4-FFF2-40B4-BE49-F238E27FC236}">
                <a16:creationId xmlns:a16="http://schemas.microsoft.com/office/drawing/2014/main" id="{37F8B3E3-0FBA-4029-A8CD-BC029AF9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46" y="538935"/>
            <a:ext cx="384537" cy="384537"/>
          </a:xfrm>
          <a:prstGeom prst="rect">
            <a:avLst/>
          </a:prstGeom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AFD63911-6A7F-4B8C-A61A-A815438F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4" y="519341"/>
            <a:ext cx="425081" cy="4076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016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DDB6B-0C90-4F56-AA44-B3032432613F}"/>
              </a:ext>
            </a:extLst>
          </p:cNvPr>
          <p:cNvSpPr/>
          <p:nvPr/>
        </p:nvSpPr>
        <p:spPr>
          <a:xfrm>
            <a:off x="318052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E7A-4ABA-4D0A-AF23-BDE248941035}"/>
              </a:ext>
            </a:extLst>
          </p:cNvPr>
          <p:cNvSpPr/>
          <p:nvPr/>
        </p:nvSpPr>
        <p:spPr>
          <a:xfrm>
            <a:off x="669234" y="629478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5D13C-850E-4C69-80D1-AFD837A49B5A}"/>
              </a:ext>
            </a:extLst>
          </p:cNvPr>
          <p:cNvSpPr/>
          <p:nvPr/>
        </p:nvSpPr>
        <p:spPr>
          <a:xfrm>
            <a:off x="1686339" y="629477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2hr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1EA87-508A-44DC-845E-9025B1CA0C6D}"/>
              </a:ext>
            </a:extLst>
          </p:cNvPr>
          <p:cNvSpPr/>
          <p:nvPr/>
        </p:nvSpPr>
        <p:spPr>
          <a:xfrm>
            <a:off x="2703444" y="629476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3hr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D608-E434-4B12-932D-4C0574A95D40}"/>
              </a:ext>
            </a:extLst>
          </p:cNvPr>
          <p:cNvSpPr/>
          <p:nvPr/>
        </p:nvSpPr>
        <p:spPr>
          <a:xfrm>
            <a:off x="66923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5548-1169-4D30-8987-5FA45C2354A6}"/>
              </a:ext>
            </a:extLst>
          </p:cNvPr>
          <p:cNvSpPr/>
          <p:nvPr/>
        </p:nvSpPr>
        <p:spPr>
          <a:xfrm>
            <a:off x="1686339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5hr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87F4D-9C4D-4AF7-A9BA-4108B301E111}"/>
              </a:ext>
            </a:extLst>
          </p:cNvPr>
          <p:cNvSpPr/>
          <p:nvPr/>
        </p:nvSpPr>
        <p:spPr>
          <a:xfrm>
            <a:off x="270344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6E685-B74A-48C7-AEE5-03FC54A00BEC}"/>
              </a:ext>
            </a:extLst>
          </p:cNvPr>
          <p:cNvSpPr/>
          <p:nvPr/>
        </p:nvSpPr>
        <p:spPr>
          <a:xfrm>
            <a:off x="318052" y="2753138"/>
            <a:ext cx="3313044" cy="24284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B282F-FF53-4AD0-87F6-AD16A33BD8F6}"/>
              </a:ext>
            </a:extLst>
          </p:cNvPr>
          <p:cNvSpPr txBox="1"/>
          <p:nvPr/>
        </p:nvSpPr>
        <p:spPr>
          <a:xfrm>
            <a:off x="1459395" y="2836820"/>
            <a:ext cx="10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DAE0-A9EE-4709-AAD3-22C860472810}"/>
              </a:ext>
            </a:extLst>
          </p:cNvPr>
          <p:cNvSpPr txBox="1"/>
          <p:nvPr/>
        </p:nvSpPr>
        <p:spPr>
          <a:xfrm>
            <a:off x="427381" y="3231080"/>
            <a:ext cx="1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1AB2-BE79-4F64-BC51-4B599B7848CB}"/>
              </a:ext>
            </a:extLst>
          </p:cNvPr>
          <p:cNvSpPr txBox="1"/>
          <p:nvPr/>
        </p:nvSpPr>
        <p:spPr>
          <a:xfrm>
            <a:off x="427380" y="359882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Start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13C6E-4A0B-4C27-82DB-B03D6857745C}"/>
              </a:ext>
            </a:extLst>
          </p:cNvPr>
          <p:cNvSpPr txBox="1"/>
          <p:nvPr/>
        </p:nvSpPr>
        <p:spPr>
          <a:xfrm>
            <a:off x="427379" y="3966574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Used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31781-F80A-4168-8344-A0406A37955D}"/>
              </a:ext>
            </a:extLst>
          </p:cNvPr>
          <p:cNvSpPr txBox="1"/>
          <p:nvPr/>
        </p:nvSpPr>
        <p:spPr>
          <a:xfrm>
            <a:off x="424068" y="4379118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Remaining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22C70-A51C-4559-BE92-33CDD21D1EDE}"/>
              </a:ext>
            </a:extLst>
          </p:cNvPr>
          <p:cNvSpPr txBox="1"/>
          <p:nvPr/>
        </p:nvSpPr>
        <p:spPr>
          <a:xfrm>
            <a:off x="424068" y="477833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Usage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8334D-1490-4CD0-8D98-9CBA8D256429}"/>
              </a:ext>
            </a:extLst>
          </p:cNvPr>
          <p:cNvSpPr txBox="1"/>
          <p:nvPr/>
        </p:nvSpPr>
        <p:spPr>
          <a:xfrm>
            <a:off x="2657062" y="3598827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0898-8EB5-4691-8BAF-3C94DE54AC18}"/>
              </a:ext>
            </a:extLst>
          </p:cNvPr>
          <p:cNvSpPr txBox="1"/>
          <p:nvPr/>
        </p:nvSpPr>
        <p:spPr>
          <a:xfrm>
            <a:off x="2657061" y="3959513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B8A31-B151-4B88-8377-47BE70AED608}"/>
              </a:ext>
            </a:extLst>
          </p:cNvPr>
          <p:cNvSpPr txBox="1"/>
          <p:nvPr/>
        </p:nvSpPr>
        <p:spPr>
          <a:xfrm>
            <a:off x="2657060" y="4368915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718C-62E1-4E47-A3BC-5F9960B9065B}"/>
              </a:ext>
            </a:extLst>
          </p:cNvPr>
          <p:cNvSpPr txBox="1"/>
          <p:nvPr/>
        </p:nvSpPr>
        <p:spPr>
          <a:xfrm>
            <a:off x="2398644" y="4778337"/>
            <a:ext cx="105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000.000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F39B1-9D9B-4714-854E-A555BC0CC072}"/>
              </a:ext>
            </a:extLst>
          </p:cNvPr>
          <p:cNvSpPr txBox="1"/>
          <p:nvPr/>
        </p:nvSpPr>
        <p:spPr>
          <a:xfrm>
            <a:off x="2657060" y="3255616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N/A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6C698-9307-4167-A874-9198A95B986C}"/>
              </a:ext>
            </a:extLst>
          </p:cNvPr>
          <p:cNvSpPr/>
          <p:nvPr/>
        </p:nvSpPr>
        <p:spPr>
          <a:xfrm>
            <a:off x="4078358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98510-D6AF-4FC7-BE88-AA9F12007411}"/>
              </a:ext>
            </a:extLst>
          </p:cNvPr>
          <p:cNvSpPr txBox="1"/>
          <p:nvPr/>
        </p:nvSpPr>
        <p:spPr>
          <a:xfrm>
            <a:off x="5031687" y="429107"/>
            <a:ext cx="14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New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1116-F482-47BD-BCE3-D547DE2B63CD}"/>
              </a:ext>
            </a:extLst>
          </p:cNvPr>
          <p:cNvSpPr txBox="1"/>
          <p:nvPr/>
        </p:nvSpPr>
        <p:spPr>
          <a:xfrm>
            <a:off x="4762087" y="956425"/>
            <a:ext cx="1945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 Enter 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763DD-B969-4FF8-AAFF-CAC792257259}"/>
              </a:ext>
            </a:extLst>
          </p:cNvPr>
          <p:cNvSpPr txBox="1"/>
          <p:nvPr/>
        </p:nvSpPr>
        <p:spPr>
          <a:xfrm>
            <a:off x="4762399" y="1268299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Enter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C65CC-D0AC-4851-A388-232DB96476C4}"/>
              </a:ext>
            </a:extLst>
          </p:cNvPr>
          <p:cNvSpPr txBox="1"/>
          <p:nvPr/>
        </p:nvSpPr>
        <p:spPr>
          <a:xfrm>
            <a:off x="4762087" y="1574118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 Black" panose="020B0A04020102020204" pitchFamily="34" charset="0"/>
              </a:rPr>
              <a:t>  Enter </a:t>
            </a:r>
            <a:r>
              <a:rPr lang="en-PH" sz="1400" dirty="0" err="1">
                <a:latin typeface="Arial Black" panose="020B0A04020102020204" pitchFamily="34" charset="0"/>
              </a:rPr>
              <a:t>pincode</a:t>
            </a:r>
            <a:endParaRPr lang="en-PH" sz="14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6C0F-DA92-44CE-81E1-C453708DEBBA}"/>
              </a:ext>
            </a:extLst>
          </p:cNvPr>
          <p:cNvSpPr txBox="1"/>
          <p:nvPr/>
        </p:nvSpPr>
        <p:spPr>
          <a:xfrm>
            <a:off x="5221356" y="2004385"/>
            <a:ext cx="1009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Arial Black" panose="020B0A04020102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801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B40D-541E-466F-BBB9-FEFC93EA7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0851" y="271035"/>
            <a:ext cx="8810297" cy="6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20EE6-0A65-43A9-BDBE-38CA3BB3A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121" y="321027"/>
            <a:ext cx="8749757" cy="6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9AA511F8-DD5F-4181-B590-27AECC8C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9" y="198773"/>
            <a:ext cx="3513813" cy="30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7">
            <a:extLst>
              <a:ext uri="{FF2B5EF4-FFF2-40B4-BE49-F238E27FC236}">
                <a16:creationId xmlns:a16="http://schemas.microsoft.com/office/drawing/2014/main" id="{55076921-5E76-4481-83F0-192B4E90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07" y="3338609"/>
            <a:ext cx="5038987" cy="33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64FF16-B2D7-4CD0-AE97-832E3854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00" y="382124"/>
            <a:ext cx="3874134" cy="2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>
            <a:extLst>
              <a:ext uri="{FF2B5EF4-FFF2-40B4-BE49-F238E27FC236}">
                <a16:creationId xmlns:a16="http://schemas.microsoft.com/office/drawing/2014/main" id="{4B05041A-387E-4E53-9608-70998CC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01" y="228600"/>
            <a:ext cx="3399969" cy="29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id="{0AE63C3D-9B71-4182-BA4F-0C788630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6" y="3471024"/>
            <a:ext cx="3760875" cy="3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BE3B60AA-CE3A-4AFB-8441-057F55E3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09CE7E-E065-4CDA-8D3A-FCC12EC2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46D5ED-90B6-47D2-B881-55FB04B4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44D53B-494C-4D91-94AD-442A92C8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PH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10B8DC-C169-4CAD-80E4-1C9DF136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62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41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56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 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 has no pictures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Unresponsive Map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current reviews of the Internet Cafes, also let the users comment, or do a review about the place.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advanced booking system</a:t>
            </a:r>
            <a:endParaRPr lang="en-PH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(Second Prototype)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total price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hints or clues for the users to have an idea how the interface works</a:t>
            </a:r>
          </a:p>
        </p:txBody>
      </p:sp>
    </p:spTree>
    <p:extLst>
      <p:ext uri="{BB962C8B-B14F-4D97-AF65-F5344CB8AC3E}">
        <p14:creationId xmlns:p14="http://schemas.microsoft.com/office/powerpoint/2010/main" val="1371761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[NEW]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9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and Helpful application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way to verify the computer shop’s service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instructions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more computer shop choices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PH" sz="24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436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prefer cheaper rent prizes than expensive ones especially when there is no need for longer use of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use capable computers to accommodate their works or activities properly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do not want to waste time and want to have easy access to available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know the opening hours of different Internet Cafes due to their different time schedules</a:t>
            </a: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7999" y="1741898"/>
            <a:ext cx="10222753" cy="410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Knowing the important information about internet cafes through mobile devices is recommended by most users especially students.</a:t>
            </a: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an application to manage the state of computers in internet cafes is a must for internet cafes owners.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510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Body</vt:lpstr>
      <vt:lpstr>Fox Cavalier</vt:lpstr>
      <vt:lpstr>Arial</vt:lpstr>
      <vt:lpstr>Arial Black</vt:lpstr>
      <vt:lpstr>Calibri</vt:lpstr>
      <vt:lpstr>Calibri Light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Daniel Eler</cp:lastModifiedBy>
  <cp:revision>33</cp:revision>
  <dcterms:created xsi:type="dcterms:W3CDTF">2019-08-08T11:04:11Z</dcterms:created>
  <dcterms:modified xsi:type="dcterms:W3CDTF">2019-09-23T13:41:17Z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