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0" r:id="rId6"/>
    <p:sldId id="261" r:id="rId7"/>
    <p:sldId id="262" r:id="rId8"/>
    <p:sldId id="263" r:id="rId9"/>
    <p:sldId id="267" r:id="rId10"/>
    <p:sldId id="270" r:id="rId11"/>
    <p:sldId id="266" r:id="rId12"/>
    <p:sldId id="268" r:id="rId13"/>
    <p:sldId id="281" r:id="rId14"/>
    <p:sldId id="280" r:id="rId15"/>
    <p:sldId id="282" r:id="rId16"/>
    <p:sldId id="279" r:id="rId17"/>
    <p:sldId id="273" r:id="rId18"/>
    <p:sldId id="274" r:id="rId19"/>
    <p:sldId id="275" r:id="rId20"/>
    <p:sldId id="276" r:id="rId21"/>
    <p:sldId id="277" r:id="rId22"/>
    <p:sldId id="278" r:id="rId23"/>
    <p:sldId id="271" r:id="rId24"/>
    <p:sldId id="272"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F71F-26A2-495F-B113-24FEDD88B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35604EF-9E02-4CF5-8B0A-BFD79AAB7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DDEF2CB-70A9-45A0-8F3F-EDA317F27545}"/>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5" name="Footer Placeholder 4">
            <a:extLst>
              <a:ext uri="{FF2B5EF4-FFF2-40B4-BE49-F238E27FC236}">
                <a16:creationId xmlns:a16="http://schemas.microsoft.com/office/drawing/2014/main" id="{FB132AFA-C7E1-4447-B1C4-FD9A7C9EDE6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AC3D7B-3EB9-48AB-92F5-625F78B67DDF}"/>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4435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2E55-AE19-4E05-A951-F6F2A96F3F6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3525BEA-8A82-4621-B58F-D7AB4F775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155AA9-7B33-4ECA-A316-6617191DD757}"/>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5" name="Footer Placeholder 4">
            <a:extLst>
              <a:ext uri="{FF2B5EF4-FFF2-40B4-BE49-F238E27FC236}">
                <a16:creationId xmlns:a16="http://schemas.microsoft.com/office/drawing/2014/main" id="{A08A2E2D-E9A9-4C50-9251-BFA35C58A14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28B815-D8C8-4D45-AFF0-D92E4D2470E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19207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9F35C-8050-473B-9781-D33AB7392D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521AFF8-6F50-4B30-AECB-BE4E3C6E81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F3BF07-60FE-486E-B43A-B1FB17932447}"/>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5" name="Footer Placeholder 4">
            <a:extLst>
              <a:ext uri="{FF2B5EF4-FFF2-40B4-BE49-F238E27FC236}">
                <a16:creationId xmlns:a16="http://schemas.microsoft.com/office/drawing/2014/main" id="{02FD00D9-A977-4516-A145-EAFC5FFACA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60E65E-86B4-4A8D-8325-671A1C0A38C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75211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D9AA-8A24-4842-981A-48B65B2CE44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15383B8-27CD-4EDD-AA79-61E1BD4D0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24C07F4-D0B8-4D2A-9E85-DFFD31541BD1}"/>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5" name="Footer Placeholder 4">
            <a:extLst>
              <a:ext uri="{FF2B5EF4-FFF2-40B4-BE49-F238E27FC236}">
                <a16:creationId xmlns:a16="http://schemas.microsoft.com/office/drawing/2014/main" id="{135D6387-EEAF-4F0A-B571-C27E0E3299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296EDC2-C6B3-49DF-9A7C-A6666BD912CC}"/>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0299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0EA2-DFEF-4ECC-BEF9-1570874B6A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4C11739-583D-4D64-96B9-60DB76D7B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B3A66-5444-4709-A304-A853EA9170FD}"/>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5" name="Footer Placeholder 4">
            <a:extLst>
              <a:ext uri="{FF2B5EF4-FFF2-40B4-BE49-F238E27FC236}">
                <a16:creationId xmlns:a16="http://schemas.microsoft.com/office/drawing/2014/main" id="{9C0A3E4E-AA95-4CC0-A6EB-BCB5701826C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9A60F8B-7C85-4F3B-BDB3-B0D3237E867A}"/>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44688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DB4-51E1-4525-8124-53B30119828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BC866BE-7FDD-4A9A-AC40-57218976C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8138184-9FC8-4041-AF7E-AC3A9F5C9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2206B57-CCB8-48D5-851F-1377708A77F3}"/>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6" name="Footer Placeholder 5">
            <a:extLst>
              <a:ext uri="{FF2B5EF4-FFF2-40B4-BE49-F238E27FC236}">
                <a16:creationId xmlns:a16="http://schemas.microsoft.com/office/drawing/2014/main" id="{DE84265C-817D-491A-9570-3D2CCAE727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DB12AC3-673F-4608-8BE0-EB52ACBEF1A0}"/>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11491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5FB4-2E03-48CE-B38D-AE4AA4FD6C2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6AC0C5B-98FF-47E2-B3D2-2D158253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18FE2-4228-4D3C-B4C9-6FCA8C0C4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37629EB-87A8-4CD9-B903-FEA27BADA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BE574-A5F4-4D7A-8503-AAE16D435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793C1AB-A249-4D28-AC0E-4B55AA917AC6}"/>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8" name="Footer Placeholder 7">
            <a:extLst>
              <a:ext uri="{FF2B5EF4-FFF2-40B4-BE49-F238E27FC236}">
                <a16:creationId xmlns:a16="http://schemas.microsoft.com/office/drawing/2014/main" id="{E8B04A72-D067-468A-8076-767AB43ED98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E10471A-6C68-419B-9AE3-978B00A50682}"/>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28965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407C-C77A-4D41-A0F5-9A0470546F4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DC6695D-E264-4640-9CD8-237701FFC445}"/>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4" name="Footer Placeholder 3">
            <a:extLst>
              <a:ext uri="{FF2B5EF4-FFF2-40B4-BE49-F238E27FC236}">
                <a16:creationId xmlns:a16="http://schemas.microsoft.com/office/drawing/2014/main" id="{397C8B7A-51F6-4543-9628-9BA200CA63F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EAED7DD-1626-4C43-8670-8384948B756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0355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133BB-C58E-4195-82CA-4C10A7511043}"/>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3" name="Footer Placeholder 2">
            <a:extLst>
              <a:ext uri="{FF2B5EF4-FFF2-40B4-BE49-F238E27FC236}">
                <a16:creationId xmlns:a16="http://schemas.microsoft.com/office/drawing/2014/main" id="{3120F2D8-5CC8-4642-BCE5-7DCA3D3304F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AD426CE-43AB-4AE9-AF27-1E1313D4027F}"/>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40416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B29F-9237-410C-9B4F-A0AE0E887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C607808-8F39-4AD9-97E2-F768AA4AE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A5ED883-00BF-4E6B-822E-2E19AC1F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07EB1-0689-4916-8DBE-20E7BAADA8A1}"/>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6" name="Footer Placeholder 5">
            <a:extLst>
              <a:ext uri="{FF2B5EF4-FFF2-40B4-BE49-F238E27FC236}">
                <a16:creationId xmlns:a16="http://schemas.microsoft.com/office/drawing/2014/main" id="{AEA59C47-9623-49CC-A8DC-408565D29FD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85EF60B-48E1-4ABB-A98D-E8D6034E3659}"/>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8435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E0E2-A54F-4D4B-9B59-A4B1A770E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4D6864A-7750-488B-A8A4-4854110C6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25C96B4-95EF-4A87-B2E6-3B65692B4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935B8-AA03-4AAB-80E8-E0BC7D26BF50}"/>
              </a:ext>
            </a:extLst>
          </p:cNvPr>
          <p:cNvSpPr>
            <a:spLocks noGrp="1"/>
          </p:cNvSpPr>
          <p:nvPr>
            <p:ph type="dt" sz="half" idx="10"/>
          </p:nvPr>
        </p:nvSpPr>
        <p:spPr/>
        <p:txBody>
          <a:bodyPr/>
          <a:lstStyle/>
          <a:p>
            <a:fld id="{12A9C0E6-86DB-4A33-A939-551AD288B0D1}" type="datetimeFigureOut">
              <a:rPr lang="en-PH" smtClean="0"/>
              <a:t>19/09/2019</a:t>
            </a:fld>
            <a:endParaRPr lang="en-PH"/>
          </a:p>
        </p:txBody>
      </p:sp>
      <p:sp>
        <p:nvSpPr>
          <p:cNvPr id="6" name="Footer Placeholder 5">
            <a:extLst>
              <a:ext uri="{FF2B5EF4-FFF2-40B4-BE49-F238E27FC236}">
                <a16:creationId xmlns:a16="http://schemas.microsoft.com/office/drawing/2014/main" id="{5D332769-3046-4994-8B99-877DE19F22F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E4456B0-B77D-4165-BE5E-7007243D3EC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41055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540AD-DFBE-4439-A440-32E0DAD89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5A54260-8086-4DD6-833B-42E087CFA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6EE5EFE-69BB-46FD-AD39-75B80143B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9C0E6-86DB-4A33-A939-551AD288B0D1}" type="datetimeFigureOut">
              <a:rPr lang="en-PH" smtClean="0"/>
              <a:t>19/09/2019</a:t>
            </a:fld>
            <a:endParaRPr lang="en-PH"/>
          </a:p>
        </p:txBody>
      </p:sp>
      <p:sp>
        <p:nvSpPr>
          <p:cNvPr id="5" name="Footer Placeholder 4">
            <a:extLst>
              <a:ext uri="{FF2B5EF4-FFF2-40B4-BE49-F238E27FC236}">
                <a16:creationId xmlns:a16="http://schemas.microsoft.com/office/drawing/2014/main" id="{6839BCE6-5B10-42BE-A61D-CB3AF61DA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54FF2B2-F46D-4FC4-93DC-87B7CCF8C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A5F25-D844-4917-8E1E-DA7BB6CE8C09}" type="slidenum">
              <a:rPr lang="en-PH" smtClean="0"/>
              <a:t>‹#›</a:t>
            </a:fld>
            <a:endParaRPr lang="en-PH"/>
          </a:p>
        </p:txBody>
      </p:sp>
    </p:spTree>
    <p:extLst>
      <p:ext uri="{BB962C8B-B14F-4D97-AF65-F5344CB8AC3E}">
        <p14:creationId xmlns:p14="http://schemas.microsoft.com/office/powerpoint/2010/main" val="27835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FEB1F-9592-4F51-A386-5FF964892CC6}"/>
              </a:ext>
            </a:extLst>
          </p:cNvPr>
          <p:cNvSpPr>
            <a:spLocks noGrp="1"/>
          </p:cNvSpPr>
          <p:nvPr>
            <p:ph idx="1"/>
          </p:nvPr>
        </p:nvSpPr>
        <p:spPr>
          <a:xfrm>
            <a:off x="1260612" y="1166329"/>
            <a:ext cx="9670774" cy="1991002"/>
          </a:xfrm>
        </p:spPr>
        <p:txBody>
          <a:bodyPr>
            <a:normAutofit fontScale="92500" lnSpcReduction="10000"/>
          </a:bodyPr>
          <a:lstStyle/>
          <a:p>
            <a:pPr marL="0" indent="0" algn="ctr">
              <a:buNone/>
            </a:pPr>
            <a:r>
              <a:rPr lang="en-PH" sz="8000" dirty="0"/>
              <a:t>NEED FINDING PRESENTATION</a:t>
            </a:r>
          </a:p>
        </p:txBody>
      </p:sp>
      <p:sp>
        <p:nvSpPr>
          <p:cNvPr id="4" name="Content Placeholder 2">
            <a:extLst>
              <a:ext uri="{FF2B5EF4-FFF2-40B4-BE49-F238E27FC236}">
                <a16:creationId xmlns:a16="http://schemas.microsoft.com/office/drawing/2014/main" id="{46817C0B-8D37-45CA-8139-EB8858496D11}"/>
              </a:ext>
            </a:extLst>
          </p:cNvPr>
          <p:cNvSpPr txBox="1">
            <a:spLocks/>
          </p:cNvSpPr>
          <p:nvPr/>
        </p:nvSpPr>
        <p:spPr>
          <a:xfrm>
            <a:off x="4027004" y="4257123"/>
            <a:ext cx="4137991" cy="1434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sz="4400" dirty="0"/>
              <a:t>Jesus Bermudo</a:t>
            </a:r>
          </a:p>
          <a:p>
            <a:pPr marL="0" indent="0" algn="ctr">
              <a:buFont typeface="Arial" panose="020B0604020202020204" pitchFamily="34" charset="0"/>
              <a:buNone/>
            </a:pPr>
            <a:r>
              <a:rPr lang="en-PH" sz="4400" dirty="0"/>
              <a:t>Daniel </a:t>
            </a:r>
            <a:r>
              <a:rPr lang="en-PH" sz="4400" dirty="0" err="1"/>
              <a:t>Eler</a:t>
            </a:r>
            <a:endParaRPr lang="en-PH" sz="4400" dirty="0"/>
          </a:p>
        </p:txBody>
      </p:sp>
    </p:spTree>
    <p:extLst>
      <p:ext uri="{BB962C8B-B14F-4D97-AF65-F5344CB8AC3E}">
        <p14:creationId xmlns:p14="http://schemas.microsoft.com/office/powerpoint/2010/main" val="312204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D49CDE3-7716-4200-9147-62B6E5C979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14" t="154" r="6637"/>
          <a:stretch/>
        </p:blipFill>
        <p:spPr bwMode="auto">
          <a:xfrm>
            <a:off x="1513490" y="551793"/>
            <a:ext cx="9869213" cy="576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2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4149238-2898-4489-8C9F-2B513DC7B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27" t="154" r="7931" b="4644"/>
          <a:stretch/>
        </p:blipFill>
        <p:spPr bwMode="auto">
          <a:xfrm>
            <a:off x="1198178" y="551793"/>
            <a:ext cx="10026869" cy="549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1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FB87470-3658-4062-9607-D7EA50835B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638" r="34267"/>
          <a:stretch/>
        </p:blipFill>
        <p:spPr bwMode="auto">
          <a:xfrm rot="10800000">
            <a:off x="4322379" y="543718"/>
            <a:ext cx="3547241" cy="577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64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4D1304A-C342-4399-894B-DB05857557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66" t="-120" r="12716"/>
          <a:stretch/>
        </p:blipFill>
        <p:spPr bwMode="auto">
          <a:xfrm>
            <a:off x="788275" y="536027"/>
            <a:ext cx="9853449" cy="577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87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771A3A0-811F-4A4B-B841-953EA555EBAD}"/>
              </a:ext>
            </a:extLst>
          </p:cNvPr>
          <p:cNvSpPr/>
          <p:nvPr/>
        </p:nvSpPr>
        <p:spPr>
          <a:xfrm>
            <a:off x="8388624"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97ACF1EE-C77A-4E74-8C47-88471BCB523B}"/>
              </a:ext>
            </a:extLst>
          </p:cNvPr>
          <p:cNvSpPr/>
          <p:nvPr/>
        </p:nvSpPr>
        <p:spPr>
          <a:xfrm>
            <a:off x="668151" y="850900"/>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CBF20B00-E56C-4AC9-9E4C-A2DFCFDD01B4}"/>
              </a:ext>
            </a:extLst>
          </p:cNvPr>
          <p:cNvSpPr/>
          <p:nvPr/>
        </p:nvSpPr>
        <p:spPr>
          <a:xfrm>
            <a:off x="8063946" y="30391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10" name="Rectangle: Rounded Corners 9">
            <a:extLst>
              <a:ext uri="{FF2B5EF4-FFF2-40B4-BE49-F238E27FC236}">
                <a16:creationId xmlns:a16="http://schemas.microsoft.com/office/drawing/2014/main" id="{CA46AF01-8279-4805-BCB3-BBD3FD440560}"/>
              </a:ext>
            </a:extLst>
          </p:cNvPr>
          <p:cNvSpPr/>
          <p:nvPr/>
        </p:nvSpPr>
        <p:spPr>
          <a:xfrm>
            <a:off x="31804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12" name="TextBox 11">
            <a:extLst>
              <a:ext uri="{FF2B5EF4-FFF2-40B4-BE49-F238E27FC236}">
                <a16:creationId xmlns:a16="http://schemas.microsoft.com/office/drawing/2014/main" id="{D48A529F-7200-4E5F-8F2B-7E48710447BF}"/>
              </a:ext>
            </a:extLst>
          </p:cNvPr>
          <p:cNvSpPr txBox="1"/>
          <p:nvPr/>
        </p:nvSpPr>
        <p:spPr>
          <a:xfrm>
            <a:off x="1157930" y="1353279"/>
            <a:ext cx="2054087" cy="646331"/>
          </a:xfrm>
          <a:prstGeom prst="rect">
            <a:avLst/>
          </a:prstGeom>
          <a:noFill/>
        </p:spPr>
        <p:txBody>
          <a:bodyPr wrap="square" rtlCol="0">
            <a:spAutoFit/>
          </a:bodyPr>
          <a:lstStyle/>
          <a:p>
            <a:pPr algn="ctr"/>
            <a:r>
              <a:rPr lang="en-PH" sz="3600" b="1" dirty="0">
                <a:latin typeface="Fox Cavalier" panose="02000500000000000000" pitchFamily="2" charset="0"/>
              </a:rPr>
              <a:t>HANAP </a:t>
            </a:r>
          </a:p>
        </p:txBody>
      </p:sp>
      <p:sp>
        <p:nvSpPr>
          <p:cNvPr id="13" name="TextBox 12">
            <a:extLst>
              <a:ext uri="{FF2B5EF4-FFF2-40B4-BE49-F238E27FC236}">
                <a16:creationId xmlns:a16="http://schemas.microsoft.com/office/drawing/2014/main" id="{9A4A0081-1257-46FA-9444-8BD26572FF45}"/>
              </a:ext>
            </a:extLst>
          </p:cNvPr>
          <p:cNvSpPr txBox="1"/>
          <p:nvPr/>
        </p:nvSpPr>
        <p:spPr>
          <a:xfrm>
            <a:off x="1177808" y="1889992"/>
            <a:ext cx="2054087" cy="646331"/>
          </a:xfrm>
          <a:prstGeom prst="rect">
            <a:avLst/>
          </a:prstGeom>
          <a:noFill/>
        </p:spPr>
        <p:txBody>
          <a:bodyPr wrap="square" rtlCol="0">
            <a:spAutoFit/>
          </a:bodyPr>
          <a:lstStyle/>
          <a:p>
            <a:pPr algn="ctr"/>
            <a:r>
              <a:rPr lang="en-PH" sz="3600" b="1" dirty="0">
                <a:latin typeface="Fox Cavalier" panose="02000500000000000000" pitchFamily="2" charset="0"/>
              </a:rPr>
              <a:t>PC </a:t>
            </a:r>
          </a:p>
        </p:txBody>
      </p:sp>
      <p:sp>
        <p:nvSpPr>
          <p:cNvPr id="18" name="TextBox 17">
            <a:extLst>
              <a:ext uri="{FF2B5EF4-FFF2-40B4-BE49-F238E27FC236}">
                <a16:creationId xmlns:a16="http://schemas.microsoft.com/office/drawing/2014/main" id="{6AC74DFA-970A-42D3-8C66-69BF2118FCCE}"/>
              </a:ext>
            </a:extLst>
          </p:cNvPr>
          <p:cNvSpPr txBox="1"/>
          <p:nvPr/>
        </p:nvSpPr>
        <p:spPr>
          <a:xfrm>
            <a:off x="680850" y="2722244"/>
            <a:ext cx="3047999" cy="646331"/>
          </a:xfrm>
          <a:prstGeom prst="rect">
            <a:avLst/>
          </a:prstGeom>
          <a:noFill/>
        </p:spPr>
        <p:txBody>
          <a:bodyPr wrap="square" rtlCol="0">
            <a:spAutoFit/>
          </a:bodyPr>
          <a:lstStyle/>
          <a:p>
            <a:pPr algn="ctr"/>
            <a:r>
              <a:rPr lang="en-PH" dirty="0">
                <a:latin typeface="Fox Cavalier" panose="02000500000000000000" pitchFamily="2" charset="0"/>
              </a:rPr>
              <a:t>“Find cheapest pc rental near you.”</a:t>
            </a:r>
          </a:p>
        </p:txBody>
      </p:sp>
      <p:sp>
        <p:nvSpPr>
          <p:cNvPr id="20" name="Rectangle 19">
            <a:extLst>
              <a:ext uri="{FF2B5EF4-FFF2-40B4-BE49-F238E27FC236}">
                <a16:creationId xmlns:a16="http://schemas.microsoft.com/office/drawing/2014/main" id="{3A817F68-DCDF-4ABB-BE29-A0D571691941}"/>
              </a:ext>
            </a:extLst>
          </p:cNvPr>
          <p:cNvSpPr/>
          <p:nvPr/>
        </p:nvSpPr>
        <p:spPr>
          <a:xfrm>
            <a:off x="1194302" y="4325838"/>
            <a:ext cx="1944849" cy="49364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Cheapest</a:t>
            </a:r>
          </a:p>
        </p:txBody>
      </p:sp>
      <p:sp>
        <p:nvSpPr>
          <p:cNvPr id="25" name="Rectangle 24">
            <a:extLst>
              <a:ext uri="{FF2B5EF4-FFF2-40B4-BE49-F238E27FC236}">
                <a16:creationId xmlns:a16="http://schemas.microsoft.com/office/drawing/2014/main" id="{64A6789A-CF39-4A91-A6F3-CAC1B14384E0}"/>
              </a:ext>
            </a:extLst>
          </p:cNvPr>
          <p:cNvSpPr/>
          <p:nvPr/>
        </p:nvSpPr>
        <p:spPr>
          <a:xfrm>
            <a:off x="1197523" y="3738470"/>
            <a:ext cx="1944850"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Nearest</a:t>
            </a:r>
          </a:p>
        </p:txBody>
      </p:sp>
      <p:sp>
        <p:nvSpPr>
          <p:cNvPr id="32" name="Rectangle 31">
            <a:extLst>
              <a:ext uri="{FF2B5EF4-FFF2-40B4-BE49-F238E27FC236}">
                <a16:creationId xmlns:a16="http://schemas.microsoft.com/office/drawing/2014/main" id="{470F55D2-B69C-449D-99B5-09CA71FDA65B}"/>
              </a:ext>
            </a:extLst>
          </p:cNvPr>
          <p:cNvSpPr/>
          <p:nvPr/>
        </p:nvSpPr>
        <p:spPr>
          <a:xfrm>
            <a:off x="1194301" y="4913206"/>
            <a:ext cx="1944849"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PC QUALITY</a:t>
            </a:r>
          </a:p>
        </p:txBody>
      </p:sp>
      <p:sp>
        <p:nvSpPr>
          <p:cNvPr id="33" name="TextBox 32">
            <a:extLst>
              <a:ext uri="{FF2B5EF4-FFF2-40B4-BE49-F238E27FC236}">
                <a16:creationId xmlns:a16="http://schemas.microsoft.com/office/drawing/2014/main" id="{88E5B426-7C20-4B64-8E14-10E39253F10B}"/>
              </a:ext>
            </a:extLst>
          </p:cNvPr>
          <p:cNvSpPr txBox="1"/>
          <p:nvPr/>
        </p:nvSpPr>
        <p:spPr>
          <a:xfrm>
            <a:off x="8388624" y="4868241"/>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13PHP HR </a:t>
            </a:r>
          </a:p>
          <a:p>
            <a:pPr algn="ctr"/>
            <a:r>
              <a:rPr lang="en-PH" b="1" dirty="0">
                <a:latin typeface="Fox Cavalier" panose="02000500000000000000" pitchFamily="2" charset="0"/>
              </a:rPr>
              <a:t>MID PC- 25 PHP HR</a:t>
            </a:r>
          </a:p>
          <a:p>
            <a:pPr algn="ctr"/>
            <a:r>
              <a:rPr lang="en-PH" b="1" dirty="0">
                <a:latin typeface="Fox Cavalier" panose="02000500000000000000" pitchFamily="2" charset="0"/>
              </a:rPr>
              <a:t>    HIGH PC – 30PHP HR</a:t>
            </a:r>
          </a:p>
        </p:txBody>
      </p:sp>
      <p:grpSp>
        <p:nvGrpSpPr>
          <p:cNvPr id="53" name="Group 52">
            <a:extLst>
              <a:ext uri="{FF2B5EF4-FFF2-40B4-BE49-F238E27FC236}">
                <a16:creationId xmlns:a16="http://schemas.microsoft.com/office/drawing/2014/main" id="{1FCEEB4F-8079-491A-896A-A68F0AAE7F4B}"/>
              </a:ext>
            </a:extLst>
          </p:cNvPr>
          <p:cNvGrpSpPr/>
          <p:nvPr/>
        </p:nvGrpSpPr>
        <p:grpSpPr>
          <a:xfrm>
            <a:off x="4214189" y="268356"/>
            <a:ext cx="3697357" cy="6321287"/>
            <a:chOff x="4214189" y="268356"/>
            <a:chExt cx="3697357" cy="6321287"/>
          </a:xfrm>
        </p:grpSpPr>
        <p:sp>
          <p:nvSpPr>
            <p:cNvPr id="34" name="Rectangle 33">
              <a:extLst>
                <a:ext uri="{FF2B5EF4-FFF2-40B4-BE49-F238E27FC236}">
                  <a16:creationId xmlns:a16="http://schemas.microsoft.com/office/drawing/2014/main" id="{C2568B83-BFA9-4F5F-99A4-B251DB966CEF}"/>
                </a:ext>
              </a:extLst>
            </p:cNvPr>
            <p:cNvSpPr/>
            <p:nvPr/>
          </p:nvSpPr>
          <p:spPr>
            <a:xfrm>
              <a:off x="451070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Rounded Corners 15">
              <a:extLst>
                <a:ext uri="{FF2B5EF4-FFF2-40B4-BE49-F238E27FC236}">
                  <a16:creationId xmlns:a16="http://schemas.microsoft.com/office/drawing/2014/main" id="{39219BE2-A267-4D4D-8D23-CA0BCCC02FFD}"/>
                </a:ext>
              </a:extLst>
            </p:cNvPr>
            <p:cNvSpPr/>
            <p:nvPr/>
          </p:nvSpPr>
          <p:spPr>
            <a:xfrm>
              <a:off x="421418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21" name="Rectangle 20">
              <a:extLst>
                <a:ext uri="{FF2B5EF4-FFF2-40B4-BE49-F238E27FC236}">
                  <a16:creationId xmlns:a16="http://schemas.microsoft.com/office/drawing/2014/main" id="{7BCD5EFB-8574-4438-A448-845823C8D892}"/>
                </a:ext>
              </a:extLst>
            </p:cNvPr>
            <p:cNvSpPr/>
            <p:nvPr/>
          </p:nvSpPr>
          <p:spPr>
            <a:xfrm>
              <a:off x="4639937" y="1995907"/>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JUSTRENZ</a:t>
              </a:r>
            </a:p>
            <a:p>
              <a:pPr algn="ctr"/>
              <a:r>
                <a:rPr lang="en-PH" sz="1600" dirty="0">
                  <a:solidFill>
                    <a:schemeClr val="bg1"/>
                  </a:solidFill>
                  <a:latin typeface="Fox Cavalier" panose="02000500000000000000" pitchFamily="2" charset="0"/>
                </a:rPr>
                <a:t> 200 Meters</a:t>
              </a:r>
            </a:p>
          </p:txBody>
        </p:sp>
        <p:sp>
          <p:nvSpPr>
            <p:cNvPr id="23" name="Arrow: Left 22">
              <a:extLst>
                <a:ext uri="{FF2B5EF4-FFF2-40B4-BE49-F238E27FC236}">
                  <a16:creationId xmlns:a16="http://schemas.microsoft.com/office/drawing/2014/main" id="{5316E9DC-7703-414E-927A-439C9352E13A}"/>
                </a:ext>
              </a:extLst>
            </p:cNvPr>
            <p:cNvSpPr/>
            <p:nvPr/>
          </p:nvSpPr>
          <p:spPr>
            <a:xfrm>
              <a:off x="463993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6" name="Rectangle 35">
              <a:extLst>
                <a:ext uri="{FF2B5EF4-FFF2-40B4-BE49-F238E27FC236}">
                  <a16:creationId xmlns:a16="http://schemas.microsoft.com/office/drawing/2014/main" id="{9A67B0B3-A5C6-4F34-99AF-7ECAECE10A9A}"/>
                </a:ext>
              </a:extLst>
            </p:cNvPr>
            <p:cNvSpPr/>
            <p:nvPr/>
          </p:nvSpPr>
          <p:spPr>
            <a:xfrm>
              <a:off x="5134649" y="1114941"/>
              <a:ext cx="1944850" cy="4936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Nearest</a:t>
              </a:r>
            </a:p>
          </p:txBody>
        </p:sp>
        <p:sp>
          <p:nvSpPr>
            <p:cNvPr id="38" name="Rectangle 37">
              <a:extLst>
                <a:ext uri="{FF2B5EF4-FFF2-40B4-BE49-F238E27FC236}">
                  <a16:creationId xmlns:a16="http://schemas.microsoft.com/office/drawing/2014/main" id="{47EF02AF-2EDB-41A4-B0CD-A8952B40365E}"/>
                </a:ext>
              </a:extLst>
            </p:cNvPr>
            <p:cNvSpPr/>
            <p:nvPr/>
          </p:nvSpPr>
          <p:spPr>
            <a:xfrm>
              <a:off x="4639936" y="3128793"/>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ROG 500 Meters</a:t>
              </a:r>
            </a:p>
          </p:txBody>
        </p:sp>
        <p:sp>
          <p:nvSpPr>
            <p:cNvPr id="39" name="Rectangle 38">
              <a:extLst>
                <a:ext uri="{FF2B5EF4-FFF2-40B4-BE49-F238E27FC236}">
                  <a16:creationId xmlns:a16="http://schemas.microsoft.com/office/drawing/2014/main" id="{006DB76A-58B3-4FFE-BF53-0D12A7A0F156}"/>
                </a:ext>
              </a:extLst>
            </p:cNvPr>
            <p:cNvSpPr/>
            <p:nvPr/>
          </p:nvSpPr>
          <p:spPr>
            <a:xfrm>
              <a:off x="4634942" y="4282725"/>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TNC 600 Meters</a:t>
              </a:r>
            </a:p>
          </p:txBody>
        </p:sp>
        <p:sp>
          <p:nvSpPr>
            <p:cNvPr id="40" name="TextBox 39">
              <a:extLst>
                <a:ext uri="{FF2B5EF4-FFF2-40B4-BE49-F238E27FC236}">
                  <a16:creationId xmlns:a16="http://schemas.microsoft.com/office/drawing/2014/main" id="{13376F89-0C5D-4501-B32C-07863E57356E}"/>
                </a:ext>
              </a:extLst>
            </p:cNvPr>
            <p:cNvSpPr txBox="1"/>
            <p:nvPr/>
          </p:nvSpPr>
          <p:spPr>
            <a:xfrm>
              <a:off x="5516120" y="3728790"/>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41" name="TextBox 40">
              <a:extLst>
                <a:ext uri="{FF2B5EF4-FFF2-40B4-BE49-F238E27FC236}">
                  <a16:creationId xmlns:a16="http://schemas.microsoft.com/office/drawing/2014/main" id="{2BD441D8-528C-458A-AFFB-0E0116EEBEDF}"/>
                </a:ext>
              </a:extLst>
            </p:cNvPr>
            <p:cNvSpPr txBox="1"/>
            <p:nvPr/>
          </p:nvSpPr>
          <p:spPr>
            <a:xfrm>
              <a:off x="5516120" y="2585701"/>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42" name="TextBox 41">
              <a:extLst>
                <a:ext uri="{FF2B5EF4-FFF2-40B4-BE49-F238E27FC236}">
                  <a16:creationId xmlns:a16="http://schemas.microsoft.com/office/drawing/2014/main" id="{8B76346F-18E2-4AF9-8CC0-AC5243432CEC}"/>
                </a:ext>
              </a:extLst>
            </p:cNvPr>
            <p:cNvSpPr txBox="1"/>
            <p:nvPr/>
          </p:nvSpPr>
          <p:spPr>
            <a:xfrm>
              <a:off x="5516120" y="4868639"/>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grpSp>
      <p:pic>
        <p:nvPicPr>
          <p:cNvPr id="44" name="Picture 43">
            <a:extLst>
              <a:ext uri="{FF2B5EF4-FFF2-40B4-BE49-F238E27FC236}">
                <a16:creationId xmlns:a16="http://schemas.microsoft.com/office/drawing/2014/main" id="{94686B40-0D7E-4020-B5CC-B4A69DA24967}"/>
              </a:ext>
            </a:extLst>
          </p:cNvPr>
          <p:cNvPicPr>
            <a:picLocks noChangeAspect="1"/>
          </p:cNvPicPr>
          <p:nvPr/>
        </p:nvPicPr>
        <p:blipFill>
          <a:blip r:embed="rId2"/>
          <a:stretch>
            <a:fillRect/>
          </a:stretch>
        </p:blipFill>
        <p:spPr>
          <a:xfrm>
            <a:off x="8480340" y="1706871"/>
            <a:ext cx="2864568" cy="3055938"/>
          </a:xfrm>
          <a:prstGeom prst="rect">
            <a:avLst/>
          </a:prstGeom>
        </p:spPr>
      </p:pic>
      <p:sp>
        <p:nvSpPr>
          <p:cNvPr id="45" name="Arrow: Left 44">
            <a:extLst>
              <a:ext uri="{FF2B5EF4-FFF2-40B4-BE49-F238E27FC236}">
                <a16:creationId xmlns:a16="http://schemas.microsoft.com/office/drawing/2014/main" id="{2B83DC08-BD8A-432E-B7E7-1359FF0D881D}"/>
              </a:ext>
            </a:extLst>
          </p:cNvPr>
          <p:cNvSpPr/>
          <p:nvPr/>
        </p:nvSpPr>
        <p:spPr>
          <a:xfrm>
            <a:off x="8503719" y="1202018"/>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46" name="Rectangle 45">
            <a:extLst>
              <a:ext uri="{FF2B5EF4-FFF2-40B4-BE49-F238E27FC236}">
                <a16:creationId xmlns:a16="http://schemas.microsoft.com/office/drawing/2014/main" id="{C336D699-99D4-4252-BACC-7D8747AF605D}"/>
              </a:ext>
            </a:extLst>
          </p:cNvPr>
          <p:cNvSpPr/>
          <p:nvPr/>
        </p:nvSpPr>
        <p:spPr>
          <a:xfrm>
            <a:off x="8998430" y="1126650"/>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a:solidFill>
                  <a:schemeClr val="tx1"/>
                </a:solidFill>
                <a:latin typeface="Fox Cavalier" panose="02000500000000000000" pitchFamily="2" charset="0"/>
              </a:rPr>
              <a:t>Justrenz</a:t>
            </a:r>
            <a:endParaRPr lang="en-PH" dirty="0">
              <a:solidFill>
                <a:schemeClr val="tx1"/>
              </a:solidFill>
              <a:latin typeface="Fox Cavalier" panose="02000500000000000000" pitchFamily="2" charset="0"/>
            </a:endParaRPr>
          </a:p>
        </p:txBody>
      </p:sp>
    </p:spTree>
    <p:extLst>
      <p:ext uri="{BB962C8B-B14F-4D97-AF65-F5344CB8AC3E}">
        <p14:creationId xmlns:p14="http://schemas.microsoft.com/office/powerpoint/2010/main" val="105649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0269E4C-F0C3-444B-B28B-CC3B27FD8D64}"/>
              </a:ext>
            </a:extLst>
          </p:cNvPr>
          <p:cNvSpPr/>
          <p:nvPr/>
        </p:nvSpPr>
        <p:spPr>
          <a:xfrm>
            <a:off x="4674599" y="886386"/>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3ED07EAF-93C7-4C02-A272-35ECE462C97E}"/>
              </a:ext>
            </a:extLst>
          </p:cNvPr>
          <p:cNvSpPr/>
          <p:nvPr/>
        </p:nvSpPr>
        <p:spPr>
          <a:xfrm>
            <a:off x="651789" y="858765"/>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Rectangle: Rounded Corners 6">
            <a:extLst>
              <a:ext uri="{FF2B5EF4-FFF2-40B4-BE49-F238E27FC236}">
                <a16:creationId xmlns:a16="http://schemas.microsoft.com/office/drawing/2014/main" id="{93B408AC-33C0-4693-8725-A8D421A57B80}"/>
              </a:ext>
            </a:extLst>
          </p:cNvPr>
          <p:cNvSpPr/>
          <p:nvPr/>
        </p:nvSpPr>
        <p:spPr>
          <a:xfrm>
            <a:off x="31804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D3E01E8C-1D2D-43F8-B1C9-4C27C3C14EF1}"/>
              </a:ext>
            </a:extLst>
          </p:cNvPr>
          <p:cNvSpPr/>
          <p:nvPr/>
        </p:nvSpPr>
        <p:spPr>
          <a:xfrm>
            <a:off x="433953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Arrow: Left 25">
            <a:extLst>
              <a:ext uri="{FF2B5EF4-FFF2-40B4-BE49-F238E27FC236}">
                <a16:creationId xmlns:a16="http://schemas.microsoft.com/office/drawing/2014/main" id="{CF9F12F2-F9BE-4417-B83F-2C3524B63AD2}"/>
              </a:ext>
            </a:extLst>
          </p:cNvPr>
          <p:cNvSpPr/>
          <p:nvPr/>
        </p:nvSpPr>
        <p:spPr>
          <a:xfrm>
            <a:off x="876876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Arrow: Left 32">
            <a:extLst>
              <a:ext uri="{FF2B5EF4-FFF2-40B4-BE49-F238E27FC236}">
                <a16:creationId xmlns:a16="http://schemas.microsoft.com/office/drawing/2014/main" id="{E17705D5-17FA-4468-A5D6-A215D6EA00AD}"/>
              </a:ext>
            </a:extLst>
          </p:cNvPr>
          <p:cNvSpPr/>
          <p:nvPr/>
        </p:nvSpPr>
        <p:spPr>
          <a:xfrm>
            <a:off x="739617" y="1158146"/>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4" name="Rectangle 33">
            <a:extLst>
              <a:ext uri="{FF2B5EF4-FFF2-40B4-BE49-F238E27FC236}">
                <a16:creationId xmlns:a16="http://schemas.microsoft.com/office/drawing/2014/main" id="{57B46C60-E92C-4381-8DB1-7F4B2E974FED}"/>
              </a:ext>
            </a:extLst>
          </p:cNvPr>
          <p:cNvSpPr/>
          <p:nvPr/>
        </p:nvSpPr>
        <p:spPr>
          <a:xfrm>
            <a:off x="1142285" y="1076858"/>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a:solidFill>
                  <a:schemeClr val="tx1"/>
                </a:solidFill>
                <a:latin typeface="Fox Cavalier" panose="02000500000000000000" pitchFamily="2" charset="0"/>
              </a:rPr>
              <a:t>Tnc</a:t>
            </a:r>
            <a:r>
              <a:rPr lang="en-PH" dirty="0">
                <a:solidFill>
                  <a:schemeClr val="tx1"/>
                </a:solidFill>
                <a:latin typeface="Fox Cavalier" panose="02000500000000000000" pitchFamily="2" charset="0"/>
              </a:rPr>
              <a:t> </a:t>
            </a:r>
          </a:p>
        </p:txBody>
      </p:sp>
      <p:sp>
        <p:nvSpPr>
          <p:cNvPr id="37" name="Arrow: Left 36">
            <a:extLst>
              <a:ext uri="{FF2B5EF4-FFF2-40B4-BE49-F238E27FC236}">
                <a16:creationId xmlns:a16="http://schemas.microsoft.com/office/drawing/2014/main" id="{2C46D288-3F2A-484C-B3C4-940BCF096901}"/>
              </a:ext>
            </a:extLst>
          </p:cNvPr>
          <p:cNvSpPr/>
          <p:nvPr/>
        </p:nvSpPr>
        <p:spPr>
          <a:xfrm>
            <a:off x="4831889" y="120219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8" name="Rectangle 37">
            <a:extLst>
              <a:ext uri="{FF2B5EF4-FFF2-40B4-BE49-F238E27FC236}">
                <a16:creationId xmlns:a16="http://schemas.microsoft.com/office/drawing/2014/main" id="{4EE68626-03D0-40F2-977C-0384F5D75101}"/>
              </a:ext>
            </a:extLst>
          </p:cNvPr>
          <p:cNvSpPr/>
          <p:nvPr/>
        </p:nvSpPr>
        <p:spPr>
          <a:xfrm>
            <a:off x="5226174" y="1125240"/>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latin typeface="Fox Cavalier" panose="02000500000000000000" pitchFamily="2" charset="0"/>
              </a:rPr>
              <a:t>ROG</a:t>
            </a:r>
          </a:p>
        </p:txBody>
      </p:sp>
      <p:sp>
        <p:nvSpPr>
          <p:cNvPr id="39" name="TextBox 38">
            <a:extLst>
              <a:ext uri="{FF2B5EF4-FFF2-40B4-BE49-F238E27FC236}">
                <a16:creationId xmlns:a16="http://schemas.microsoft.com/office/drawing/2014/main" id="{D226CCAC-07F6-4CD7-935D-AE6D6D064DC2}"/>
              </a:ext>
            </a:extLst>
          </p:cNvPr>
          <p:cNvSpPr txBox="1"/>
          <p:nvPr/>
        </p:nvSpPr>
        <p:spPr>
          <a:xfrm>
            <a:off x="641510" y="4861318"/>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15 PHP HR     MID PC- 25 PHP HR</a:t>
            </a:r>
          </a:p>
          <a:p>
            <a:pPr algn="ctr"/>
            <a:r>
              <a:rPr lang="en-PH" b="1" dirty="0">
                <a:latin typeface="Fox Cavalier" panose="02000500000000000000" pitchFamily="2" charset="0"/>
              </a:rPr>
              <a:t>    HIGH PC – 35 PHP HR</a:t>
            </a:r>
          </a:p>
        </p:txBody>
      </p:sp>
      <p:pic>
        <p:nvPicPr>
          <p:cNvPr id="40" name="Picture 39">
            <a:extLst>
              <a:ext uri="{FF2B5EF4-FFF2-40B4-BE49-F238E27FC236}">
                <a16:creationId xmlns:a16="http://schemas.microsoft.com/office/drawing/2014/main" id="{20320696-2DAC-436B-97E4-4E320812A1D9}"/>
              </a:ext>
            </a:extLst>
          </p:cNvPr>
          <p:cNvPicPr>
            <a:picLocks noChangeAspect="1"/>
          </p:cNvPicPr>
          <p:nvPr/>
        </p:nvPicPr>
        <p:blipFill>
          <a:blip r:embed="rId2"/>
          <a:stretch>
            <a:fillRect/>
          </a:stretch>
        </p:blipFill>
        <p:spPr>
          <a:xfrm>
            <a:off x="4773820" y="1700127"/>
            <a:ext cx="2853889" cy="3029980"/>
          </a:xfrm>
          <a:prstGeom prst="rect">
            <a:avLst/>
          </a:prstGeom>
        </p:spPr>
      </p:pic>
      <p:sp>
        <p:nvSpPr>
          <p:cNvPr id="41" name="TextBox 40">
            <a:extLst>
              <a:ext uri="{FF2B5EF4-FFF2-40B4-BE49-F238E27FC236}">
                <a16:creationId xmlns:a16="http://schemas.microsoft.com/office/drawing/2014/main" id="{AC044DA3-776E-49A3-8FEC-1D0B4C8AA15E}"/>
              </a:ext>
            </a:extLst>
          </p:cNvPr>
          <p:cNvSpPr txBox="1"/>
          <p:nvPr/>
        </p:nvSpPr>
        <p:spPr>
          <a:xfrm>
            <a:off x="4673600" y="4895685"/>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20 PHP HR     MID PC- 30 PHP HR</a:t>
            </a:r>
          </a:p>
          <a:p>
            <a:pPr algn="ctr"/>
            <a:r>
              <a:rPr lang="en-PH" b="1" dirty="0">
                <a:latin typeface="Fox Cavalier" panose="02000500000000000000" pitchFamily="2" charset="0"/>
              </a:rPr>
              <a:t>    HIGH PC – 40 PHP HR</a:t>
            </a:r>
          </a:p>
        </p:txBody>
      </p:sp>
      <p:pic>
        <p:nvPicPr>
          <p:cNvPr id="42" name="Picture 41">
            <a:extLst>
              <a:ext uri="{FF2B5EF4-FFF2-40B4-BE49-F238E27FC236}">
                <a16:creationId xmlns:a16="http://schemas.microsoft.com/office/drawing/2014/main" id="{5D0449E0-8C38-4E5A-9E5F-A884C9D0AFC9}"/>
              </a:ext>
            </a:extLst>
          </p:cNvPr>
          <p:cNvPicPr>
            <a:picLocks noChangeAspect="1"/>
          </p:cNvPicPr>
          <p:nvPr/>
        </p:nvPicPr>
        <p:blipFill>
          <a:blip r:embed="rId3"/>
          <a:stretch>
            <a:fillRect/>
          </a:stretch>
        </p:blipFill>
        <p:spPr>
          <a:xfrm>
            <a:off x="735196" y="1618884"/>
            <a:ext cx="2853888" cy="3049796"/>
          </a:xfrm>
          <a:prstGeom prst="rect">
            <a:avLst/>
          </a:prstGeom>
        </p:spPr>
      </p:pic>
      <p:grpSp>
        <p:nvGrpSpPr>
          <p:cNvPr id="78" name="Group 77">
            <a:extLst>
              <a:ext uri="{FF2B5EF4-FFF2-40B4-BE49-F238E27FC236}">
                <a16:creationId xmlns:a16="http://schemas.microsoft.com/office/drawing/2014/main" id="{8AA857D6-E713-41AC-9430-76EF3F88DBD2}"/>
              </a:ext>
            </a:extLst>
          </p:cNvPr>
          <p:cNvGrpSpPr/>
          <p:nvPr/>
        </p:nvGrpSpPr>
        <p:grpSpPr>
          <a:xfrm>
            <a:off x="8361029" y="261035"/>
            <a:ext cx="3697357" cy="6321287"/>
            <a:chOff x="4214189" y="268356"/>
            <a:chExt cx="3697357" cy="6321287"/>
          </a:xfrm>
        </p:grpSpPr>
        <p:sp>
          <p:nvSpPr>
            <p:cNvPr id="79" name="Rectangle 78">
              <a:extLst>
                <a:ext uri="{FF2B5EF4-FFF2-40B4-BE49-F238E27FC236}">
                  <a16:creationId xmlns:a16="http://schemas.microsoft.com/office/drawing/2014/main" id="{3DAF8703-4C47-424E-960B-E869CAE91B7A}"/>
                </a:ext>
              </a:extLst>
            </p:cNvPr>
            <p:cNvSpPr/>
            <p:nvPr/>
          </p:nvSpPr>
          <p:spPr>
            <a:xfrm>
              <a:off x="451070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0" name="Rectangle: Rounded Corners 79">
              <a:extLst>
                <a:ext uri="{FF2B5EF4-FFF2-40B4-BE49-F238E27FC236}">
                  <a16:creationId xmlns:a16="http://schemas.microsoft.com/office/drawing/2014/main" id="{83D8C041-1452-40D6-A7D6-D8F6A1D780BF}"/>
                </a:ext>
              </a:extLst>
            </p:cNvPr>
            <p:cNvSpPr/>
            <p:nvPr/>
          </p:nvSpPr>
          <p:spPr>
            <a:xfrm>
              <a:off x="421418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81" name="Rectangle 80">
              <a:extLst>
                <a:ext uri="{FF2B5EF4-FFF2-40B4-BE49-F238E27FC236}">
                  <a16:creationId xmlns:a16="http://schemas.microsoft.com/office/drawing/2014/main" id="{D41618DC-D6A6-4DBF-9887-0CAB43E06BDC}"/>
                </a:ext>
              </a:extLst>
            </p:cNvPr>
            <p:cNvSpPr/>
            <p:nvPr/>
          </p:nvSpPr>
          <p:spPr>
            <a:xfrm>
              <a:off x="4639937" y="1995907"/>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a:t>
              </a:r>
              <a:r>
                <a:rPr lang="en-PH" sz="1600" dirty="0" err="1">
                  <a:solidFill>
                    <a:schemeClr val="bg1"/>
                  </a:solidFill>
                  <a:latin typeface="Fox Cavalier" panose="02000500000000000000" pitchFamily="2" charset="0"/>
                </a:rPr>
                <a:t>JUSTRENz</a:t>
              </a:r>
              <a:r>
                <a:rPr lang="en-PH" sz="1600" dirty="0">
                  <a:solidFill>
                    <a:schemeClr val="bg1"/>
                  </a:solidFill>
                  <a:latin typeface="Fox Cavalier" panose="02000500000000000000" pitchFamily="2" charset="0"/>
                </a:rPr>
                <a:t> 13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2" name="Arrow: Left 81">
              <a:extLst>
                <a:ext uri="{FF2B5EF4-FFF2-40B4-BE49-F238E27FC236}">
                  <a16:creationId xmlns:a16="http://schemas.microsoft.com/office/drawing/2014/main" id="{62102983-3ACB-4CC6-8303-8DFCA2B722D4}"/>
                </a:ext>
              </a:extLst>
            </p:cNvPr>
            <p:cNvSpPr/>
            <p:nvPr/>
          </p:nvSpPr>
          <p:spPr>
            <a:xfrm>
              <a:off x="463993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83" name="Rectangle 82">
              <a:extLst>
                <a:ext uri="{FF2B5EF4-FFF2-40B4-BE49-F238E27FC236}">
                  <a16:creationId xmlns:a16="http://schemas.microsoft.com/office/drawing/2014/main" id="{E27C38AF-EBF3-49CB-9785-2237EAE9508C}"/>
                </a:ext>
              </a:extLst>
            </p:cNvPr>
            <p:cNvSpPr/>
            <p:nvPr/>
          </p:nvSpPr>
          <p:spPr>
            <a:xfrm>
              <a:off x="5134649" y="1114941"/>
              <a:ext cx="1944850" cy="49364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Cheapest</a:t>
              </a:r>
            </a:p>
          </p:txBody>
        </p:sp>
        <p:sp>
          <p:nvSpPr>
            <p:cNvPr id="84" name="Rectangle 83">
              <a:extLst>
                <a:ext uri="{FF2B5EF4-FFF2-40B4-BE49-F238E27FC236}">
                  <a16:creationId xmlns:a16="http://schemas.microsoft.com/office/drawing/2014/main" id="{E16EA389-9470-465A-9441-9A82CB2E74E9}"/>
                </a:ext>
              </a:extLst>
            </p:cNvPr>
            <p:cNvSpPr/>
            <p:nvPr/>
          </p:nvSpPr>
          <p:spPr>
            <a:xfrm>
              <a:off x="4639936" y="3128793"/>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err="1">
                  <a:solidFill>
                    <a:schemeClr val="bg1"/>
                  </a:solidFill>
                  <a:latin typeface="Fox Cavalier" panose="02000500000000000000" pitchFamily="2" charset="0"/>
                </a:rPr>
                <a:t>Tnc</a:t>
              </a:r>
              <a:r>
                <a:rPr lang="en-PH" sz="1600" dirty="0">
                  <a:solidFill>
                    <a:schemeClr val="bg1"/>
                  </a:solidFill>
                  <a:latin typeface="Fox Cavalier" panose="02000500000000000000" pitchFamily="2" charset="0"/>
                </a:rPr>
                <a:t> 15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5" name="Rectangle 84">
              <a:extLst>
                <a:ext uri="{FF2B5EF4-FFF2-40B4-BE49-F238E27FC236}">
                  <a16:creationId xmlns:a16="http://schemas.microsoft.com/office/drawing/2014/main" id="{0022CC61-9170-44CD-A74E-ACEB59428064}"/>
                </a:ext>
              </a:extLst>
            </p:cNvPr>
            <p:cNvSpPr/>
            <p:nvPr/>
          </p:nvSpPr>
          <p:spPr>
            <a:xfrm>
              <a:off x="4634942" y="4282725"/>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Rog 20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6" name="TextBox 85">
              <a:extLst>
                <a:ext uri="{FF2B5EF4-FFF2-40B4-BE49-F238E27FC236}">
                  <a16:creationId xmlns:a16="http://schemas.microsoft.com/office/drawing/2014/main" id="{0A8504F7-4A86-435A-925F-30DAECAFEF83}"/>
                </a:ext>
              </a:extLst>
            </p:cNvPr>
            <p:cNvSpPr txBox="1"/>
            <p:nvPr/>
          </p:nvSpPr>
          <p:spPr>
            <a:xfrm>
              <a:off x="5516120" y="3728790"/>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87" name="TextBox 86">
              <a:extLst>
                <a:ext uri="{FF2B5EF4-FFF2-40B4-BE49-F238E27FC236}">
                  <a16:creationId xmlns:a16="http://schemas.microsoft.com/office/drawing/2014/main" id="{58875819-B473-4135-B567-8C25A5EB276A}"/>
                </a:ext>
              </a:extLst>
            </p:cNvPr>
            <p:cNvSpPr txBox="1"/>
            <p:nvPr/>
          </p:nvSpPr>
          <p:spPr>
            <a:xfrm>
              <a:off x="5516120" y="2585701"/>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88" name="TextBox 87">
              <a:extLst>
                <a:ext uri="{FF2B5EF4-FFF2-40B4-BE49-F238E27FC236}">
                  <a16:creationId xmlns:a16="http://schemas.microsoft.com/office/drawing/2014/main" id="{5BE06F5D-310C-4B7B-93F5-13376BAD1A5A}"/>
                </a:ext>
              </a:extLst>
            </p:cNvPr>
            <p:cNvSpPr txBox="1"/>
            <p:nvPr/>
          </p:nvSpPr>
          <p:spPr>
            <a:xfrm>
              <a:off x="5516120" y="4868639"/>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grpSp>
    </p:spTree>
    <p:extLst>
      <p:ext uri="{BB962C8B-B14F-4D97-AF65-F5344CB8AC3E}">
        <p14:creationId xmlns:p14="http://schemas.microsoft.com/office/powerpoint/2010/main" val="330882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C49011-4764-410C-8BC0-61104924FA33}"/>
              </a:ext>
            </a:extLst>
          </p:cNvPr>
          <p:cNvSpPr/>
          <p:nvPr/>
        </p:nvSpPr>
        <p:spPr>
          <a:xfrm>
            <a:off x="73274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DD76B16C-F79D-46FA-83F2-017829B0403C}"/>
              </a:ext>
            </a:extLst>
          </p:cNvPr>
          <p:cNvSpPr/>
          <p:nvPr/>
        </p:nvSpPr>
        <p:spPr>
          <a:xfrm>
            <a:off x="43622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7" name="Rectangle 6">
            <a:extLst>
              <a:ext uri="{FF2B5EF4-FFF2-40B4-BE49-F238E27FC236}">
                <a16:creationId xmlns:a16="http://schemas.microsoft.com/office/drawing/2014/main" id="{D028274A-6B1E-451F-AE46-9CA547421291}"/>
              </a:ext>
            </a:extLst>
          </p:cNvPr>
          <p:cNvSpPr/>
          <p:nvPr/>
        </p:nvSpPr>
        <p:spPr>
          <a:xfrm>
            <a:off x="874658" y="1732885"/>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a:t>
            </a:r>
            <a:r>
              <a:rPr lang="en-PH" sz="1600" dirty="0" err="1">
                <a:solidFill>
                  <a:schemeClr val="bg1"/>
                </a:solidFill>
                <a:latin typeface="Fox Cavalier" panose="02000500000000000000" pitchFamily="2" charset="0"/>
              </a:rPr>
              <a:t>JUSTRENz</a:t>
            </a:r>
            <a:endParaRPr lang="en-PH" sz="1600" dirty="0">
              <a:solidFill>
                <a:schemeClr val="bg1"/>
              </a:solidFill>
              <a:latin typeface="Fox Cavalier" panose="02000500000000000000" pitchFamily="2" charset="0"/>
            </a:endParaRPr>
          </a:p>
        </p:txBody>
      </p:sp>
      <p:sp>
        <p:nvSpPr>
          <p:cNvPr id="8" name="Arrow: Left 7">
            <a:extLst>
              <a:ext uri="{FF2B5EF4-FFF2-40B4-BE49-F238E27FC236}">
                <a16:creationId xmlns:a16="http://schemas.microsoft.com/office/drawing/2014/main" id="{3A052EEF-E087-4C09-997C-4E0FCE77CD22}"/>
              </a:ext>
            </a:extLst>
          </p:cNvPr>
          <p:cNvSpPr/>
          <p:nvPr/>
        </p:nvSpPr>
        <p:spPr>
          <a:xfrm>
            <a:off x="812747"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9" name="Rectangle 8">
            <a:extLst>
              <a:ext uri="{FF2B5EF4-FFF2-40B4-BE49-F238E27FC236}">
                <a16:creationId xmlns:a16="http://schemas.microsoft.com/office/drawing/2014/main" id="{D8F1F5FB-711F-4FC7-B782-E96F88C246AA}"/>
              </a:ext>
            </a:extLst>
          </p:cNvPr>
          <p:cNvSpPr/>
          <p:nvPr/>
        </p:nvSpPr>
        <p:spPr>
          <a:xfrm>
            <a:off x="1304061" y="1105122"/>
            <a:ext cx="1944850"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Pc quality</a:t>
            </a:r>
          </a:p>
        </p:txBody>
      </p:sp>
      <p:sp>
        <p:nvSpPr>
          <p:cNvPr id="10" name="Rectangle 9">
            <a:extLst>
              <a:ext uri="{FF2B5EF4-FFF2-40B4-BE49-F238E27FC236}">
                <a16:creationId xmlns:a16="http://schemas.microsoft.com/office/drawing/2014/main" id="{36863F20-D079-45E5-ABE5-A118DB479E00}"/>
              </a:ext>
            </a:extLst>
          </p:cNvPr>
          <p:cNvSpPr/>
          <p:nvPr/>
        </p:nvSpPr>
        <p:spPr>
          <a:xfrm>
            <a:off x="874657" y="3134893"/>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err="1">
                <a:solidFill>
                  <a:schemeClr val="bg1"/>
                </a:solidFill>
                <a:latin typeface="Fox Cavalier" panose="02000500000000000000" pitchFamily="2" charset="0"/>
              </a:rPr>
              <a:t>Tnc</a:t>
            </a:r>
            <a:r>
              <a:rPr lang="en-PH" sz="1600" dirty="0">
                <a:solidFill>
                  <a:schemeClr val="bg1"/>
                </a:solidFill>
                <a:latin typeface="Fox Cavalier" panose="02000500000000000000" pitchFamily="2" charset="0"/>
              </a:rPr>
              <a:t> </a:t>
            </a:r>
          </a:p>
        </p:txBody>
      </p:sp>
      <p:sp>
        <p:nvSpPr>
          <p:cNvPr id="11" name="Rectangle 10">
            <a:extLst>
              <a:ext uri="{FF2B5EF4-FFF2-40B4-BE49-F238E27FC236}">
                <a16:creationId xmlns:a16="http://schemas.microsoft.com/office/drawing/2014/main" id="{2C436FC7-37CB-4FE3-89C7-9E07ADDA9DF3}"/>
              </a:ext>
            </a:extLst>
          </p:cNvPr>
          <p:cNvSpPr/>
          <p:nvPr/>
        </p:nvSpPr>
        <p:spPr>
          <a:xfrm>
            <a:off x="874657" y="4497987"/>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Rog</a:t>
            </a:r>
          </a:p>
        </p:txBody>
      </p:sp>
      <p:sp>
        <p:nvSpPr>
          <p:cNvPr id="15" name="TextBox 14">
            <a:extLst>
              <a:ext uri="{FF2B5EF4-FFF2-40B4-BE49-F238E27FC236}">
                <a16:creationId xmlns:a16="http://schemas.microsoft.com/office/drawing/2014/main" id="{78BFFC98-077C-4A9D-BCF6-66293E456556}"/>
              </a:ext>
            </a:extLst>
          </p:cNvPr>
          <p:cNvSpPr txBox="1"/>
          <p:nvPr/>
        </p:nvSpPr>
        <p:spPr>
          <a:xfrm>
            <a:off x="748206" y="2258390"/>
            <a:ext cx="3048000" cy="861774"/>
          </a:xfrm>
          <a:prstGeom prst="rect">
            <a:avLst/>
          </a:prstGeom>
          <a:noFill/>
          <a:ln>
            <a:noFill/>
          </a:ln>
        </p:spPr>
        <p:txBody>
          <a:bodyPr wrap="square" rtlCol="0">
            <a:spAutoFit/>
          </a:bodyPr>
          <a:lstStyle/>
          <a:p>
            <a:pPr algn="ctr"/>
            <a:r>
              <a:rPr lang="en-PH" sz="1600" b="1" dirty="0">
                <a:latin typeface="Fox Cavalier" panose="02000500000000000000" pitchFamily="2" charset="0"/>
              </a:rPr>
              <a:t>LOW PC – 13PHP HR </a:t>
            </a:r>
          </a:p>
          <a:p>
            <a:pPr algn="ctr"/>
            <a:r>
              <a:rPr lang="en-PH" sz="1600" b="1" dirty="0">
                <a:latin typeface="Fox Cavalier" panose="02000500000000000000" pitchFamily="2" charset="0"/>
              </a:rPr>
              <a:t>MID PC- 25 PHP HR</a:t>
            </a:r>
          </a:p>
          <a:p>
            <a:pPr algn="ctr"/>
            <a:r>
              <a:rPr lang="en-PH" sz="1600" b="1" dirty="0">
                <a:latin typeface="Fox Cavalier" panose="02000500000000000000" pitchFamily="2" charset="0"/>
              </a:rPr>
              <a:t>    HIGH PC – 30PHP HR</a:t>
            </a:r>
          </a:p>
        </p:txBody>
      </p:sp>
      <p:sp>
        <p:nvSpPr>
          <p:cNvPr id="17" name="TextBox 16">
            <a:extLst>
              <a:ext uri="{FF2B5EF4-FFF2-40B4-BE49-F238E27FC236}">
                <a16:creationId xmlns:a16="http://schemas.microsoft.com/office/drawing/2014/main" id="{376378EE-FC52-4125-B41A-54F35E3CDE49}"/>
              </a:ext>
            </a:extLst>
          </p:cNvPr>
          <p:cNvSpPr txBox="1"/>
          <p:nvPr/>
        </p:nvSpPr>
        <p:spPr>
          <a:xfrm>
            <a:off x="742674" y="3669009"/>
            <a:ext cx="3048000" cy="830997"/>
          </a:xfrm>
          <a:prstGeom prst="rect">
            <a:avLst/>
          </a:prstGeom>
          <a:noFill/>
          <a:ln>
            <a:noFill/>
          </a:ln>
        </p:spPr>
        <p:txBody>
          <a:bodyPr wrap="square" rtlCol="0">
            <a:spAutoFit/>
          </a:bodyPr>
          <a:lstStyle/>
          <a:p>
            <a:pPr algn="ctr"/>
            <a:r>
              <a:rPr lang="en-PH" sz="1600" b="1" dirty="0">
                <a:latin typeface="Fox Cavalier" panose="02000500000000000000" pitchFamily="2" charset="0"/>
              </a:rPr>
              <a:t>LOW PC – 15 PHP HR    </a:t>
            </a:r>
          </a:p>
          <a:p>
            <a:pPr algn="ctr"/>
            <a:r>
              <a:rPr lang="en-PH" sz="1600" b="1" dirty="0">
                <a:latin typeface="Fox Cavalier" panose="02000500000000000000" pitchFamily="2" charset="0"/>
              </a:rPr>
              <a:t> MID PC- 25 PHP HR</a:t>
            </a:r>
          </a:p>
          <a:p>
            <a:pPr algn="ctr"/>
            <a:r>
              <a:rPr lang="en-PH" sz="1600" b="1" dirty="0">
                <a:latin typeface="Fox Cavalier" panose="02000500000000000000" pitchFamily="2" charset="0"/>
              </a:rPr>
              <a:t>    HIGH PC – 35 PHP HR</a:t>
            </a:r>
          </a:p>
        </p:txBody>
      </p:sp>
      <p:sp>
        <p:nvSpPr>
          <p:cNvPr id="18" name="TextBox 17">
            <a:extLst>
              <a:ext uri="{FF2B5EF4-FFF2-40B4-BE49-F238E27FC236}">
                <a16:creationId xmlns:a16="http://schemas.microsoft.com/office/drawing/2014/main" id="{EF384BFA-4838-4A37-8F80-F08269FB6A33}"/>
              </a:ext>
            </a:extLst>
          </p:cNvPr>
          <p:cNvSpPr txBox="1"/>
          <p:nvPr/>
        </p:nvSpPr>
        <p:spPr>
          <a:xfrm>
            <a:off x="742676" y="5060884"/>
            <a:ext cx="3048000" cy="861774"/>
          </a:xfrm>
          <a:prstGeom prst="rect">
            <a:avLst/>
          </a:prstGeom>
          <a:noFill/>
          <a:ln>
            <a:noFill/>
          </a:ln>
        </p:spPr>
        <p:txBody>
          <a:bodyPr wrap="square" rtlCol="0">
            <a:spAutoFit/>
          </a:bodyPr>
          <a:lstStyle/>
          <a:p>
            <a:pPr algn="ctr"/>
            <a:r>
              <a:rPr lang="en-PH" sz="1600" b="1" dirty="0">
                <a:latin typeface="Fox Cavalier" panose="02000500000000000000" pitchFamily="2" charset="0"/>
              </a:rPr>
              <a:t>LOW PC – 20 PHP HR   </a:t>
            </a:r>
          </a:p>
          <a:p>
            <a:pPr algn="ctr"/>
            <a:r>
              <a:rPr lang="en-PH" sz="1600" b="1" dirty="0">
                <a:latin typeface="Fox Cavalier" panose="02000500000000000000" pitchFamily="2" charset="0"/>
              </a:rPr>
              <a:t>  MID PC- 30 PHP HR</a:t>
            </a:r>
          </a:p>
          <a:p>
            <a:pPr algn="ctr"/>
            <a:r>
              <a:rPr lang="en-PH" sz="1600" b="1" dirty="0">
                <a:latin typeface="Fox Cavalier" panose="02000500000000000000" pitchFamily="2" charset="0"/>
              </a:rPr>
              <a:t>    HIGH PC – 40 PHP HR</a:t>
            </a:r>
          </a:p>
        </p:txBody>
      </p:sp>
    </p:spTree>
    <p:extLst>
      <p:ext uri="{BB962C8B-B14F-4D97-AF65-F5344CB8AC3E}">
        <p14:creationId xmlns:p14="http://schemas.microsoft.com/office/powerpoint/2010/main" val="410298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95ED07-C9E7-4B6C-B3D2-67B81EBBBE15}"/>
              </a:ext>
            </a:extLst>
          </p:cNvPr>
          <p:cNvGrpSpPr/>
          <p:nvPr/>
        </p:nvGrpSpPr>
        <p:grpSpPr>
          <a:xfrm>
            <a:off x="109328" y="97004"/>
            <a:ext cx="11963403" cy="6721239"/>
            <a:chOff x="636104" y="384313"/>
            <a:chExt cx="11065566" cy="6215270"/>
          </a:xfrm>
        </p:grpSpPr>
        <p:sp>
          <p:nvSpPr>
            <p:cNvPr id="16" name="Rectangle 15">
              <a:extLst>
                <a:ext uri="{FF2B5EF4-FFF2-40B4-BE49-F238E27FC236}">
                  <a16:creationId xmlns:a16="http://schemas.microsoft.com/office/drawing/2014/main" id="{B73EF78D-A8CE-4C02-B060-460A6858505F}"/>
                </a:ext>
              </a:extLst>
            </p:cNvPr>
            <p:cNvSpPr/>
            <p:nvPr/>
          </p:nvSpPr>
          <p:spPr>
            <a:xfrm>
              <a:off x="636104" y="662609"/>
              <a:ext cx="11065566" cy="59369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Rectangle 16">
              <a:extLst>
                <a:ext uri="{FF2B5EF4-FFF2-40B4-BE49-F238E27FC236}">
                  <a16:creationId xmlns:a16="http://schemas.microsoft.com/office/drawing/2014/main" id="{9706FD84-3847-400D-AC28-F104F3D6FAF2}"/>
                </a:ext>
              </a:extLst>
            </p:cNvPr>
            <p:cNvSpPr/>
            <p:nvPr/>
          </p:nvSpPr>
          <p:spPr>
            <a:xfrm>
              <a:off x="4492486" y="1103243"/>
              <a:ext cx="3260035" cy="465151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ectangle 17">
              <a:extLst>
                <a:ext uri="{FF2B5EF4-FFF2-40B4-BE49-F238E27FC236}">
                  <a16:creationId xmlns:a16="http://schemas.microsoft.com/office/drawing/2014/main" id="{1516777C-C9DD-4A85-94A1-05F4DAAAD161}"/>
                </a:ext>
              </a:extLst>
            </p:cNvPr>
            <p:cNvSpPr/>
            <p:nvPr/>
          </p:nvSpPr>
          <p:spPr>
            <a:xfrm>
              <a:off x="5340626" y="1258957"/>
              <a:ext cx="1616765" cy="71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err="1">
                  <a:solidFill>
                    <a:schemeClr val="tx1"/>
                  </a:solidFill>
                  <a:latin typeface="Arial Black" panose="020B0A04020102020204" pitchFamily="34" charset="0"/>
                </a:rPr>
                <a:t>MyCafe</a:t>
              </a:r>
              <a:endParaRPr lang="en-PH" sz="2400" b="1" dirty="0">
                <a:solidFill>
                  <a:schemeClr val="tx1"/>
                </a:solidFill>
                <a:latin typeface="Arial Black" panose="020B0A04020102020204" pitchFamily="34" charset="0"/>
              </a:endParaRPr>
            </a:p>
          </p:txBody>
        </p:sp>
        <p:sp>
          <p:nvSpPr>
            <p:cNvPr id="19" name="Rectangle 18">
              <a:extLst>
                <a:ext uri="{FF2B5EF4-FFF2-40B4-BE49-F238E27FC236}">
                  <a16:creationId xmlns:a16="http://schemas.microsoft.com/office/drawing/2014/main" id="{C1A3FF9A-24E2-4FC4-B15B-E30D4B944AA8}"/>
                </a:ext>
              </a:extLst>
            </p:cNvPr>
            <p:cNvSpPr/>
            <p:nvPr/>
          </p:nvSpPr>
          <p:spPr>
            <a:xfrm>
              <a:off x="5062330" y="2478157"/>
              <a:ext cx="2199861" cy="530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admin</a:t>
              </a:r>
            </a:p>
          </p:txBody>
        </p:sp>
        <p:sp>
          <p:nvSpPr>
            <p:cNvPr id="20" name="Rectangle 19">
              <a:extLst>
                <a:ext uri="{FF2B5EF4-FFF2-40B4-BE49-F238E27FC236}">
                  <a16:creationId xmlns:a16="http://schemas.microsoft.com/office/drawing/2014/main" id="{A55F921C-9461-4631-B894-8D719A47FCE9}"/>
                </a:ext>
              </a:extLst>
            </p:cNvPr>
            <p:cNvSpPr/>
            <p:nvPr/>
          </p:nvSpPr>
          <p:spPr>
            <a:xfrm>
              <a:off x="5062330" y="3375991"/>
              <a:ext cx="2199861" cy="530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t>
              </a:r>
            </a:p>
          </p:txBody>
        </p:sp>
        <p:sp>
          <p:nvSpPr>
            <p:cNvPr id="21" name="Rectangle 20">
              <a:extLst>
                <a:ext uri="{FF2B5EF4-FFF2-40B4-BE49-F238E27FC236}">
                  <a16:creationId xmlns:a16="http://schemas.microsoft.com/office/drawing/2014/main" id="{432CDB67-3F4B-4A50-A29F-599618799DFD}"/>
                </a:ext>
              </a:extLst>
            </p:cNvPr>
            <p:cNvSpPr/>
            <p:nvPr/>
          </p:nvSpPr>
          <p:spPr>
            <a:xfrm>
              <a:off x="5406886" y="4383157"/>
              <a:ext cx="1484243" cy="530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rPr>
                <a:t>Submit</a:t>
              </a:r>
            </a:p>
          </p:txBody>
        </p:sp>
        <p:sp>
          <p:nvSpPr>
            <p:cNvPr id="22" name="Rectangle 21">
              <a:extLst>
                <a:ext uri="{FF2B5EF4-FFF2-40B4-BE49-F238E27FC236}">
                  <a16:creationId xmlns:a16="http://schemas.microsoft.com/office/drawing/2014/main" id="{457C239B-CA42-4E55-9832-9203FF4FA704}"/>
                </a:ext>
              </a:extLst>
            </p:cNvPr>
            <p:cNvSpPr/>
            <p:nvPr/>
          </p:nvSpPr>
          <p:spPr>
            <a:xfrm>
              <a:off x="636104" y="384313"/>
              <a:ext cx="11065566" cy="278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Cross 22">
              <a:extLst>
                <a:ext uri="{FF2B5EF4-FFF2-40B4-BE49-F238E27FC236}">
                  <a16:creationId xmlns:a16="http://schemas.microsoft.com/office/drawing/2014/main" id="{8C108845-9571-405F-AFDD-8D900EDB5AFD}"/>
                </a:ext>
              </a:extLst>
            </p:cNvPr>
            <p:cNvSpPr/>
            <p:nvPr/>
          </p:nvSpPr>
          <p:spPr>
            <a:xfrm rot="2501442">
              <a:off x="11409104" y="411367"/>
              <a:ext cx="225902" cy="229189"/>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B3E0842B-B6D1-4BFF-AC28-02D2DBD66FA4}"/>
                </a:ext>
              </a:extLst>
            </p:cNvPr>
            <p:cNvSpPr/>
            <p:nvPr/>
          </p:nvSpPr>
          <p:spPr>
            <a:xfrm>
              <a:off x="10991850" y="471902"/>
              <a:ext cx="266700" cy="1031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61903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7" name="Group 446">
            <a:extLst>
              <a:ext uri="{FF2B5EF4-FFF2-40B4-BE49-F238E27FC236}">
                <a16:creationId xmlns:a16="http://schemas.microsoft.com/office/drawing/2014/main" id="{998E7B79-85C5-4FF6-8657-0F65C89463FE}"/>
              </a:ext>
            </a:extLst>
          </p:cNvPr>
          <p:cNvGrpSpPr/>
          <p:nvPr/>
        </p:nvGrpSpPr>
        <p:grpSpPr>
          <a:xfrm>
            <a:off x="218661" y="1161469"/>
            <a:ext cx="11754678" cy="5643522"/>
            <a:chOff x="1189717" y="385879"/>
            <a:chExt cx="9812565" cy="4913086"/>
          </a:xfrm>
        </p:grpSpPr>
        <p:sp>
          <p:nvSpPr>
            <p:cNvPr id="179" name="Rectangle 178">
              <a:extLst>
                <a:ext uri="{FF2B5EF4-FFF2-40B4-BE49-F238E27FC236}">
                  <a16:creationId xmlns:a16="http://schemas.microsoft.com/office/drawing/2014/main" id="{57F6BABC-1EF1-47A7-AD58-8EDA1B806868}"/>
                </a:ext>
              </a:extLst>
            </p:cNvPr>
            <p:cNvSpPr/>
            <p:nvPr/>
          </p:nvSpPr>
          <p:spPr>
            <a:xfrm>
              <a:off x="1189717" y="385879"/>
              <a:ext cx="2453141" cy="62345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Gaming</a:t>
              </a:r>
            </a:p>
          </p:txBody>
        </p:sp>
        <p:sp>
          <p:nvSpPr>
            <p:cNvPr id="180" name="Rectangle 179">
              <a:extLst>
                <a:ext uri="{FF2B5EF4-FFF2-40B4-BE49-F238E27FC236}">
                  <a16:creationId xmlns:a16="http://schemas.microsoft.com/office/drawing/2014/main" id="{0F47734F-00E1-4A3C-8673-5C5C06723067}"/>
                </a:ext>
              </a:extLst>
            </p:cNvPr>
            <p:cNvSpPr/>
            <p:nvPr/>
          </p:nvSpPr>
          <p:spPr>
            <a:xfrm>
              <a:off x="3642858" y="385879"/>
              <a:ext cx="2453141" cy="6234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Printing</a:t>
              </a:r>
            </a:p>
          </p:txBody>
        </p:sp>
        <p:sp>
          <p:nvSpPr>
            <p:cNvPr id="181" name="Rectangle 180">
              <a:extLst>
                <a:ext uri="{FF2B5EF4-FFF2-40B4-BE49-F238E27FC236}">
                  <a16:creationId xmlns:a16="http://schemas.microsoft.com/office/drawing/2014/main" id="{86A9CF2C-021E-4C14-86B9-EE09135619D7}"/>
                </a:ext>
              </a:extLst>
            </p:cNvPr>
            <p:cNvSpPr/>
            <p:nvPr/>
          </p:nvSpPr>
          <p:spPr>
            <a:xfrm>
              <a:off x="6096000" y="385879"/>
              <a:ext cx="2453141" cy="6234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Editing</a:t>
              </a:r>
            </a:p>
          </p:txBody>
        </p:sp>
        <p:sp>
          <p:nvSpPr>
            <p:cNvPr id="182" name="Rectangle 181">
              <a:extLst>
                <a:ext uri="{FF2B5EF4-FFF2-40B4-BE49-F238E27FC236}">
                  <a16:creationId xmlns:a16="http://schemas.microsoft.com/office/drawing/2014/main" id="{36CFDC19-32DD-46D9-92C2-3940B44A03E3}"/>
                </a:ext>
              </a:extLst>
            </p:cNvPr>
            <p:cNvSpPr/>
            <p:nvPr/>
          </p:nvSpPr>
          <p:spPr>
            <a:xfrm>
              <a:off x="8549141" y="385879"/>
              <a:ext cx="2453141" cy="6234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Surfing</a:t>
              </a:r>
            </a:p>
          </p:txBody>
        </p:sp>
        <p:sp>
          <p:nvSpPr>
            <p:cNvPr id="183" name="Rectangle 182">
              <a:extLst>
                <a:ext uri="{FF2B5EF4-FFF2-40B4-BE49-F238E27FC236}">
                  <a16:creationId xmlns:a16="http://schemas.microsoft.com/office/drawing/2014/main" id="{62B7B184-A54E-4ED0-93D9-A02104FEB6E1}"/>
                </a:ext>
              </a:extLst>
            </p:cNvPr>
            <p:cNvSpPr/>
            <p:nvPr/>
          </p:nvSpPr>
          <p:spPr>
            <a:xfrm>
              <a:off x="1189717" y="1009334"/>
              <a:ext cx="2453141" cy="42896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4" name="Rectangle 183">
              <a:extLst>
                <a:ext uri="{FF2B5EF4-FFF2-40B4-BE49-F238E27FC236}">
                  <a16:creationId xmlns:a16="http://schemas.microsoft.com/office/drawing/2014/main" id="{4DC3BC58-6296-4B25-99AF-B3300942151D}"/>
                </a:ext>
              </a:extLst>
            </p:cNvPr>
            <p:cNvSpPr/>
            <p:nvPr/>
          </p:nvSpPr>
          <p:spPr>
            <a:xfrm>
              <a:off x="3642858" y="1009333"/>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5" name="Rectangle 184">
              <a:extLst>
                <a:ext uri="{FF2B5EF4-FFF2-40B4-BE49-F238E27FC236}">
                  <a16:creationId xmlns:a16="http://schemas.microsoft.com/office/drawing/2014/main" id="{1386AF33-9FEC-4E62-A3F2-6AC5EA11680A}"/>
                </a:ext>
              </a:extLst>
            </p:cNvPr>
            <p:cNvSpPr/>
            <p:nvPr/>
          </p:nvSpPr>
          <p:spPr>
            <a:xfrm>
              <a:off x="6096000" y="1009332"/>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6" name="Rectangle 185">
              <a:extLst>
                <a:ext uri="{FF2B5EF4-FFF2-40B4-BE49-F238E27FC236}">
                  <a16:creationId xmlns:a16="http://schemas.microsoft.com/office/drawing/2014/main" id="{D607E005-1248-4C0E-8A27-A9AB95EC2E33}"/>
                </a:ext>
              </a:extLst>
            </p:cNvPr>
            <p:cNvSpPr/>
            <p:nvPr/>
          </p:nvSpPr>
          <p:spPr>
            <a:xfrm>
              <a:off x="8549140" y="1009331"/>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7" name="Picture 186">
              <a:extLst>
                <a:ext uri="{FF2B5EF4-FFF2-40B4-BE49-F238E27FC236}">
                  <a16:creationId xmlns:a16="http://schemas.microsoft.com/office/drawing/2014/main" id="{C1A32669-0D4E-4189-9E5F-B9C61B266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1204185"/>
              <a:ext cx="354849" cy="354849"/>
            </a:xfrm>
            <a:prstGeom prst="rect">
              <a:avLst/>
            </a:prstGeom>
            <a:effectLst>
              <a:glow rad="101600">
                <a:srgbClr val="FF0000">
                  <a:alpha val="60000"/>
                </a:srgbClr>
              </a:glow>
            </a:effectLst>
          </p:spPr>
        </p:pic>
        <p:pic>
          <p:nvPicPr>
            <p:cNvPr id="188" name="Picture 187">
              <a:extLst>
                <a:ext uri="{FF2B5EF4-FFF2-40B4-BE49-F238E27FC236}">
                  <a16:creationId xmlns:a16="http://schemas.microsoft.com/office/drawing/2014/main" id="{AD8E5AD1-D81D-486C-AD44-13200B12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1204184"/>
              <a:ext cx="354849" cy="354849"/>
            </a:xfrm>
            <a:prstGeom prst="rect">
              <a:avLst/>
            </a:prstGeom>
            <a:effectLst>
              <a:glow rad="101600">
                <a:srgbClr val="00B050">
                  <a:alpha val="60000"/>
                </a:srgbClr>
              </a:glow>
            </a:effectLst>
          </p:spPr>
        </p:pic>
        <p:pic>
          <p:nvPicPr>
            <p:cNvPr id="189" name="Picture 188">
              <a:extLst>
                <a:ext uri="{FF2B5EF4-FFF2-40B4-BE49-F238E27FC236}">
                  <a16:creationId xmlns:a16="http://schemas.microsoft.com/office/drawing/2014/main" id="{9378514B-27CE-4200-BF41-57037935F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1204184"/>
              <a:ext cx="354849" cy="354849"/>
            </a:xfrm>
            <a:prstGeom prst="rect">
              <a:avLst/>
            </a:prstGeom>
            <a:effectLst>
              <a:glow rad="101600">
                <a:srgbClr val="FF0000">
                  <a:alpha val="60000"/>
                </a:srgbClr>
              </a:glow>
            </a:effectLst>
          </p:spPr>
        </p:pic>
        <p:pic>
          <p:nvPicPr>
            <p:cNvPr id="190" name="Picture 189">
              <a:extLst>
                <a:ext uri="{FF2B5EF4-FFF2-40B4-BE49-F238E27FC236}">
                  <a16:creationId xmlns:a16="http://schemas.microsoft.com/office/drawing/2014/main" id="{03099085-557A-464C-B52D-C548D20E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1204184"/>
              <a:ext cx="354849" cy="354849"/>
            </a:xfrm>
            <a:prstGeom prst="rect">
              <a:avLst/>
            </a:prstGeom>
            <a:effectLst>
              <a:glow rad="101600">
                <a:srgbClr val="FF0000">
                  <a:alpha val="60000"/>
                </a:srgbClr>
              </a:glow>
            </a:effectLst>
          </p:spPr>
        </p:pic>
        <p:pic>
          <p:nvPicPr>
            <p:cNvPr id="193" name="Picture 192">
              <a:extLst>
                <a:ext uri="{FF2B5EF4-FFF2-40B4-BE49-F238E27FC236}">
                  <a16:creationId xmlns:a16="http://schemas.microsoft.com/office/drawing/2014/main" id="{6F07E7FE-40F5-4351-8157-1EFA7512C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2005064"/>
              <a:ext cx="354849" cy="354849"/>
            </a:xfrm>
            <a:prstGeom prst="rect">
              <a:avLst/>
            </a:prstGeom>
            <a:effectLst>
              <a:glow rad="101600">
                <a:srgbClr val="FF0000">
                  <a:alpha val="60000"/>
                </a:srgbClr>
              </a:glow>
            </a:effectLst>
          </p:spPr>
        </p:pic>
        <p:pic>
          <p:nvPicPr>
            <p:cNvPr id="194" name="Picture 193">
              <a:extLst>
                <a:ext uri="{FF2B5EF4-FFF2-40B4-BE49-F238E27FC236}">
                  <a16:creationId xmlns:a16="http://schemas.microsoft.com/office/drawing/2014/main" id="{70E56B66-E986-4F60-9450-FAB862A23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2005063"/>
              <a:ext cx="354849" cy="354849"/>
            </a:xfrm>
            <a:prstGeom prst="rect">
              <a:avLst/>
            </a:prstGeom>
            <a:effectLst>
              <a:glow rad="101600">
                <a:srgbClr val="FF0000">
                  <a:alpha val="60000"/>
                </a:srgbClr>
              </a:glow>
            </a:effectLst>
          </p:spPr>
        </p:pic>
        <p:pic>
          <p:nvPicPr>
            <p:cNvPr id="195" name="Picture 194">
              <a:extLst>
                <a:ext uri="{FF2B5EF4-FFF2-40B4-BE49-F238E27FC236}">
                  <a16:creationId xmlns:a16="http://schemas.microsoft.com/office/drawing/2014/main" id="{1F103529-5B56-42F3-B2F4-4C6266634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2005063"/>
              <a:ext cx="354849" cy="354849"/>
            </a:xfrm>
            <a:prstGeom prst="rect">
              <a:avLst/>
            </a:prstGeom>
            <a:effectLst>
              <a:glow rad="101600">
                <a:srgbClr val="00B050">
                  <a:alpha val="60000"/>
                </a:srgbClr>
              </a:glow>
            </a:effectLst>
          </p:spPr>
        </p:pic>
        <p:pic>
          <p:nvPicPr>
            <p:cNvPr id="196" name="Picture 195">
              <a:extLst>
                <a:ext uri="{FF2B5EF4-FFF2-40B4-BE49-F238E27FC236}">
                  <a16:creationId xmlns:a16="http://schemas.microsoft.com/office/drawing/2014/main" id="{9150E006-3D66-4BF2-936D-1496B97B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2005063"/>
              <a:ext cx="354849" cy="354849"/>
            </a:xfrm>
            <a:prstGeom prst="rect">
              <a:avLst/>
            </a:prstGeom>
            <a:effectLst>
              <a:glow rad="101600">
                <a:srgbClr val="FF0000">
                  <a:alpha val="60000"/>
                </a:srgbClr>
              </a:glow>
            </a:effectLst>
          </p:spPr>
        </p:pic>
        <p:pic>
          <p:nvPicPr>
            <p:cNvPr id="213" name="Picture 212">
              <a:extLst>
                <a:ext uri="{FF2B5EF4-FFF2-40B4-BE49-F238E27FC236}">
                  <a16:creationId xmlns:a16="http://schemas.microsoft.com/office/drawing/2014/main" id="{4732E26D-12A1-4EFD-9954-E46E852A7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2810478"/>
              <a:ext cx="354849" cy="354849"/>
            </a:xfrm>
            <a:prstGeom prst="rect">
              <a:avLst/>
            </a:prstGeom>
            <a:effectLst>
              <a:glow rad="101600">
                <a:srgbClr val="00B050">
                  <a:alpha val="60000"/>
                </a:srgbClr>
              </a:glow>
            </a:effectLst>
          </p:spPr>
        </p:pic>
        <p:pic>
          <p:nvPicPr>
            <p:cNvPr id="214" name="Picture 213">
              <a:extLst>
                <a:ext uri="{FF2B5EF4-FFF2-40B4-BE49-F238E27FC236}">
                  <a16:creationId xmlns:a16="http://schemas.microsoft.com/office/drawing/2014/main" id="{0A8BB445-058F-4634-9566-BCE363791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2810477"/>
              <a:ext cx="354849" cy="354849"/>
            </a:xfrm>
            <a:prstGeom prst="rect">
              <a:avLst/>
            </a:prstGeom>
            <a:effectLst>
              <a:glow rad="101600">
                <a:srgbClr val="00B050">
                  <a:alpha val="60000"/>
                </a:srgbClr>
              </a:glow>
            </a:effectLst>
          </p:spPr>
        </p:pic>
        <p:pic>
          <p:nvPicPr>
            <p:cNvPr id="215" name="Picture 214">
              <a:extLst>
                <a:ext uri="{FF2B5EF4-FFF2-40B4-BE49-F238E27FC236}">
                  <a16:creationId xmlns:a16="http://schemas.microsoft.com/office/drawing/2014/main" id="{B56D429F-9CDF-4BF6-B2ED-1EDA050D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2810477"/>
              <a:ext cx="354849" cy="354849"/>
            </a:xfrm>
            <a:prstGeom prst="rect">
              <a:avLst/>
            </a:prstGeom>
            <a:effectLst>
              <a:glow rad="101600">
                <a:srgbClr val="FF0000">
                  <a:alpha val="60000"/>
                </a:srgbClr>
              </a:glow>
            </a:effectLst>
          </p:spPr>
        </p:pic>
        <p:pic>
          <p:nvPicPr>
            <p:cNvPr id="216" name="Picture 215">
              <a:extLst>
                <a:ext uri="{FF2B5EF4-FFF2-40B4-BE49-F238E27FC236}">
                  <a16:creationId xmlns:a16="http://schemas.microsoft.com/office/drawing/2014/main" id="{A3580F05-FD0C-47BC-BEDD-DCFF4AC0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2810477"/>
              <a:ext cx="354849" cy="354849"/>
            </a:xfrm>
            <a:prstGeom prst="rect">
              <a:avLst/>
            </a:prstGeom>
            <a:effectLst>
              <a:glow rad="101600">
                <a:srgbClr val="FF0000">
                  <a:alpha val="60000"/>
                </a:srgbClr>
              </a:glow>
            </a:effectLst>
          </p:spPr>
        </p:pic>
        <p:pic>
          <p:nvPicPr>
            <p:cNvPr id="218" name="Picture 217">
              <a:extLst>
                <a:ext uri="{FF2B5EF4-FFF2-40B4-BE49-F238E27FC236}">
                  <a16:creationId xmlns:a16="http://schemas.microsoft.com/office/drawing/2014/main" id="{8881E127-5A89-4278-B3A1-E3DF29B9E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3611357"/>
              <a:ext cx="354849" cy="354849"/>
            </a:xfrm>
            <a:prstGeom prst="rect">
              <a:avLst/>
            </a:prstGeom>
            <a:effectLst>
              <a:glow rad="101600">
                <a:srgbClr val="FF0000">
                  <a:alpha val="60000"/>
                </a:srgbClr>
              </a:glow>
            </a:effectLst>
          </p:spPr>
        </p:pic>
        <p:pic>
          <p:nvPicPr>
            <p:cNvPr id="219" name="Picture 218">
              <a:extLst>
                <a:ext uri="{FF2B5EF4-FFF2-40B4-BE49-F238E27FC236}">
                  <a16:creationId xmlns:a16="http://schemas.microsoft.com/office/drawing/2014/main" id="{C28057FE-F46C-491A-B41F-BE7BD8E92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3611356"/>
              <a:ext cx="354849" cy="354849"/>
            </a:xfrm>
            <a:prstGeom prst="rect">
              <a:avLst/>
            </a:prstGeom>
            <a:effectLst>
              <a:glow rad="101600">
                <a:srgbClr val="FF0000">
                  <a:alpha val="60000"/>
                </a:srgbClr>
              </a:glow>
            </a:effectLst>
          </p:spPr>
        </p:pic>
        <p:pic>
          <p:nvPicPr>
            <p:cNvPr id="220" name="Picture 219">
              <a:extLst>
                <a:ext uri="{FF2B5EF4-FFF2-40B4-BE49-F238E27FC236}">
                  <a16:creationId xmlns:a16="http://schemas.microsoft.com/office/drawing/2014/main" id="{1CF75846-7387-4D89-A617-1E64AF8DA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3611356"/>
              <a:ext cx="354849" cy="354849"/>
            </a:xfrm>
            <a:prstGeom prst="rect">
              <a:avLst/>
            </a:prstGeom>
            <a:effectLst>
              <a:glow rad="101600">
                <a:srgbClr val="00B050">
                  <a:alpha val="60000"/>
                </a:srgbClr>
              </a:glow>
            </a:effectLst>
          </p:spPr>
        </p:pic>
        <p:pic>
          <p:nvPicPr>
            <p:cNvPr id="221" name="Picture 220">
              <a:extLst>
                <a:ext uri="{FF2B5EF4-FFF2-40B4-BE49-F238E27FC236}">
                  <a16:creationId xmlns:a16="http://schemas.microsoft.com/office/drawing/2014/main" id="{7A7121F8-9606-4C24-AE9B-55D098676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3611356"/>
              <a:ext cx="354849" cy="354849"/>
            </a:xfrm>
            <a:prstGeom prst="rect">
              <a:avLst/>
            </a:prstGeom>
            <a:effectLst>
              <a:glow rad="101600">
                <a:srgbClr val="FF0000">
                  <a:alpha val="60000"/>
                </a:srgbClr>
              </a:glow>
            </a:effectLst>
          </p:spPr>
        </p:pic>
        <p:pic>
          <p:nvPicPr>
            <p:cNvPr id="233" name="Picture 232">
              <a:extLst>
                <a:ext uri="{FF2B5EF4-FFF2-40B4-BE49-F238E27FC236}">
                  <a16:creationId xmlns:a16="http://schemas.microsoft.com/office/drawing/2014/main" id="{953318D4-E7AB-40D2-A7F5-13FB4A416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4412236"/>
              <a:ext cx="354849" cy="354849"/>
            </a:xfrm>
            <a:prstGeom prst="rect">
              <a:avLst/>
            </a:prstGeom>
            <a:effectLst>
              <a:glow rad="101600">
                <a:srgbClr val="FF0000">
                  <a:alpha val="60000"/>
                </a:srgbClr>
              </a:glow>
            </a:effectLst>
          </p:spPr>
        </p:pic>
        <p:pic>
          <p:nvPicPr>
            <p:cNvPr id="234" name="Picture 233">
              <a:extLst>
                <a:ext uri="{FF2B5EF4-FFF2-40B4-BE49-F238E27FC236}">
                  <a16:creationId xmlns:a16="http://schemas.microsoft.com/office/drawing/2014/main" id="{EE6579DD-6D1C-454C-A1FC-33C6ECAFC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4412235"/>
              <a:ext cx="354849" cy="354849"/>
            </a:xfrm>
            <a:prstGeom prst="rect">
              <a:avLst/>
            </a:prstGeom>
            <a:effectLst>
              <a:glow rad="101600">
                <a:srgbClr val="00B050">
                  <a:alpha val="60000"/>
                </a:srgbClr>
              </a:glow>
            </a:effectLst>
          </p:spPr>
        </p:pic>
        <p:pic>
          <p:nvPicPr>
            <p:cNvPr id="235" name="Picture 234">
              <a:extLst>
                <a:ext uri="{FF2B5EF4-FFF2-40B4-BE49-F238E27FC236}">
                  <a16:creationId xmlns:a16="http://schemas.microsoft.com/office/drawing/2014/main" id="{98A47D89-940A-4BA9-B937-188E11A24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4412235"/>
              <a:ext cx="354849" cy="354849"/>
            </a:xfrm>
            <a:prstGeom prst="rect">
              <a:avLst/>
            </a:prstGeom>
            <a:effectLst>
              <a:glow rad="101600">
                <a:srgbClr val="00B050">
                  <a:alpha val="60000"/>
                </a:srgbClr>
              </a:glow>
            </a:effectLst>
          </p:spPr>
        </p:pic>
        <p:pic>
          <p:nvPicPr>
            <p:cNvPr id="236" name="Picture 235">
              <a:extLst>
                <a:ext uri="{FF2B5EF4-FFF2-40B4-BE49-F238E27FC236}">
                  <a16:creationId xmlns:a16="http://schemas.microsoft.com/office/drawing/2014/main" id="{D3AC1B92-89D3-4F53-9437-F9001F11F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4412235"/>
              <a:ext cx="354849" cy="354849"/>
            </a:xfrm>
            <a:prstGeom prst="rect">
              <a:avLst/>
            </a:prstGeom>
            <a:effectLst>
              <a:glow rad="101600">
                <a:srgbClr val="FF0000">
                  <a:alpha val="60000"/>
                </a:srgbClr>
              </a:glow>
            </a:effectLst>
          </p:spPr>
        </p:pic>
        <p:grpSp>
          <p:nvGrpSpPr>
            <p:cNvPr id="241" name="Group 240">
              <a:extLst>
                <a:ext uri="{FF2B5EF4-FFF2-40B4-BE49-F238E27FC236}">
                  <a16:creationId xmlns:a16="http://schemas.microsoft.com/office/drawing/2014/main" id="{650EA13F-09EB-4D4B-B0B7-73240AC6331B}"/>
                </a:ext>
              </a:extLst>
            </p:cNvPr>
            <p:cNvGrpSpPr/>
            <p:nvPr/>
          </p:nvGrpSpPr>
          <p:grpSpPr>
            <a:xfrm>
              <a:off x="1257468" y="1595115"/>
              <a:ext cx="2312888" cy="375682"/>
              <a:chOff x="1257468" y="1595115"/>
              <a:chExt cx="2312888" cy="375682"/>
            </a:xfrm>
          </p:grpSpPr>
          <p:sp>
            <p:nvSpPr>
              <p:cNvPr id="237" name="TextBox 236">
                <a:extLst>
                  <a:ext uri="{FF2B5EF4-FFF2-40B4-BE49-F238E27FC236}">
                    <a16:creationId xmlns:a16="http://schemas.microsoft.com/office/drawing/2014/main" id="{74D09E08-0A74-45F3-9B63-E7209D659E8C}"/>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238" name="TextBox 237">
                <a:extLst>
                  <a:ext uri="{FF2B5EF4-FFF2-40B4-BE49-F238E27FC236}">
                    <a16:creationId xmlns:a16="http://schemas.microsoft.com/office/drawing/2014/main" id="{F35D8B45-ACB6-4486-93CF-10674DEDB696}"/>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239" name="TextBox 238">
                <a:extLst>
                  <a:ext uri="{FF2B5EF4-FFF2-40B4-BE49-F238E27FC236}">
                    <a16:creationId xmlns:a16="http://schemas.microsoft.com/office/drawing/2014/main" id="{66C81DAF-D67D-496A-B53B-19252B70ABC4}"/>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240" name="TextBox 239">
                <a:extLst>
                  <a:ext uri="{FF2B5EF4-FFF2-40B4-BE49-F238E27FC236}">
                    <a16:creationId xmlns:a16="http://schemas.microsoft.com/office/drawing/2014/main" id="{D2637805-46A4-4B3F-A3B7-19D381F9CEF2}"/>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242" name="Group 241">
              <a:extLst>
                <a:ext uri="{FF2B5EF4-FFF2-40B4-BE49-F238E27FC236}">
                  <a16:creationId xmlns:a16="http://schemas.microsoft.com/office/drawing/2014/main" id="{6B2CC235-9846-4BA7-9F8C-49DD9174D6AB}"/>
                </a:ext>
              </a:extLst>
            </p:cNvPr>
            <p:cNvGrpSpPr/>
            <p:nvPr/>
          </p:nvGrpSpPr>
          <p:grpSpPr>
            <a:xfrm>
              <a:off x="1232483" y="2400528"/>
              <a:ext cx="2312888" cy="375682"/>
              <a:chOff x="1257468" y="1595115"/>
              <a:chExt cx="2312888" cy="375682"/>
            </a:xfrm>
          </p:grpSpPr>
          <p:sp>
            <p:nvSpPr>
              <p:cNvPr id="243" name="TextBox 242">
                <a:extLst>
                  <a:ext uri="{FF2B5EF4-FFF2-40B4-BE49-F238E27FC236}">
                    <a16:creationId xmlns:a16="http://schemas.microsoft.com/office/drawing/2014/main" id="{354B93AB-C3CB-4AE2-8A9D-BF6DC7F5352F}"/>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244" name="TextBox 243">
                <a:extLst>
                  <a:ext uri="{FF2B5EF4-FFF2-40B4-BE49-F238E27FC236}">
                    <a16:creationId xmlns:a16="http://schemas.microsoft.com/office/drawing/2014/main" id="{F109B771-EFB5-427C-ADBD-BAC7CC564AAD}"/>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245" name="TextBox 244">
                <a:extLst>
                  <a:ext uri="{FF2B5EF4-FFF2-40B4-BE49-F238E27FC236}">
                    <a16:creationId xmlns:a16="http://schemas.microsoft.com/office/drawing/2014/main" id="{536A91C7-96D2-4E0E-A9C7-F7E601A15977}"/>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246" name="TextBox 245">
                <a:extLst>
                  <a:ext uri="{FF2B5EF4-FFF2-40B4-BE49-F238E27FC236}">
                    <a16:creationId xmlns:a16="http://schemas.microsoft.com/office/drawing/2014/main" id="{67B3870C-3A92-4074-8079-6223FA451E3F}"/>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247" name="Group 246">
              <a:extLst>
                <a:ext uri="{FF2B5EF4-FFF2-40B4-BE49-F238E27FC236}">
                  <a16:creationId xmlns:a16="http://schemas.microsoft.com/office/drawing/2014/main" id="{533B9A5F-FB29-46E9-9DEE-90FEC26B25DF}"/>
                </a:ext>
              </a:extLst>
            </p:cNvPr>
            <p:cNvGrpSpPr/>
            <p:nvPr/>
          </p:nvGrpSpPr>
          <p:grpSpPr>
            <a:xfrm>
              <a:off x="1232483" y="3205940"/>
              <a:ext cx="2363298" cy="375682"/>
              <a:chOff x="1257468" y="1595115"/>
              <a:chExt cx="2363298" cy="375682"/>
            </a:xfrm>
          </p:grpSpPr>
          <p:sp>
            <p:nvSpPr>
              <p:cNvPr id="248" name="TextBox 247">
                <a:extLst>
                  <a:ext uri="{FF2B5EF4-FFF2-40B4-BE49-F238E27FC236}">
                    <a16:creationId xmlns:a16="http://schemas.microsoft.com/office/drawing/2014/main" id="{113B0344-78BE-40BD-AE31-7BE068FCCB37}"/>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249" name="TextBox 248">
                <a:extLst>
                  <a:ext uri="{FF2B5EF4-FFF2-40B4-BE49-F238E27FC236}">
                    <a16:creationId xmlns:a16="http://schemas.microsoft.com/office/drawing/2014/main" id="{21F6F793-8B77-4E02-9174-1EFBED4047B5}"/>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250" name="TextBox 249">
                <a:extLst>
                  <a:ext uri="{FF2B5EF4-FFF2-40B4-BE49-F238E27FC236}">
                    <a16:creationId xmlns:a16="http://schemas.microsoft.com/office/drawing/2014/main" id="{E5D5ACA1-1370-4782-9B08-E494AB7B8EB0}"/>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251" name="TextBox 250">
                <a:extLst>
                  <a:ext uri="{FF2B5EF4-FFF2-40B4-BE49-F238E27FC236}">
                    <a16:creationId xmlns:a16="http://schemas.microsoft.com/office/drawing/2014/main" id="{A8F8C81A-52DC-42F5-A4E2-A0DD86A76354}"/>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252" name="Group 251">
              <a:extLst>
                <a:ext uri="{FF2B5EF4-FFF2-40B4-BE49-F238E27FC236}">
                  <a16:creationId xmlns:a16="http://schemas.microsoft.com/office/drawing/2014/main" id="{41890BAB-D0BB-4487-A28A-E673FB12966D}"/>
                </a:ext>
              </a:extLst>
            </p:cNvPr>
            <p:cNvGrpSpPr/>
            <p:nvPr/>
          </p:nvGrpSpPr>
          <p:grpSpPr>
            <a:xfrm>
              <a:off x="1235110" y="4011352"/>
              <a:ext cx="2360670" cy="375682"/>
              <a:chOff x="1257468" y="1595115"/>
              <a:chExt cx="2360670" cy="375682"/>
            </a:xfrm>
          </p:grpSpPr>
          <p:sp>
            <p:nvSpPr>
              <p:cNvPr id="253" name="TextBox 252">
                <a:extLst>
                  <a:ext uri="{FF2B5EF4-FFF2-40B4-BE49-F238E27FC236}">
                    <a16:creationId xmlns:a16="http://schemas.microsoft.com/office/drawing/2014/main" id="{64E9AAD6-8BBF-4E1A-A46D-272B1DA96946}"/>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254" name="TextBox 253">
                <a:extLst>
                  <a:ext uri="{FF2B5EF4-FFF2-40B4-BE49-F238E27FC236}">
                    <a16:creationId xmlns:a16="http://schemas.microsoft.com/office/drawing/2014/main" id="{88216476-3B25-4CDD-A6ED-21F842B35CDA}"/>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255" name="TextBox 254">
                <a:extLst>
                  <a:ext uri="{FF2B5EF4-FFF2-40B4-BE49-F238E27FC236}">
                    <a16:creationId xmlns:a16="http://schemas.microsoft.com/office/drawing/2014/main" id="{F3977499-5863-49EF-84D6-18C74B79A37C}"/>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256" name="TextBox 255">
                <a:extLst>
                  <a:ext uri="{FF2B5EF4-FFF2-40B4-BE49-F238E27FC236}">
                    <a16:creationId xmlns:a16="http://schemas.microsoft.com/office/drawing/2014/main" id="{CAD5AB14-C25A-41EA-81CB-7F62BACC27F2}"/>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257" name="Group 256">
              <a:extLst>
                <a:ext uri="{FF2B5EF4-FFF2-40B4-BE49-F238E27FC236}">
                  <a16:creationId xmlns:a16="http://schemas.microsoft.com/office/drawing/2014/main" id="{76371F24-EF20-4181-A093-B1752F0AD99B}"/>
                </a:ext>
              </a:extLst>
            </p:cNvPr>
            <p:cNvGrpSpPr/>
            <p:nvPr/>
          </p:nvGrpSpPr>
          <p:grpSpPr>
            <a:xfrm>
              <a:off x="1227458" y="4845183"/>
              <a:ext cx="2360669" cy="375682"/>
              <a:chOff x="1257467" y="1595115"/>
              <a:chExt cx="2360669" cy="375682"/>
            </a:xfrm>
          </p:grpSpPr>
          <p:sp>
            <p:nvSpPr>
              <p:cNvPr id="258" name="TextBox 257">
                <a:extLst>
                  <a:ext uri="{FF2B5EF4-FFF2-40B4-BE49-F238E27FC236}">
                    <a16:creationId xmlns:a16="http://schemas.microsoft.com/office/drawing/2014/main" id="{DE1B40E6-29F1-488B-8586-5938F70F0A4C}"/>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259" name="TextBox 258">
                <a:extLst>
                  <a:ext uri="{FF2B5EF4-FFF2-40B4-BE49-F238E27FC236}">
                    <a16:creationId xmlns:a16="http://schemas.microsoft.com/office/drawing/2014/main" id="{5B505169-4C89-4D76-A6C5-967F424CA395}"/>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260" name="TextBox 259">
                <a:extLst>
                  <a:ext uri="{FF2B5EF4-FFF2-40B4-BE49-F238E27FC236}">
                    <a16:creationId xmlns:a16="http://schemas.microsoft.com/office/drawing/2014/main" id="{1975B269-3519-46A7-96EB-3447BD39B2D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261" name="TextBox 260">
                <a:extLst>
                  <a:ext uri="{FF2B5EF4-FFF2-40B4-BE49-F238E27FC236}">
                    <a16:creationId xmlns:a16="http://schemas.microsoft.com/office/drawing/2014/main" id="{A861C2AD-54D3-4640-966A-507195C72377}"/>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nvGrpSpPr>
            <p:cNvPr id="307" name="Group 306">
              <a:extLst>
                <a:ext uri="{FF2B5EF4-FFF2-40B4-BE49-F238E27FC236}">
                  <a16:creationId xmlns:a16="http://schemas.microsoft.com/office/drawing/2014/main" id="{FDB8780B-C520-4E8E-BCB8-20A671103D69}"/>
                </a:ext>
              </a:extLst>
            </p:cNvPr>
            <p:cNvGrpSpPr/>
            <p:nvPr/>
          </p:nvGrpSpPr>
          <p:grpSpPr>
            <a:xfrm>
              <a:off x="3648762" y="1210534"/>
              <a:ext cx="2368323" cy="4016681"/>
              <a:chOff x="3648762" y="1210534"/>
              <a:chExt cx="2368323" cy="4016681"/>
            </a:xfrm>
          </p:grpSpPr>
          <p:pic>
            <p:nvPicPr>
              <p:cNvPr id="262" name="Picture 261">
                <a:extLst>
                  <a:ext uri="{FF2B5EF4-FFF2-40B4-BE49-F238E27FC236}">
                    <a16:creationId xmlns:a16="http://schemas.microsoft.com/office/drawing/2014/main" id="{44AB7D35-3406-4985-80BC-CC6C7646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263" name="Picture 262">
                <a:extLst>
                  <a:ext uri="{FF2B5EF4-FFF2-40B4-BE49-F238E27FC236}">
                    <a16:creationId xmlns:a16="http://schemas.microsoft.com/office/drawing/2014/main" id="{19EFA608-0F08-4F00-BB4E-31EF8A1BA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264" name="Picture 263">
                <a:extLst>
                  <a:ext uri="{FF2B5EF4-FFF2-40B4-BE49-F238E27FC236}">
                    <a16:creationId xmlns:a16="http://schemas.microsoft.com/office/drawing/2014/main" id="{3D6BA0CB-A414-4245-B2C8-A95AEA2D4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265" name="Picture 264">
                <a:extLst>
                  <a:ext uri="{FF2B5EF4-FFF2-40B4-BE49-F238E27FC236}">
                    <a16:creationId xmlns:a16="http://schemas.microsoft.com/office/drawing/2014/main" id="{675F61B6-D970-4C54-AF13-40912B279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266" name="Picture 265">
                <a:extLst>
                  <a:ext uri="{FF2B5EF4-FFF2-40B4-BE49-F238E27FC236}">
                    <a16:creationId xmlns:a16="http://schemas.microsoft.com/office/drawing/2014/main" id="{3E2BBB51-300A-4A33-8EEB-9E1F9E662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267" name="Picture 266">
                <a:extLst>
                  <a:ext uri="{FF2B5EF4-FFF2-40B4-BE49-F238E27FC236}">
                    <a16:creationId xmlns:a16="http://schemas.microsoft.com/office/drawing/2014/main" id="{CB771740-4096-4025-8FCB-6110AD726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268" name="Picture 267">
                <a:extLst>
                  <a:ext uri="{FF2B5EF4-FFF2-40B4-BE49-F238E27FC236}">
                    <a16:creationId xmlns:a16="http://schemas.microsoft.com/office/drawing/2014/main" id="{14682A82-15CC-44A8-B51B-9FD987FF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269" name="Picture 268">
                <a:extLst>
                  <a:ext uri="{FF2B5EF4-FFF2-40B4-BE49-F238E27FC236}">
                    <a16:creationId xmlns:a16="http://schemas.microsoft.com/office/drawing/2014/main" id="{46A2D8D3-6231-48C1-9E36-B7D7503BF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270" name="Picture 269">
                <a:extLst>
                  <a:ext uri="{FF2B5EF4-FFF2-40B4-BE49-F238E27FC236}">
                    <a16:creationId xmlns:a16="http://schemas.microsoft.com/office/drawing/2014/main" id="{2E68FBE0-6D43-4FF5-A65C-9D2C035D3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271" name="Picture 270">
                <a:extLst>
                  <a:ext uri="{FF2B5EF4-FFF2-40B4-BE49-F238E27FC236}">
                    <a16:creationId xmlns:a16="http://schemas.microsoft.com/office/drawing/2014/main" id="{0F906116-A6C6-4405-871A-CA6A1738A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272" name="Picture 271">
                <a:extLst>
                  <a:ext uri="{FF2B5EF4-FFF2-40B4-BE49-F238E27FC236}">
                    <a16:creationId xmlns:a16="http://schemas.microsoft.com/office/drawing/2014/main" id="{C928A7E1-6DCD-4063-9804-56318148B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273" name="Picture 272">
                <a:extLst>
                  <a:ext uri="{FF2B5EF4-FFF2-40B4-BE49-F238E27FC236}">
                    <a16:creationId xmlns:a16="http://schemas.microsoft.com/office/drawing/2014/main" id="{D96DA34D-D4C8-4923-B08A-5C1DAB461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274" name="Picture 273">
                <a:extLst>
                  <a:ext uri="{FF2B5EF4-FFF2-40B4-BE49-F238E27FC236}">
                    <a16:creationId xmlns:a16="http://schemas.microsoft.com/office/drawing/2014/main" id="{81F807BB-2F03-4F86-8D58-920ED25DC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275" name="Picture 274">
                <a:extLst>
                  <a:ext uri="{FF2B5EF4-FFF2-40B4-BE49-F238E27FC236}">
                    <a16:creationId xmlns:a16="http://schemas.microsoft.com/office/drawing/2014/main" id="{0235A64C-1245-4657-8FF7-08B4FE557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276" name="Picture 275">
                <a:extLst>
                  <a:ext uri="{FF2B5EF4-FFF2-40B4-BE49-F238E27FC236}">
                    <a16:creationId xmlns:a16="http://schemas.microsoft.com/office/drawing/2014/main" id="{548247F5-EDD1-41E8-8531-4F50EE79E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277" name="Picture 276">
                <a:extLst>
                  <a:ext uri="{FF2B5EF4-FFF2-40B4-BE49-F238E27FC236}">
                    <a16:creationId xmlns:a16="http://schemas.microsoft.com/office/drawing/2014/main" id="{8B859FB0-6252-4BE4-9022-96F0F9BBD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278" name="Picture 277">
                <a:extLst>
                  <a:ext uri="{FF2B5EF4-FFF2-40B4-BE49-F238E27FC236}">
                    <a16:creationId xmlns:a16="http://schemas.microsoft.com/office/drawing/2014/main" id="{4B78BFFA-A1A8-4D46-83FB-D13515A4B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279" name="Picture 278">
                <a:extLst>
                  <a:ext uri="{FF2B5EF4-FFF2-40B4-BE49-F238E27FC236}">
                    <a16:creationId xmlns:a16="http://schemas.microsoft.com/office/drawing/2014/main" id="{1DB246A9-1116-49B3-B3C8-ED1588DC0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280" name="Picture 279">
                <a:extLst>
                  <a:ext uri="{FF2B5EF4-FFF2-40B4-BE49-F238E27FC236}">
                    <a16:creationId xmlns:a16="http://schemas.microsoft.com/office/drawing/2014/main" id="{F1538BC8-1F81-4D03-BA3E-00C57A0C1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281" name="Picture 280">
                <a:extLst>
                  <a:ext uri="{FF2B5EF4-FFF2-40B4-BE49-F238E27FC236}">
                    <a16:creationId xmlns:a16="http://schemas.microsoft.com/office/drawing/2014/main" id="{410CF022-D6F3-4704-A6C7-1954ADF9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282" name="Group 281">
                <a:extLst>
                  <a:ext uri="{FF2B5EF4-FFF2-40B4-BE49-F238E27FC236}">
                    <a16:creationId xmlns:a16="http://schemas.microsoft.com/office/drawing/2014/main" id="{3F0AF698-5A0A-447A-9E44-89861CC09132}"/>
                  </a:ext>
                </a:extLst>
              </p:cNvPr>
              <p:cNvGrpSpPr/>
              <p:nvPr/>
            </p:nvGrpSpPr>
            <p:grpSpPr>
              <a:xfrm>
                <a:off x="3678772" y="1601465"/>
                <a:ext cx="2312888" cy="375682"/>
                <a:chOff x="1257468" y="1595115"/>
                <a:chExt cx="2312888" cy="375682"/>
              </a:xfrm>
            </p:grpSpPr>
            <p:sp>
              <p:nvSpPr>
                <p:cNvPr id="283" name="TextBox 282">
                  <a:extLst>
                    <a:ext uri="{FF2B5EF4-FFF2-40B4-BE49-F238E27FC236}">
                      <a16:creationId xmlns:a16="http://schemas.microsoft.com/office/drawing/2014/main" id="{865EEE9E-5BF4-4F38-949B-FA007620C6FB}"/>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284" name="TextBox 283">
                  <a:extLst>
                    <a:ext uri="{FF2B5EF4-FFF2-40B4-BE49-F238E27FC236}">
                      <a16:creationId xmlns:a16="http://schemas.microsoft.com/office/drawing/2014/main" id="{E2E1DA5B-DB9C-4F3A-87AD-AAF7E8BB67F5}"/>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285" name="TextBox 284">
                  <a:extLst>
                    <a:ext uri="{FF2B5EF4-FFF2-40B4-BE49-F238E27FC236}">
                      <a16:creationId xmlns:a16="http://schemas.microsoft.com/office/drawing/2014/main" id="{ACCB3C2D-6729-458C-A030-78CE82DE0F6D}"/>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286" name="TextBox 285">
                  <a:extLst>
                    <a:ext uri="{FF2B5EF4-FFF2-40B4-BE49-F238E27FC236}">
                      <a16:creationId xmlns:a16="http://schemas.microsoft.com/office/drawing/2014/main" id="{947530AE-0C18-4C8F-BA71-66081CF96894}"/>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287" name="Group 286">
                <a:extLst>
                  <a:ext uri="{FF2B5EF4-FFF2-40B4-BE49-F238E27FC236}">
                    <a16:creationId xmlns:a16="http://schemas.microsoft.com/office/drawing/2014/main" id="{2916111A-DC36-49B3-9DEF-F5B873AE5388}"/>
                  </a:ext>
                </a:extLst>
              </p:cNvPr>
              <p:cNvGrpSpPr/>
              <p:nvPr/>
            </p:nvGrpSpPr>
            <p:grpSpPr>
              <a:xfrm>
                <a:off x="3653787" y="2406878"/>
                <a:ext cx="2312888" cy="375682"/>
                <a:chOff x="1257468" y="1595115"/>
                <a:chExt cx="2312888" cy="375682"/>
              </a:xfrm>
            </p:grpSpPr>
            <p:sp>
              <p:nvSpPr>
                <p:cNvPr id="288" name="TextBox 287">
                  <a:extLst>
                    <a:ext uri="{FF2B5EF4-FFF2-40B4-BE49-F238E27FC236}">
                      <a16:creationId xmlns:a16="http://schemas.microsoft.com/office/drawing/2014/main" id="{F0C8C038-878A-41AD-9FE3-7869905C3D08}"/>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289" name="TextBox 288">
                  <a:extLst>
                    <a:ext uri="{FF2B5EF4-FFF2-40B4-BE49-F238E27FC236}">
                      <a16:creationId xmlns:a16="http://schemas.microsoft.com/office/drawing/2014/main" id="{9AF2C866-BBEB-4596-A865-DF59B7A56E72}"/>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290" name="TextBox 289">
                  <a:extLst>
                    <a:ext uri="{FF2B5EF4-FFF2-40B4-BE49-F238E27FC236}">
                      <a16:creationId xmlns:a16="http://schemas.microsoft.com/office/drawing/2014/main" id="{762A7DE7-CD2B-43E2-8146-C4E27A54AF8D}"/>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291" name="TextBox 290">
                  <a:extLst>
                    <a:ext uri="{FF2B5EF4-FFF2-40B4-BE49-F238E27FC236}">
                      <a16:creationId xmlns:a16="http://schemas.microsoft.com/office/drawing/2014/main" id="{97086B7B-C8F1-4CF7-9DCA-EDDF8A5410F2}"/>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292" name="Group 291">
                <a:extLst>
                  <a:ext uri="{FF2B5EF4-FFF2-40B4-BE49-F238E27FC236}">
                    <a16:creationId xmlns:a16="http://schemas.microsoft.com/office/drawing/2014/main" id="{B1B10623-13F0-453B-9675-E623F4DB0BFA}"/>
                  </a:ext>
                </a:extLst>
              </p:cNvPr>
              <p:cNvGrpSpPr/>
              <p:nvPr/>
            </p:nvGrpSpPr>
            <p:grpSpPr>
              <a:xfrm>
                <a:off x="3653787" y="3212290"/>
                <a:ext cx="2363298" cy="375682"/>
                <a:chOff x="1257468" y="1595115"/>
                <a:chExt cx="2363298" cy="375682"/>
              </a:xfrm>
            </p:grpSpPr>
            <p:sp>
              <p:nvSpPr>
                <p:cNvPr id="293" name="TextBox 292">
                  <a:extLst>
                    <a:ext uri="{FF2B5EF4-FFF2-40B4-BE49-F238E27FC236}">
                      <a16:creationId xmlns:a16="http://schemas.microsoft.com/office/drawing/2014/main" id="{326F0186-5E1F-42C4-A1FA-8A05E01ABC35}"/>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294" name="TextBox 293">
                  <a:extLst>
                    <a:ext uri="{FF2B5EF4-FFF2-40B4-BE49-F238E27FC236}">
                      <a16:creationId xmlns:a16="http://schemas.microsoft.com/office/drawing/2014/main" id="{0AB6246D-75C6-4AA7-9EFA-E9E7161A45DC}"/>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295" name="TextBox 294">
                  <a:extLst>
                    <a:ext uri="{FF2B5EF4-FFF2-40B4-BE49-F238E27FC236}">
                      <a16:creationId xmlns:a16="http://schemas.microsoft.com/office/drawing/2014/main" id="{F6169EBF-0830-4C1E-BE37-B32C9F54BB41}"/>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296" name="TextBox 295">
                  <a:extLst>
                    <a:ext uri="{FF2B5EF4-FFF2-40B4-BE49-F238E27FC236}">
                      <a16:creationId xmlns:a16="http://schemas.microsoft.com/office/drawing/2014/main" id="{413CD95B-0F11-472D-A70D-F451F8AD3A7B}"/>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297" name="Group 296">
                <a:extLst>
                  <a:ext uri="{FF2B5EF4-FFF2-40B4-BE49-F238E27FC236}">
                    <a16:creationId xmlns:a16="http://schemas.microsoft.com/office/drawing/2014/main" id="{6BE7C317-57E7-47FD-B724-2995DE4D316F}"/>
                  </a:ext>
                </a:extLst>
              </p:cNvPr>
              <p:cNvGrpSpPr/>
              <p:nvPr/>
            </p:nvGrpSpPr>
            <p:grpSpPr>
              <a:xfrm>
                <a:off x="3656414" y="4017702"/>
                <a:ext cx="2360670" cy="375682"/>
                <a:chOff x="1257468" y="1595115"/>
                <a:chExt cx="2360670" cy="375682"/>
              </a:xfrm>
            </p:grpSpPr>
            <p:sp>
              <p:nvSpPr>
                <p:cNvPr id="298" name="TextBox 297">
                  <a:extLst>
                    <a:ext uri="{FF2B5EF4-FFF2-40B4-BE49-F238E27FC236}">
                      <a16:creationId xmlns:a16="http://schemas.microsoft.com/office/drawing/2014/main" id="{C3AE9956-7BE8-4AC4-B965-8775695FD7AE}"/>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299" name="TextBox 298">
                  <a:extLst>
                    <a:ext uri="{FF2B5EF4-FFF2-40B4-BE49-F238E27FC236}">
                      <a16:creationId xmlns:a16="http://schemas.microsoft.com/office/drawing/2014/main" id="{40E5B9AE-452F-4629-A407-D86B628D9E80}"/>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300" name="TextBox 299">
                  <a:extLst>
                    <a:ext uri="{FF2B5EF4-FFF2-40B4-BE49-F238E27FC236}">
                      <a16:creationId xmlns:a16="http://schemas.microsoft.com/office/drawing/2014/main" id="{870807AA-B81A-4045-BFA9-944495F1279C}"/>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301" name="TextBox 300">
                  <a:extLst>
                    <a:ext uri="{FF2B5EF4-FFF2-40B4-BE49-F238E27FC236}">
                      <a16:creationId xmlns:a16="http://schemas.microsoft.com/office/drawing/2014/main" id="{F79C91FD-8820-4A53-B87C-967E76488FB0}"/>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302" name="Group 301">
                <a:extLst>
                  <a:ext uri="{FF2B5EF4-FFF2-40B4-BE49-F238E27FC236}">
                    <a16:creationId xmlns:a16="http://schemas.microsoft.com/office/drawing/2014/main" id="{315CDC84-D314-4D69-B3B2-EB3F7321D915}"/>
                  </a:ext>
                </a:extLst>
              </p:cNvPr>
              <p:cNvGrpSpPr/>
              <p:nvPr/>
            </p:nvGrpSpPr>
            <p:grpSpPr>
              <a:xfrm>
                <a:off x="3648762" y="4851533"/>
                <a:ext cx="2360669" cy="375682"/>
                <a:chOff x="1257467" y="1595115"/>
                <a:chExt cx="2360669" cy="375682"/>
              </a:xfrm>
            </p:grpSpPr>
            <p:sp>
              <p:nvSpPr>
                <p:cNvPr id="303" name="TextBox 302">
                  <a:extLst>
                    <a:ext uri="{FF2B5EF4-FFF2-40B4-BE49-F238E27FC236}">
                      <a16:creationId xmlns:a16="http://schemas.microsoft.com/office/drawing/2014/main" id="{122FA8E0-3EB7-40CE-AF41-823F6FA39423}"/>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304" name="TextBox 303">
                  <a:extLst>
                    <a:ext uri="{FF2B5EF4-FFF2-40B4-BE49-F238E27FC236}">
                      <a16:creationId xmlns:a16="http://schemas.microsoft.com/office/drawing/2014/main" id="{B75454A9-D7D2-4CE0-AFC3-85F0EC3B2AD5}"/>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305" name="TextBox 304">
                  <a:extLst>
                    <a:ext uri="{FF2B5EF4-FFF2-40B4-BE49-F238E27FC236}">
                      <a16:creationId xmlns:a16="http://schemas.microsoft.com/office/drawing/2014/main" id="{398C7724-3B95-4720-AFA2-2FEAAA263AA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306" name="TextBox 305">
                  <a:extLst>
                    <a:ext uri="{FF2B5EF4-FFF2-40B4-BE49-F238E27FC236}">
                      <a16:creationId xmlns:a16="http://schemas.microsoft.com/office/drawing/2014/main" id="{93DDDD25-0A38-4094-968B-15287BA046E1}"/>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nvGrpSpPr>
            <p:cNvPr id="355" name="Group 354">
              <a:extLst>
                <a:ext uri="{FF2B5EF4-FFF2-40B4-BE49-F238E27FC236}">
                  <a16:creationId xmlns:a16="http://schemas.microsoft.com/office/drawing/2014/main" id="{AFDF5E3E-9C15-4885-9DEC-E15A65AD6E22}"/>
                </a:ext>
              </a:extLst>
            </p:cNvPr>
            <p:cNvGrpSpPr/>
            <p:nvPr/>
          </p:nvGrpSpPr>
          <p:grpSpPr>
            <a:xfrm>
              <a:off x="6128908" y="1210534"/>
              <a:ext cx="2368323" cy="4016681"/>
              <a:chOff x="3648762" y="1210534"/>
              <a:chExt cx="2368323" cy="4016681"/>
            </a:xfrm>
          </p:grpSpPr>
          <p:pic>
            <p:nvPicPr>
              <p:cNvPr id="356" name="Picture 355">
                <a:extLst>
                  <a:ext uri="{FF2B5EF4-FFF2-40B4-BE49-F238E27FC236}">
                    <a16:creationId xmlns:a16="http://schemas.microsoft.com/office/drawing/2014/main" id="{235826A4-BD1F-4C89-B3A9-9AB87B5E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357" name="Picture 356">
                <a:extLst>
                  <a:ext uri="{FF2B5EF4-FFF2-40B4-BE49-F238E27FC236}">
                    <a16:creationId xmlns:a16="http://schemas.microsoft.com/office/drawing/2014/main" id="{55633DCE-22AF-416C-AA71-9E2A66942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358" name="Picture 357">
                <a:extLst>
                  <a:ext uri="{FF2B5EF4-FFF2-40B4-BE49-F238E27FC236}">
                    <a16:creationId xmlns:a16="http://schemas.microsoft.com/office/drawing/2014/main" id="{728568A9-3D43-45DD-8E9C-944AE46DB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359" name="Picture 358">
                <a:extLst>
                  <a:ext uri="{FF2B5EF4-FFF2-40B4-BE49-F238E27FC236}">
                    <a16:creationId xmlns:a16="http://schemas.microsoft.com/office/drawing/2014/main" id="{A2D2D863-61C2-49E2-99CD-0707E2ECA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360" name="Picture 359">
                <a:extLst>
                  <a:ext uri="{FF2B5EF4-FFF2-40B4-BE49-F238E27FC236}">
                    <a16:creationId xmlns:a16="http://schemas.microsoft.com/office/drawing/2014/main" id="{92CE6C02-A58E-4B3E-A8ED-ED5384346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361" name="Picture 360">
                <a:extLst>
                  <a:ext uri="{FF2B5EF4-FFF2-40B4-BE49-F238E27FC236}">
                    <a16:creationId xmlns:a16="http://schemas.microsoft.com/office/drawing/2014/main" id="{D3B2C737-368D-48EB-9591-9F3E7105F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362" name="Picture 361">
                <a:extLst>
                  <a:ext uri="{FF2B5EF4-FFF2-40B4-BE49-F238E27FC236}">
                    <a16:creationId xmlns:a16="http://schemas.microsoft.com/office/drawing/2014/main" id="{CECA4828-1981-4F2B-A4B7-14F9FA1DA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363" name="Picture 362">
                <a:extLst>
                  <a:ext uri="{FF2B5EF4-FFF2-40B4-BE49-F238E27FC236}">
                    <a16:creationId xmlns:a16="http://schemas.microsoft.com/office/drawing/2014/main" id="{947097FD-99A4-492F-B9FC-6D10FE5CF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364" name="Picture 363">
                <a:extLst>
                  <a:ext uri="{FF2B5EF4-FFF2-40B4-BE49-F238E27FC236}">
                    <a16:creationId xmlns:a16="http://schemas.microsoft.com/office/drawing/2014/main" id="{ED6DC68B-D884-42FB-8914-385D0CBB6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365" name="Picture 364">
                <a:extLst>
                  <a:ext uri="{FF2B5EF4-FFF2-40B4-BE49-F238E27FC236}">
                    <a16:creationId xmlns:a16="http://schemas.microsoft.com/office/drawing/2014/main" id="{6A798911-5A48-49EB-86E5-29DE1EA78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366" name="Picture 365">
                <a:extLst>
                  <a:ext uri="{FF2B5EF4-FFF2-40B4-BE49-F238E27FC236}">
                    <a16:creationId xmlns:a16="http://schemas.microsoft.com/office/drawing/2014/main" id="{BAE0CFBE-4AB7-4C0F-A377-D97354F77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367" name="Picture 366">
                <a:extLst>
                  <a:ext uri="{FF2B5EF4-FFF2-40B4-BE49-F238E27FC236}">
                    <a16:creationId xmlns:a16="http://schemas.microsoft.com/office/drawing/2014/main" id="{CD1FC971-5718-4672-B075-1120BB12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368" name="Picture 367">
                <a:extLst>
                  <a:ext uri="{FF2B5EF4-FFF2-40B4-BE49-F238E27FC236}">
                    <a16:creationId xmlns:a16="http://schemas.microsoft.com/office/drawing/2014/main" id="{AA60A84D-9B59-4A0D-96BB-7846B8A4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369" name="Picture 368">
                <a:extLst>
                  <a:ext uri="{FF2B5EF4-FFF2-40B4-BE49-F238E27FC236}">
                    <a16:creationId xmlns:a16="http://schemas.microsoft.com/office/drawing/2014/main" id="{2A8F95C5-C55B-4E2B-A520-408FA3C46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370" name="Picture 369">
                <a:extLst>
                  <a:ext uri="{FF2B5EF4-FFF2-40B4-BE49-F238E27FC236}">
                    <a16:creationId xmlns:a16="http://schemas.microsoft.com/office/drawing/2014/main" id="{D55D9C59-C920-4C27-93C3-861F23ECD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371" name="Picture 370">
                <a:extLst>
                  <a:ext uri="{FF2B5EF4-FFF2-40B4-BE49-F238E27FC236}">
                    <a16:creationId xmlns:a16="http://schemas.microsoft.com/office/drawing/2014/main" id="{305F6BE4-FB59-4A5F-ACCB-CB32FE220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372" name="Picture 371">
                <a:extLst>
                  <a:ext uri="{FF2B5EF4-FFF2-40B4-BE49-F238E27FC236}">
                    <a16:creationId xmlns:a16="http://schemas.microsoft.com/office/drawing/2014/main" id="{845448A3-5ED9-4C7A-8751-CB56008A8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373" name="Picture 372">
                <a:extLst>
                  <a:ext uri="{FF2B5EF4-FFF2-40B4-BE49-F238E27FC236}">
                    <a16:creationId xmlns:a16="http://schemas.microsoft.com/office/drawing/2014/main" id="{262903F9-AEAE-4CC6-A4D5-2D3B7EE3C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374" name="Picture 373">
                <a:extLst>
                  <a:ext uri="{FF2B5EF4-FFF2-40B4-BE49-F238E27FC236}">
                    <a16:creationId xmlns:a16="http://schemas.microsoft.com/office/drawing/2014/main" id="{0CDE2996-F613-4DFD-B90E-C5B781783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375" name="Picture 374">
                <a:extLst>
                  <a:ext uri="{FF2B5EF4-FFF2-40B4-BE49-F238E27FC236}">
                    <a16:creationId xmlns:a16="http://schemas.microsoft.com/office/drawing/2014/main" id="{33F11DB8-204D-47D5-9B7D-AD4CC4F7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376" name="Group 375">
                <a:extLst>
                  <a:ext uri="{FF2B5EF4-FFF2-40B4-BE49-F238E27FC236}">
                    <a16:creationId xmlns:a16="http://schemas.microsoft.com/office/drawing/2014/main" id="{18B18C07-4A4F-4C3C-9DA1-B3EB00E6A7EC}"/>
                  </a:ext>
                </a:extLst>
              </p:cNvPr>
              <p:cNvGrpSpPr/>
              <p:nvPr/>
            </p:nvGrpSpPr>
            <p:grpSpPr>
              <a:xfrm>
                <a:off x="3678772" y="1601465"/>
                <a:ext cx="2312888" cy="375682"/>
                <a:chOff x="1257468" y="1595115"/>
                <a:chExt cx="2312888" cy="375682"/>
              </a:xfrm>
            </p:grpSpPr>
            <p:sp>
              <p:nvSpPr>
                <p:cNvPr id="397" name="TextBox 396">
                  <a:extLst>
                    <a:ext uri="{FF2B5EF4-FFF2-40B4-BE49-F238E27FC236}">
                      <a16:creationId xmlns:a16="http://schemas.microsoft.com/office/drawing/2014/main" id="{0BF307BC-9C8E-4C94-9C34-7798755A8079}"/>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398" name="TextBox 397">
                  <a:extLst>
                    <a:ext uri="{FF2B5EF4-FFF2-40B4-BE49-F238E27FC236}">
                      <a16:creationId xmlns:a16="http://schemas.microsoft.com/office/drawing/2014/main" id="{1AEEE695-9E47-449F-B3DF-2C652559D1BE}"/>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399" name="TextBox 398">
                  <a:extLst>
                    <a:ext uri="{FF2B5EF4-FFF2-40B4-BE49-F238E27FC236}">
                      <a16:creationId xmlns:a16="http://schemas.microsoft.com/office/drawing/2014/main" id="{86B5D9A8-3A31-44A4-9FC4-E47ACA3E11FE}"/>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400" name="TextBox 399">
                  <a:extLst>
                    <a:ext uri="{FF2B5EF4-FFF2-40B4-BE49-F238E27FC236}">
                      <a16:creationId xmlns:a16="http://schemas.microsoft.com/office/drawing/2014/main" id="{BEF6F31E-C3A2-4259-A2ED-CD698EC7819F}"/>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377" name="Group 376">
                <a:extLst>
                  <a:ext uri="{FF2B5EF4-FFF2-40B4-BE49-F238E27FC236}">
                    <a16:creationId xmlns:a16="http://schemas.microsoft.com/office/drawing/2014/main" id="{68D5614E-117A-4EA0-8EC6-2866395A92A4}"/>
                  </a:ext>
                </a:extLst>
              </p:cNvPr>
              <p:cNvGrpSpPr/>
              <p:nvPr/>
            </p:nvGrpSpPr>
            <p:grpSpPr>
              <a:xfrm>
                <a:off x="3653787" y="2406878"/>
                <a:ext cx="2312888" cy="375682"/>
                <a:chOff x="1257468" y="1595115"/>
                <a:chExt cx="2312888" cy="375682"/>
              </a:xfrm>
            </p:grpSpPr>
            <p:sp>
              <p:nvSpPr>
                <p:cNvPr id="393" name="TextBox 392">
                  <a:extLst>
                    <a:ext uri="{FF2B5EF4-FFF2-40B4-BE49-F238E27FC236}">
                      <a16:creationId xmlns:a16="http://schemas.microsoft.com/office/drawing/2014/main" id="{0B46B7FB-FD74-4303-B4F7-0F2580081DF9}"/>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394" name="TextBox 393">
                  <a:extLst>
                    <a:ext uri="{FF2B5EF4-FFF2-40B4-BE49-F238E27FC236}">
                      <a16:creationId xmlns:a16="http://schemas.microsoft.com/office/drawing/2014/main" id="{39BBEE65-8CF6-4D12-B756-EBA3E3946C5C}"/>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395" name="TextBox 394">
                  <a:extLst>
                    <a:ext uri="{FF2B5EF4-FFF2-40B4-BE49-F238E27FC236}">
                      <a16:creationId xmlns:a16="http://schemas.microsoft.com/office/drawing/2014/main" id="{A5482F67-EA2B-4687-9B4A-265DDE0E2796}"/>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396" name="TextBox 395">
                  <a:extLst>
                    <a:ext uri="{FF2B5EF4-FFF2-40B4-BE49-F238E27FC236}">
                      <a16:creationId xmlns:a16="http://schemas.microsoft.com/office/drawing/2014/main" id="{C46BA0CB-BBDA-402A-9D7E-37F903D17533}"/>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378" name="Group 377">
                <a:extLst>
                  <a:ext uri="{FF2B5EF4-FFF2-40B4-BE49-F238E27FC236}">
                    <a16:creationId xmlns:a16="http://schemas.microsoft.com/office/drawing/2014/main" id="{229A5D1A-42A1-4B9D-BA4F-BD4C41FBED4D}"/>
                  </a:ext>
                </a:extLst>
              </p:cNvPr>
              <p:cNvGrpSpPr/>
              <p:nvPr/>
            </p:nvGrpSpPr>
            <p:grpSpPr>
              <a:xfrm>
                <a:off x="3653787" y="3212290"/>
                <a:ext cx="2363298" cy="375682"/>
                <a:chOff x="1257468" y="1595115"/>
                <a:chExt cx="2363298" cy="375682"/>
              </a:xfrm>
            </p:grpSpPr>
            <p:sp>
              <p:nvSpPr>
                <p:cNvPr id="389" name="TextBox 388">
                  <a:extLst>
                    <a:ext uri="{FF2B5EF4-FFF2-40B4-BE49-F238E27FC236}">
                      <a16:creationId xmlns:a16="http://schemas.microsoft.com/office/drawing/2014/main" id="{3AAB4D9E-2532-4573-B1BB-356051C7F8E5}"/>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390" name="TextBox 389">
                  <a:extLst>
                    <a:ext uri="{FF2B5EF4-FFF2-40B4-BE49-F238E27FC236}">
                      <a16:creationId xmlns:a16="http://schemas.microsoft.com/office/drawing/2014/main" id="{518F2B55-29A6-483B-8D79-E63141733067}"/>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391" name="TextBox 390">
                  <a:extLst>
                    <a:ext uri="{FF2B5EF4-FFF2-40B4-BE49-F238E27FC236}">
                      <a16:creationId xmlns:a16="http://schemas.microsoft.com/office/drawing/2014/main" id="{97381433-01CA-4AF3-B297-13F32B29E733}"/>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392" name="TextBox 391">
                  <a:extLst>
                    <a:ext uri="{FF2B5EF4-FFF2-40B4-BE49-F238E27FC236}">
                      <a16:creationId xmlns:a16="http://schemas.microsoft.com/office/drawing/2014/main" id="{5B75B9FC-557D-4448-9CDB-F85C40D7B8A0}"/>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379" name="Group 378">
                <a:extLst>
                  <a:ext uri="{FF2B5EF4-FFF2-40B4-BE49-F238E27FC236}">
                    <a16:creationId xmlns:a16="http://schemas.microsoft.com/office/drawing/2014/main" id="{8DF2A318-8D18-47F7-9352-F44D85B3A056}"/>
                  </a:ext>
                </a:extLst>
              </p:cNvPr>
              <p:cNvGrpSpPr/>
              <p:nvPr/>
            </p:nvGrpSpPr>
            <p:grpSpPr>
              <a:xfrm>
                <a:off x="3656414" y="4017702"/>
                <a:ext cx="2360670" cy="375682"/>
                <a:chOff x="1257468" y="1595115"/>
                <a:chExt cx="2360670" cy="375682"/>
              </a:xfrm>
            </p:grpSpPr>
            <p:sp>
              <p:nvSpPr>
                <p:cNvPr id="385" name="TextBox 384">
                  <a:extLst>
                    <a:ext uri="{FF2B5EF4-FFF2-40B4-BE49-F238E27FC236}">
                      <a16:creationId xmlns:a16="http://schemas.microsoft.com/office/drawing/2014/main" id="{2FAB3300-14EC-438D-B936-56784883B4E9}"/>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386" name="TextBox 385">
                  <a:extLst>
                    <a:ext uri="{FF2B5EF4-FFF2-40B4-BE49-F238E27FC236}">
                      <a16:creationId xmlns:a16="http://schemas.microsoft.com/office/drawing/2014/main" id="{B9245861-9FB4-4AA0-8837-F592287B9553}"/>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387" name="TextBox 386">
                  <a:extLst>
                    <a:ext uri="{FF2B5EF4-FFF2-40B4-BE49-F238E27FC236}">
                      <a16:creationId xmlns:a16="http://schemas.microsoft.com/office/drawing/2014/main" id="{B15C6027-76D1-4002-B61E-924569A5BB2D}"/>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388" name="TextBox 387">
                  <a:extLst>
                    <a:ext uri="{FF2B5EF4-FFF2-40B4-BE49-F238E27FC236}">
                      <a16:creationId xmlns:a16="http://schemas.microsoft.com/office/drawing/2014/main" id="{11C51B69-51BE-4F2A-A08C-4827CD0CECF8}"/>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380" name="Group 379">
                <a:extLst>
                  <a:ext uri="{FF2B5EF4-FFF2-40B4-BE49-F238E27FC236}">
                    <a16:creationId xmlns:a16="http://schemas.microsoft.com/office/drawing/2014/main" id="{4D385201-1BC9-4667-A565-929B288DCB32}"/>
                  </a:ext>
                </a:extLst>
              </p:cNvPr>
              <p:cNvGrpSpPr/>
              <p:nvPr/>
            </p:nvGrpSpPr>
            <p:grpSpPr>
              <a:xfrm>
                <a:off x="3648762" y="4851533"/>
                <a:ext cx="2360669" cy="375682"/>
                <a:chOff x="1257467" y="1595115"/>
                <a:chExt cx="2360669" cy="375682"/>
              </a:xfrm>
            </p:grpSpPr>
            <p:sp>
              <p:nvSpPr>
                <p:cNvPr id="381" name="TextBox 380">
                  <a:extLst>
                    <a:ext uri="{FF2B5EF4-FFF2-40B4-BE49-F238E27FC236}">
                      <a16:creationId xmlns:a16="http://schemas.microsoft.com/office/drawing/2014/main" id="{FA21694F-42DB-479F-86AC-61BE7924255A}"/>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382" name="TextBox 381">
                  <a:extLst>
                    <a:ext uri="{FF2B5EF4-FFF2-40B4-BE49-F238E27FC236}">
                      <a16:creationId xmlns:a16="http://schemas.microsoft.com/office/drawing/2014/main" id="{4C263A28-FEC7-4AC4-9ADE-8D644204E486}"/>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383" name="TextBox 382">
                  <a:extLst>
                    <a:ext uri="{FF2B5EF4-FFF2-40B4-BE49-F238E27FC236}">
                      <a16:creationId xmlns:a16="http://schemas.microsoft.com/office/drawing/2014/main" id="{AABFD736-1844-4E17-9429-526D1BF95726}"/>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384" name="TextBox 383">
                  <a:extLst>
                    <a:ext uri="{FF2B5EF4-FFF2-40B4-BE49-F238E27FC236}">
                      <a16:creationId xmlns:a16="http://schemas.microsoft.com/office/drawing/2014/main" id="{EC2385A0-5C4D-454D-8EC6-949AC32AA7C2}"/>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nvGrpSpPr>
            <p:cNvPr id="401" name="Group 400">
              <a:extLst>
                <a:ext uri="{FF2B5EF4-FFF2-40B4-BE49-F238E27FC236}">
                  <a16:creationId xmlns:a16="http://schemas.microsoft.com/office/drawing/2014/main" id="{CF229755-A44F-4AB8-AB42-2E41CB8EE200}"/>
                </a:ext>
              </a:extLst>
            </p:cNvPr>
            <p:cNvGrpSpPr/>
            <p:nvPr/>
          </p:nvGrpSpPr>
          <p:grpSpPr>
            <a:xfrm>
              <a:off x="8609054" y="1210534"/>
              <a:ext cx="2368323" cy="4016681"/>
              <a:chOff x="3648762" y="1210534"/>
              <a:chExt cx="2368323" cy="4016681"/>
            </a:xfrm>
          </p:grpSpPr>
          <p:pic>
            <p:nvPicPr>
              <p:cNvPr id="402" name="Picture 401">
                <a:extLst>
                  <a:ext uri="{FF2B5EF4-FFF2-40B4-BE49-F238E27FC236}">
                    <a16:creationId xmlns:a16="http://schemas.microsoft.com/office/drawing/2014/main" id="{DD4F0ABC-7773-4407-A295-6037DCF1B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403" name="Picture 402">
                <a:extLst>
                  <a:ext uri="{FF2B5EF4-FFF2-40B4-BE49-F238E27FC236}">
                    <a16:creationId xmlns:a16="http://schemas.microsoft.com/office/drawing/2014/main" id="{79B6A64A-139C-4325-B07C-35A1BA489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404" name="Picture 403">
                <a:extLst>
                  <a:ext uri="{FF2B5EF4-FFF2-40B4-BE49-F238E27FC236}">
                    <a16:creationId xmlns:a16="http://schemas.microsoft.com/office/drawing/2014/main" id="{04AFC620-1FF2-49A1-B513-05DEDE8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405" name="Picture 404">
                <a:extLst>
                  <a:ext uri="{FF2B5EF4-FFF2-40B4-BE49-F238E27FC236}">
                    <a16:creationId xmlns:a16="http://schemas.microsoft.com/office/drawing/2014/main" id="{24879F67-1D87-4F26-B83E-909485019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406" name="Picture 405">
                <a:extLst>
                  <a:ext uri="{FF2B5EF4-FFF2-40B4-BE49-F238E27FC236}">
                    <a16:creationId xmlns:a16="http://schemas.microsoft.com/office/drawing/2014/main" id="{0333D8A5-D705-4FA7-810A-F16ABE2FB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407" name="Picture 406">
                <a:extLst>
                  <a:ext uri="{FF2B5EF4-FFF2-40B4-BE49-F238E27FC236}">
                    <a16:creationId xmlns:a16="http://schemas.microsoft.com/office/drawing/2014/main" id="{11AD70FB-CCC1-43A7-8411-9AB4300AE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408" name="Picture 407">
                <a:extLst>
                  <a:ext uri="{FF2B5EF4-FFF2-40B4-BE49-F238E27FC236}">
                    <a16:creationId xmlns:a16="http://schemas.microsoft.com/office/drawing/2014/main" id="{A2B073B7-E916-47F6-BA84-F25F30634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409" name="Picture 408">
                <a:extLst>
                  <a:ext uri="{FF2B5EF4-FFF2-40B4-BE49-F238E27FC236}">
                    <a16:creationId xmlns:a16="http://schemas.microsoft.com/office/drawing/2014/main" id="{3134AB51-60C3-4D5B-A3F6-4D535F039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410" name="Picture 409">
                <a:extLst>
                  <a:ext uri="{FF2B5EF4-FFF2-40B4-BE49-F238E27FC236}">
                    <a16:creationId xmlns:a16="http://schemas.microsoft.com/office/drawing/2014/main" id="{05A2208C-2D14-45D4-B687-FEDB91E82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411" name="Picture 410">
                <a:extLst>
                  <a:ext uri="{FF2B5EF4-FFF2-40B4-BE49-F238E27FC236}">
                    <a16:creationId xmlns:a16="http://schemas.microsoft.com/office/drawing/2014/main" id="{9F2C89AE-8A3F-4962-B601-A38E2DFA9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412" name="Picture 411">
                <a:extLst>
                  <a:ext uri="{FF2B5EF4-FFF2-40B4-BE49-F238E27FC236}">
                    <a16:creationId xmlns:a16="http://schemas.microsoft.com/office/drawing/2014/main" id="{0C7E098D-E78E-4861-AA7D-2F9AECB6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413" name="Picture 412">
                <a:extLst>
                  <a:ext uri="{FF2B5EF4-FFF2-40B4-BE49-F238E27FC236}">
                    <a16:creationId xmlns:a16="http://schemas.microsoft.com/office/drawing/2014/main" id="{EB051631-8EB1-4DE7-B719-6BE249FB0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414" name="Picture 413">
                <a:extLst>
                  <a:ext uri="{FF2B5EF4-FFF2-40B4-BE49-F238E27FC236}">
                    <a16:creationId xmlns:a16="http://schemas.microsoft.com/office/drawing/2014/main" id="{9B00F597-C9C8-43CC-804E-9D4D7CE6B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415" name="Picture 414">
                <a:extLst>
                  <a:ext uri="{FF2B5EF4-FFF2-40B4-BE49-F238E27FC236}">
                    <a16:creationId xmlns:a16="http://schemas.microsoft.com/office/drawing/2014/main" id="{73606502-FD23-4A3C-9BED-05B56D561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416" name="Picture 415">
                <a:extLst>
                  <a:ext uri="{FF2B5EF4-FFF2-40B4-BE49-F238E27FC236}">
                    <a16:creationId xmlns:a16="http://schemas.microsoft.com/office/drawing/2014/main" id="{F3535B2F-B34B-476E-AA71-BD048E22A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417" name="Picture 416">
                <a:extLst>
                  <a:ext uri="{FF2B5EF4-FFF2-40B4-BE49-F238E27FC236}">
                    <a16:creationId xmlns:a16="http://schemas.microsoft.com/office/drawing/2014/main" id="{B2013990-C5D4-43C8-8617-82BED995F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418" name="Picture 417">
                <a:extLst>
                  <a:ext uri="{FF2B5EF4-FFF2-40B4-BE49-F238E27FC236}">
                    <a16:creationId xmlns:a16="http://schemas.microsoft.com/office/drawing/2014/main" id="{75FC15DE-F0E3-4C37-87E7-EF1B5A8CE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419" name="Picture 418">
                <a:extLst>
                  <a:ext uri="{FF2B5EF4-FFF2-40B4-BE49-F238E27FC236}">
                    <a16:creationId xmlns:a16="http://schemas.microsoft.com/office/drawing/2014/main" id="{4CD0CF46-CE05-4592-B7BC-DD41E8B3B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420" name="Picture 419">
                <a:extLst>
                  <a:ext uri="{FF2B5EF4-FFF2-40B4-BE49-F238E27FC236}">
                    <a16:creationId xmlns:a16="http://schemas.microsoft.com/office/drawing/2014/main" id="{AFEE6A5B-5B21-4C89-991D-FE6BC5D9E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421" name="Picture 420">
                <a:extLst>
                  <a:ext uri="{FF2B5EF4-FFF2-40B4-BE49-F238E27FC236}">
                    <a16:creationId xmlns:a16="http://schemas.microsoft.com/office/drawing/2014/main" id="{85AD445D-E283-4C25-8052-099C50CE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422" name="Group 421">
                <a:extLst>
                  <a:ext uri="{FF2B5EF4-FFF2-40B4-BE49-F238E27FC236}">
                    <a16:creationId xmlns:a16="http://schemas.microsoft.com/office/drawing/2014/main" id="{DDCD5A98-025D-4570-8C79-512DA10070E0}"/>
                  </a:ext>
                </a:extLst>
              </p:cNvPr>
              <p:cNvGrpSpPr/>
              <p:nvPr/>
            </p:nvGrpSpPr>
            <p:grpSpPr>
              <a:xfrm>
                <a:off x="3678772" y="1601465"/>
                <a:ext cx="2312888" cy="375682"/>
                <a:chOff x="1257468" y="1595115"/>
                <a:chExt cx="2312888" cy="375682"/>
              </a:xfrm>
            </p:grpSpPr>
            <p:sp>
              <p:nvSpPr>
                <p:cNvPr id="443" name="TextBox 442">
                  <a:extLst>
                    <a:ext uri="{FF2B5EF4-FFF2-40B4-BE49-F238E27FC236}">
                      <a16:creationId xmlns:a16="http://schemas.microsoft.com/office/drawing/2014/main" id="{2985B97B-DA48-4CCB-8C19-7A346BE72888}"/>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444" name="TextBox 443">
                  <a:extLst>
                    <a:ext uri="{FF2B5EF4-FFF2-40B4-BE49-F238E27FC236}">
                      <a16:creationId xmlns:a16="http://schemas.microsoft.com/office/drawing/2014/main" id="{53421399-6885-4345-85BD-CFEE1B810C88}"/>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445" name="TextBox 444">
                  <a:extLst>
                    <a:ext uri="{FF2B5EF4-FFF2-40B4-BE49-F238E27FC236}">
                      <a16:creationId xmlns:a16="http://schemas.microsoft.com/office/drawing/2014/main" id="{3246729C-8F06-4A9A-B0FF-E4A3F2F2EEE5}"/>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446" name="TextBox 445">
                  <a:extLst>
                    <a:ext uri="{FF2B5EF4-FFF2-40B4-BE49-F238E27FC236}">
                      <a16:creationId xmlns:a16="http://schemas.microsoft.com/office/drawing/2014/main" id="{A8FD48D1-2EB9-4C6C-AD07-A9CD89470D8E}"/>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423" name="Group 422">
                <a:extLst>
                  <a:ext uri="{FF2B5EF4-FFF2-40B4-BE49-F238E27FC236}">
                    <a16:creationId xmlns:a16="http://schemas.microsoft.com/office/drawing/2014/main" id="{D6D699B0-2E93-428B-9EED-126097F57CA7}"/>
                  </a:ext>
                </a:extLst>
              </p:cNvPr>
              <p:cNvGrpSpPr/>
              <p:nvPr/>
            </p:nvGrpSpPr>
            <p:grpSpPr>
              <a:xfrm>
                <a:off x="3653787" y="2406878"/>
                <a:ext cx="2312888" cy="375682"/>
                <a:chOff x="1257468" y="1595115"/>
                <a:chExt cx="2312888" cy="375682"/>
              </a:xfrm>
            </p:grpSpPr>
            <p:sp>
              <p:nvSpPr>
                <p:cNvPr id="439" name="TextBox 438">
                  <a:extLst>
                    <a:ext uri="{FF2B5EF4-FFF2-40B4-BE49-F238E27FC236}">
                      <a16:creationId xmlns:a16="http://schemas.microsoft.com/office/drawing/2014/main" id="{C95E58DB-BDD9-424B-932A-442412D40C44}"/>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440" name="TextBox 439">
                  <a:extLst>
                    <a:ext uri="{FF2B5EF4-FFF2-40B4-BE49-F238E27FC236}">
                      <a16:creationId xmlns:a16="http://schemas.microsoft.com/office/drawing/2014/main" id="{0FA0ECD3-EBF9-40FF-889E-6850FC52FD1B}"/>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441" name="TextBox 440">
                  <a:extLst>
                    <a:ext uri="{FF2B5EF4-FFF2-40B4-BE49-F238E27FC236}">
                      <a16:creationId xmlns:a16="http://schemas.microsoft.com/office/drawing/2014/main" id="{D05A535F-4EC9-4D71-9B2A-B709C08A8956}"/>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442" name="TextBox 441">
                  <a:extLst>
                    <a:ext uri="{FF2B5EF4-FFF2-40B4-BE49-F238E27FC236}">
                      <a16:creationId xmlns:a16="http://schemas.microsoft.com/office/drawing/2014/main" id="{A5C13647-6045-4D4B-A309-92A3B8213288}"/>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424" name="Group 423">
                <a:extLst>
                  <a:ext uri="{FF2B5EF4-FFF2-40B4-BE49-F238E27FC236}">
                    <a16:creationId xmlns:a16="http://schemas.microsoft.com/office/drawing/2014/main" id="{67AB29FC-38EF-4DD0-B10F-CB8C489D9F2B}"/>
                  </a:ext>
                </a:extLst>
              </p:cNvPr>
              <p:cNvGrpSpPr/>
              <p:nvPr/>
            </p:nvGrpSpPr>
            <p:grpSpPr>
              <a:xfrm>
                <a:off x="3653787" y="3212290"/>
                <a:ext cx="2363298" cy="375682"/>
                <a:chOff x="1257468" y="1595115"/>
                <a:chExt cx="2363298" cy="375682"/>
              </a:xfrm>
            </p:grpSpPr>
            <p:sp>
              <p:nvSpPr>
                <p:cNvPr id="435" name="TextBox 434">
                  <a:extLst>
                    <a:ext uri="{FF2B5EF4-FFF2-40B4-BE49-F238E27FC236}">
                      <a16:creationId xmlns:a16="http://schemas.microsoft.com/office/drawing/2014/main" id="{A50F460C-4393-4B38-BED6-134F3D81CCE2}"/>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436" name="TextBox 435">
                  <a:extLst>
                    <a:ext uri="{FF2B5EF4-FFF2-40B4-BE49-F238E27FC236}">
                      <a16:creationId xmlns:a16="http://schemas.microsoft.com/office/drawing/2014/main" id="{1DB8C8DB-2BED-4E7C-BB0A-345D25812077}"/>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437" name="TextBox 436">
                  <a:extLst>
                    <a:ext uri="{FF2B5EF4-FFF2-40B4-BE49-F238E27FC236}">
                      <a16:creationId xmlns:a16="http://schemas.microsoft.com/office/drawing/2014/main" id="{2D8B60BE-4657-4807-82D0-C28FB2DBE581}"/>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438" name="TextBox 437">
                  <a:extLst>
                    <a:ext uri="{FF2B5EF4-FFF2-40B4-BE49-F238E27FC236}">
                      <a16:creationId xmlns:a16="http://schemas.microsoft.com/office/drawing/2014/main" id="{BC4FC16B-B23B-47AA-B0F4-69A42CCC76D4}"/>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425" name="Group 424">
                <a:extLst>
                  <a:ext uri="{FF2B5EF4-FFF2-40B4-BE49-F238E27FC236}">
                    <a16:creationId xmlns:a16="http://schemas.microsoft.com/office/drawing/2014/main" id="{27F07296-E142-4F88-9B73-76312B656DDC}"/>
                  </a:ext>
                </a:extLst>
              </p:cNvPr>
              <p:cNvGrpSpPr/>
              <p:nvPr/>
            </p:nvGrpSpPr>
            <p:grpSpPr>
              <a:xfrm>
                <a:off x="3656414" y="4017702"/>
                <a:ext cx="2360670" cy="375682"/>
                <a:chOff x="1257468" y="1595115"/>
                <a:chExt cx="2360670" cy="375682"/>
              </a:xfrm>
            </p:grpSpPr>
            <p:sp>
              <p:nvSpPr>
                <p:cNvPr id="431" name="TextBox 430">
                  <a:extLst>
                    <a:ext uri="{FF2B5EF4-FFF2-40B4-BE49-F238E27FC236}">
                      <a16:creationId xmlns:a16="http://schemas.microsoft.com/office/drawing/2014/main" id="{8138A468-DDC2-4F29-8ABB-8968FF316C83}"/>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432" name="TextBox 431">
                  <a:extLst>
                    <a:ext uri="{FF2B5EF4-FFF2-40B4-BE49-F238E27FC236}">
                      <a16:creationId xmlns:a16="http://schemas.microsoft.com/office/drawing/2014/main" id="{9DA06253-9B8F-4D94-93D9-5DA8AFAEB371}"/>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433" name="TextBox 432">
                  <a:extLst>
                    <a:ext uri="{FF2B5EF4-FFF2-40B4-BE49-F238E27FC236}">
                      <a16:creationId xmlns:a16="http://schemas.microsoft.com/office/drawing/2014/main" id="{8B439659-E0A1-4E32-B276-C7AF26441A64}"/>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434" name="TextBox 433">
                  <a:extLst>
                    <a:ext uri="{FF2B5EF4-FFF2-40B4-BE49-F238E27FC236}">
                      <a16:creationId xmlns:a16="http://schemas.microsoft.com/office/drawing/2014/main" id="{A85B5D40-D173-4AE4-AE47-E15C7069E692}"/>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426" name="Group 425">
                <a:extLst>
                  <a:ext uri="{FF2B5EF4-FFF2-40B4-BE49-F238E27FC236}">
                    <a16:creationId xmlns:a16="http://schemas.microsoft.com/office/drawing/2014/main" id="{B8865445-45B1-49C4-8A55-1B11EE0376AA}"/>
                  </a:ext>
                </a:extLst>
              </p:cNvPr>
              <p:cNvGrpSpPr/>
              <p:nvPr/>
            </p:nvGrpSpPr>
            <p:grpSpPr>
              <a:xfrm>
                <a:off x="3648762" y="4851533"/>
                <a:ext cx="2360669" cy="375682"/>
                <a:chOff x="1257467" y="1595115"/>
                <a:chExt cx="2360669" cy="375682"/>
              </a:xfrm>
            </p:grpSpPr>
            <p:sp>
              <p:nvSpPr>
                <p:cNvPr id="427" name="TextBox 426">
                  <a:extLst>
                    <a:ext uri="{FF2B5EF4-FFF2-40B4-BE49-F238E27FC236}">
                      <a16:creationId xmlns:a16="http://schemas.microsoft.com/office/drawing/2014/main" id="{8C51C20A-4896-4158-8FDF-58B67C5F1543}"/>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428" name="TextBox 427">
                  <a:extLst>
                    <a:ext uri="{FF2B5EF4-FFF2-40B4-BE49-F238E27FC236}">
                      <a16:creationId xmlns:a16="http://schemas.microsoft.com/office/drawing/2014/main" id="{4F85F878-4814-4086-B007-70E575CB9212}"/>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429" name="TextBox 428">
                  <a:extLst>
                    <a:ext uri="{FF2B5EF4-FFF2-40B4-BE49-F238E27FC236}">
                      <a16:creationId xmlns:a16="http://schemas.microsoft.com/office/drawing/2014/main" id="{9F1A4CF6-E449-44ED-A263-C10D5ACE8A1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430" name="TextBox 429">
                  <a:extLst>
                    <a:ext uri="{FF2B5EF4-FFF2-40B4-BE49-F238E27FC236}">
                      <a16:creationId xmlns:a16="http://schemas.microsoft.com/office/drawing/2014/main" id="{334FA804-0BF4-449C-84BB-12073EC3B854}"/>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sp>
        <p:nvSpPr>
          <p:cNvPr id="448" name="Rectangle 447">
            <a:extLst>
              <a:ext uri="{FF2B5EF4-FFF2-40B4-BE49-F238E27FC236}">
                <a16:creationId xmlns:a16="http://schemas.microsoft.com/office/drawing/2014/main" id="{0EC718B3-DAF1-41FE-81BD-C11AF56E938C}"/>
              </a:ext>
            </a:extLst>
          </p:cNvPr>
          <p:cNvSpPr/>
          <p:nvPr/>
        </p:nvSpPr>
        <p:spPr>
          <a:xfrm>
            <a:off x="218661" y="432071"/>
            <a:ext cx="11754677" cy="716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50" name="Picture 449">
            <a:extLst>
              <a:ext uri="{FF2B5EF4-FFF2-40B4-BE49-F238E27FC236}">
                <a16:creationId xmlns:a16="http://schemas.microsoft.com/office/drawing/2014/main" id="{234B2851-D48D-46D4-AAFD-F6845879D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31" y="541606"/>
            <a:ext cx="368600" cy="368600"/>
          </a:xfrm>
          <a:prstGeom prst="rect">
            <a:avLst/>
          </a:prstGeom>
        </p:spPr>
      </p:pic>
      <p:sp>
        <p:nvSpPr>
          <p:cNvPr id="451" name="TextBox 450">
            <a:extLst>
              <a:ext uri="{FF2B5EF4-FFF2-40B4-BE49-F238E27FC236}">
                <a16:creationId xmlns:a16="http://schemas.microsoft.com/office/drawing/2014/main" id="{0D4DBCBD-0B5F-4984-9B45-04C35EB7B88B}"/>
              </a:ext>
            </a:extLst>
          </p:cNvPr>
          <p:cNvSpPr txBox="1"/>
          <p:nvPr/>
        </p:nvSpPr>
        <p:spPr>
          <a:xfrm>
            <a:off x="231473" y="846528"/>
            <a:ext cx="1361597" cy="338554"/>
          </a:xfrm>
          <a:prstGeom prst="rect">
            <a:avLst/>
          </a:prstGeom>
          <a:noFill/>
        </p:spPr>
        <p:txBody>
          <a:bodyPr wrap="square" rtlCol="0">
            <a:spAutoFit/>
          </a:bodyPr>
          <a:lstStyle/>
          <a:p>
            <a:r>
              <a:rPr lang="en-PH" sz="1600" dirty="0"/>
              <a:t>Add new user</a:t>
            </a:r>
          </a:p>
        </p:txBody>
      </p:sp>
      <p:pic>
        <p:nvPicPr>
          <p:cNvPr id="453" name="Picture 452">
            <a:extLst>
              <a:ext uri="{FF2B5EF4-FFF2-40B4-BE49-F238E27FC236}">
                <a16:creationId xmlns:a16="http://schemas.microsoft.com/office/drawing/2014/main" id="{661B1085-79A9-4A65-A651-1E92549B7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981584" y="561616"/>
            <a:ext cx="323057" cy="323057"/>
          </a:xfrm>
          <a:prstGeom prst="rect">
            <a:avLst/>
          </a:prstGeom>
        </p:spPr>
      </p:pic>
      <p:sp>
        <p:nvSpPr>
          <p:cNvPr id="454" name="TextBox 453">
            <a:extLst>
              <a:ext uri="{FF2B5EF4-FFF2-40B4-BE49-F238E27FC236}">
                <a16:creationId xmlns:a16="http://schemas.microsoft.com/office/drawing/2014/main" id="{C271272A-9F29-4E3F-A3FB-7986A1B03B54}"/>
              </a:ext>
            </a:extLst>
          </p:cNvPr>
          <p:cNvSpPr txBox="1"/>
          <p:nvPr/>
        </p:nvSpPr>
        <p:spPr>
          <a:xfrm>
            <a:off x="1462313" y="839278"/>
            <a:ext cx="1361597" cy="338554"/>
          </a:xfrm>
          <a:prstGeom prst="rect">
            <a:avLst/>
          </a:prstGeom>
          <a:noFill/>
        </p:spPr>
        <p:txBody>
          <a:bodyPr wrap="square" rtlCol="0">
            <a:spAutoFit/>
          </a:bodyPr>
          <a:lstStyle/>
          <a:p>
            <a:pPr algn="ctr"/>
            <a:r>
              <a:rPr lang="en-PH" sz="1600" dirty="0"/>
              <a:t>Add time</a:t>
            </a:r>
          </a:p>
        </p:txBody>
      </p:sp>
      <p:sp>
        <p:nvSpPr>
          <p:cNvPr id="456" name="Rectangle 455">
            <a:extLst>
              <a:ext uri="{FF2B5EF4-FFF2-40B4-BE49-F238E27FC236}">
                <a16:creationId xmlns:a16="http://schemas.microsoft.com/office/drawing/2014/main" id="{D7FA765C-F1C2-4BA0-A3E9-5E035986F46F}"/>
              </a:ext>
            </a:extLst>
          </p:cNvPr>
          <p:cNvSpPr/>
          <p:nvPr/>
        </p:nvSpPr>
        <p:spPr>
          <a:xfrm>
            <a:off x="218661" y="135426"/>
            <a:ext cx="11754677" cy="302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7" name="Cross 456">
            <a:extLst>
              <a:ext uri="{FF2B5EF4-FFF2-40B4-BE49-F238E27FC236}">
                <a16:creationId xmlns:a16="http://schemas.microsoft.com/office/drawing/2014/main" id="{A50945DC-CB24-44FE-8470-AE906D634CB2}"/>
              </a:ext>
            </a:extLst>
          </p:cNvPr>
          <p:cNvSpPr/>
          <p:nvPr/>
        </p:nvSpPr>
        <p:spPr>
          <a:xfrm rot="2501442">
            <a:off x="11652165" y="172215"/>
            <a:ext cx="225902" cy="229189"/>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8" name="Rectangle 457">
            <a:extLst>
              <a:ext uri="{FF2B5EF4-FFF2-40B4-BE49-F238E27FC236}">
                <a16:creationId xmlns:a16="http://schemas.microsoft.com/office/drawing/2014/main" id="{D66B49CE-0D24-4A9E-BDB5-AEE78F57FB26}"/>
              </a:ext>
            </a:extLst>
          </p:cNvPr>
          <p:cNvSpPr/>
          <p:nvPr/>
        </p:nvSpPr>
        <p:spPr>
          <a:xfrm>
            <a:off x="11234911" y="232750"/>
            <a:ext cx="266700" cy="1031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9" name="TextBox 458">
            <a:extLst>
              <a:ext uri="{FF2B5EF4-FFF2-40B4-BE49-F238E27FC236}">
                <a16:creationId xmlns:a16="http://schemas.microsoft.com/office/drawing/2014/main" id="{80EEAA0C-762A-4856-8FE6-F837FC90A05C}"/>
              </a:ext>
            </a:extLst>
          </p:cNvPr>
          <p:cNvSpPr txBox="1"/>
          <p:nvPr/>
        </p:nvSpPr>
        <p:spPr>
          <a:xfrm>
            <a:off x="244725" y="111663"/>
            <a:ext cx="1361597" cy="307777"/>
          </a:xfrm>
          <a:prstGeom prst="rect">
            <a:avLst/>
          </a:prstGeom>
          <a:noFill/>
        </p:spPr>
        <p:txBody>
          <a:bodyPr wrap="square" rtlCol="0">
            <a:spAutoFit/>
          </a:bodyPr>
          <a:lstStyle/>
          <a:p>
            <a:r>
              <a:rPr lang="en-PH" sz="1400" dirty="0" err="1">
                <a:latin typeface="Arial Black" panose="020B0A04020102020204" pitchFamily="34" charset="0"/>
              </a:rPr>
              <a:t>MyCafe</a:t>
            </a:r>
            <a:endParaRPr lang="en-PH" sz="1600" dirty="0">
              <a:latin typeface="Arial Black" panose="020B0A04020102020204" pitchFamily="34" charset="0"/>
            </a:endParaRPr>
          </a:p>
        </p:txBody>
      </p:sp>
      <p:sp>
        <p:nvSpPr>
          <p:cNvPr id="470" name="TextBox 469">
            <a:extLst>
              <a:ext uri="{FF2B5EF4-FFF2-40B4-BE49-F238E27FC236}">
                <a16:creationId xmlns:a16="http://schemas.microsoft.com/office/drawing/2014/main" id="{726E607E-D9AF-45C9-866C-5FED53B78664}"/>
              </a:ext>
            </a:extLst>
          </p:cNvPr>
          <p:cNvSpPr txBox="1"/>
          <p:nvPr/>
        </p:nvSpPr>
        <p:spPr>
          <a:xfrm>
            <a:off x="2662382" y="846314"/>
            <a:ext cx="1361597" cy="338554"/>
          </a:xfrm>
          <a:prstGeom prst="rect">
            <a:avLst/>
          </a:prstGeom>
          <a:noFill/>
        </p:spPr>
        <p:txBody>
          <a:bodyPr wrap="square" rtlCol="0">
            <a:spAutoFit/>
          </a:bodyPr>
          <a:lstStyle/>
          <a:p>
            <a:pPr algn="ctr"/>
            <a:r>
              <a:rPr lang="en-PH" sz="1600" dirty="0"/>
              <a:t>Monitoring</a:t>
            </a:r>
          </a:p>
        </p:txBody>
      </p:sp>
      <p:sp>
        <p:nvSpPr>
          <p:cNvPr id="471" name="TextBox 470">
            <a:extLst>
              <a:ext uri="{FF2B5EF4-FFF2-40B4-BE49-F238E27FC236}">
                <a16:creationId xmlns:a16="http://schemas.microsoft.com/office/drawing/2014/main" id="{91CB29FB-60B1-463D-93F5-B1069CBA9C84}"/>
              </a:ext>
            </a:extLst>
          </p:cNvPr>
          <p:cNvSpPr txBox="1"/>
          <p:nvPr/>
        </p:nvSpPr>
        <p:spPr>
          <a:xfrm>
            <a:off x="3945464" y="802205"/>
            <a:ext cx="1361597" cy="338554"/>
          </a:xfrm>
          <a:prstGeom prst="rect">
            <a:avLst/>
          </a:prstGeom>
          <a:noFill/>
        </p:spPr>
        <p:txBody>
          <a:bodyPr wrap="square" rtlCol="0">
            <a:spAutoFit/>
          </a:bodyPr>
          <a:lstStyle/>
          <a:p>
            <a:pPr algn="ctr"/>
            <a:r>
              <a:rPr lang="en-PH" sz="1600" dirty="0"/>
              <a:t>Logout</a:t>
            </a:r>
          </a:p>
        </p:txBody>
      </p:sp>
      <p:pic>
        <p:nvPicPr>
          <p:cNvPr id="473" name="Picture 472">
            <a:extLst>
              <a:ext uri="{FF2B5EF4-FFF2-40B4-BE49-F238E27FC236}">
                <a16:creationId xmlns:a16="http://schemas.microsoft.com/office/drawing/2014/main" id="{37F8B3E3-0FBA-4029-A8CD-BC029AF9D9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7746" y="538935"/>
            <a:ext cx="384537" cy="384537"/>
          </a:xfrm>
          <a:prstGeom prst="rect">
            <a:avLst/>
          </a:prstGeom>
        </p:spPr>
      </p:pic>
      <p:pic>
        <p:nvPicPr>
          <p:cNvPr id="474" name="Picture 473">
            <a:extLst>
              <a:ext uri="{FF2B5EF4-FFF2-40B4-BE49-F238E27FC236}">
                <a16:creationId xmlns:a16="http://schemas.microsoft.com/office/drawing/2014/main" id="{AFD63911-6A7F-4B8C-A61A-A815438F2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444" y="519341"/>
            <a:ext cx="425081" cy="407605"/>
          </a:xfrm>
          <a:prstGeom prst="rect">
            <a:avLst/>
          </a:prstGeom>
          <a:effectLst/>
        </p:spPr>
      </p:pic>
    </p:spTree>
    <p:extLst>
      <p:ext uri="{BB962C8B-B14F-4D97-AF65-F5344CB8AC3E}">
        <p14:creationId xmlns:p14="http://schemas.microsoft.com/office/powerpoint/2010/main" val="415016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5DDB6B-0C90-4F56-AA44-B3032432613F}"/>
              </a:ext>
            </a:extLst>
          </p:cNvPr>
          <p:cNvSpPr/>
          <p:nvPr/>
        </p:nvSpPr>
        <p:spPr>
          <a:xfrm>
            <a:off x="318052" y="344557"/>
            <a:ext cx="3313044" cy="20408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3AF95E7A-4ABA-4D0A-AF23-BDE248941035}"/>
              </a:ext>
            </a:extLst>
          </p:cNvPr>
          <p:cNvSpPr/>
          <p:nvPr/>
        </p:nvSpPr>
        <p:spPr>
          <a:xfrm>
            <a:off x="669234" y="629478"/>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1hr</a:t>
            </a:r>
          </a:p>
        </p:txBody>
      </p:sp>
      <p:sp>
        <p:nvSpPr>
          <p:cNvPr id="7" name="Rectangle 6">
            <a:extLst>
              <a:ext uri="{FF2B5EF4-FFF2-40B4-BE49-F238E27FC236}">
                <a16:creationId xmlns:a16="http://schemas.microsoft.com/office/drawing/2014/main" id="{0AB5D13C-850E-4C69-80D1-AFD837A49B5A}"/>
              </a:ext>
            </a:extLst>
          </p:cNvPr>
          <p:cNvSpPr/>
          <p:nvPr/>
        </p:nvSpPr>
        <p:spPr>
          <a:xfrm>
            <a:off x="1686339" y="629477"/>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2hr</a:t>
            </a:r>
          </a:p>
        </p:txBody>
      </p:sp>
      <p:sp>
        <p:nvSpPr>
          <p:cNvPr id="8" name="Rectangle 7">
            <a:extLst>
              <a:ext uri="{FF2B5EF4-FFF2-40B4-BE49-F238E27FC236}">
                <a16:creationId xmlns:a16="http://schemas.microsoft.com/office/drawing/2014/main" id="{A321EA87-508A-44DC-845E-9025B1CA0C6D}"/>
              </a:ext>
            </a:extLst>
          </p:cNvPr>
          <p:cNvSpPr/>
          <p:nvPr/>
        </p:nvSpPr>
        <p:spPr>
          <a:xfrm>
            <a:off x="2703444" y="629476"/>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3hr</a:t>
            </a:r>
          </a:p>
        </p:txBody>
      </p:sp>
      <p:sp>
        <p:nvSpPr>
          <p:cNvPr id="9" name="Rectangle 8">
            <a:extLst>
              <a:ext uri="{FF2B5EF4-FFF2-40B4-BE49-F238E27FC236}">
                <a16:creationId xmlns:a16="http://schemas.microsoft.com/office/drawing/2014/main" id="{2964D608-E434-4B12-932D-4C0574A95D40}"/>
              </a:ext>
            </a:extLst>
          </p:cNvPr>
          <p:cNvSpPr/>
          <p:nvPr/>
        </p:nvSpPr>
        <p:spPr>
          <a:xfrm>
            <a:off x="669234"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4hr</a:t>
            </a:r>
          </a:p>
        </p:txBody>
      </p:sp>
      <p:sp>
        <p:nvSpPr>
          <p:cNvPr id="10" name="Rectangle 9">
            <a:extLst>
              <a:ext uri="{FF2B5EF4-FFF2-40B4-BE49-F238E27FC236}">
                <a16:creationId xmlns:a16="http://schemas.microsoft.com/office/drawing/2014/main" id="{08705548-1169-4D30-8987-5FA45C2354A6}"/>
              </a:ext>
            </a:extLst>
          </p:cNvPr>
          <p:cNvSpPr/>
          <p:nvPr/>
        </p:nvSpPr>
        <p:spPr>
          <a:xfrm>
            <a:off x="1686339"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5hr</a:t>
            </a:r>
          </a:p>
        </p:txBody>
      </p:sp>
      <p:sp>
        <p:nvSpPr>
          <p:cNvPr id="11" name="Rectangle 10">
            <a:extLst>
              <a:ext uri="{FF2B5EF4-FFF2-40B4-BE49-F238E27FC236}">
                <a16:creationId xmlns:a16="http://schemas.microsoft.com/office/drawing/2014/main" id="{FB387F4D-9C4D-4AF7-A9BA-4108B301E111}"/>
              </a:ext>
            </a:extLst>
          </p:cNvPr>
          <p:cNvSpPr/>
          <p:nvPr/>
        </p:nvSpPr>
        <p:spPr>
          <a:xfrm>
            <a:off x="2703444"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6hr</a:t>
            </a:r>
          </a:p>
        </p:txBody>
      </p:sp>
      <p:sp>
        <p:nvSpPr>
          <p:cNvPr id="12" name="Rectangle 11">
            <a:extLst>
              <a:ext uri="{FF2B5EF4-FFF2-40B4-BE49-F238E27FC236}">
                <a16:creationId xmlns:a16="http://schemas.microsoft.com/office/drawing/2014/main" id="{E196E685-B74A-48C7-AEE5-03FC54A00BEC}"/>
              </a:ext>
            </a:extLst>
          </p:cNvPr>
          <p:cNvSpPr/>
          <p:nvPr/>
        </p:nvSpPr>
        <p:spPr>
          <a:xfrm>
            <a:off x="318052" y="2753138"/>
            <a:ext cx="3313044" cy="242846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89B282F-FF53-4AD0-87F6-AD16A33BD8F6}"/>
              </a:ext>
            </a:extLst>
          </p:cNvPr>
          <p:cNvSpPr txBox="1"/>
          <p:nvPr/>
        </p:nvSpPr>
        <p:spPr>
          <a:xfrm>
            <a:off x="1459395" y="2836820"/>
            <a:ext cx="1030357" cy="369332"/>
          </a:xfrm>
          <a:prstGeom prst="rect">
            <a:avLst/>
          </a:prstGeom>
          <a:noFill/>
        </p:spPr>
        <p:txBody>
          <a:bodyPr wrap="square" rtlCol="0">
            <a:spAutoFit/>
          </a:bodyPr>
          <a:lstStyle/>
          <a:p>
            <a:r>
              <a:rPr lang="en-PH" dirty="0">
                <a:latin typeface="Arial Black" panose="020B0A04020102020204" pitchFamily="34" charset="0"/>
              </a:rPr>
              <a:t>Status</a:t>
            </a:r>
          </a:p>
        </p:txBody>
      </p:sp>
      <p:sp>
        <p:nvSpPr>
          <p:cNvPr id="14" name="TextBox 13">
            <a:extLst>
              <a:ext uri="{FF2B5EF4-FFF2-40B4-BE49-F238E27FC236}">
                <a16:creationId xmlns:a16="http://schemas.microsoft.com/office/drawing/2014/main" id="{0760DAE0-A9EE-4709-AAD3-22C860472810}"/>
              </a:ext>
            </a:extLst>
          </p:cNvPr>
          <p:cNvSpPr txBox="1"/>
          <p:nvPr/>
        </p:nvSpPr>
        <p:spPr>
          <a:xfrm>
            <a:off x="427381" y="3231080"/>
            <a:ext cx="1441176" cy="276999"/>
          </a:xfrm>
          <a:prstGeom prst="rect">
            <a:avLst/>
          </a:prstGeom>
          <a:noFill/>
        </p:spPr>
        <p:txBody>
          <a:bodyPr wrap="square" rtlCol="0">
            <a:spAutoFit/>
          </a:bodyPr>
          <a:lstStyle/>
          <a:p>
            <a:r>
              <a:rPr lang="en-PH" sz="1200" dirty="0">
                <a:latin typeface="Arial Black" panose="020B0A04020102020204" pitchFamily="34" charset="0"/>
              </a:rPr>
              <a:t>Username</a:t>
            </a:r>
          </a:p>
        </p:txBody>
      </p:sp>
      <p:sp>
        <p:nvSpPr>
          <p:cNvPr id="15" name="TextBox 14">
            <a:extLst>
              <a:ext uri="{FF2B5EF4-FFF2-40B4-BE49-F238E27FC236}">
                <a16:creationId xmlns:a16="http://schemas.microsoft.com/office/drawing/2014/main" id="{3D791AB2-BE79-4F64-BC51-4B599B7848CB}"/>
              </a:ext>
            </a:extLst>
          </p:cNvPr>
          <p:cNvSpPr txBox="1"/>
          <p:nvPr/>
        </p:nvSpPr>
        <p:spPr>
          <a:xfrm>
            <a:off x="427380" y="3598827"/>
            <a:ext cx="1550506" cy="276999"/>
          </a:xfrm>
          <a:prstGeom prst="rect">
            <a:avLst/>
          </a:prstGeom>
          <a:noFill/>
        </p:spPr>
        <p:txBody>
          <a:bodyPr wrap="square" rtlCol="0">
            <a:spAutoFit/>
          </a:bodyPr>
          <a:lstStyle/>
          <a:p>
            <a:r>
              <a:rPr lang="en-PH" sz="1200" dirty="0">
                <a:latin typeface="Arial Black" panose="020B0A04020102020204" pitchFamily="34" charset="0"/>
              </a:rPr>
              <a:t>Start time</a:t>
            </a:r>
          </a:p>
        </p:txBody>
      </p:sp>
      <p:sp>
        <p:nvSpPr>
          <p:cNvPr id="16" name="TextBox 15">
            <a:extLst>
              <a:ext uri="{FF2B5EF4-FFF2-40B4-BE49-F238E27FC236}">
                <a16:creationId xmlns:a16="http://schemas.microsoft.com/office/drawing/2014/main" id="{D3613C6E-4A0B-4C27-82DB-B03D6857745C}"/>
              </a:ext>
            </a:extLst>
          </p:cNvPr>
          <p:cNvSpPr txBox="1"/>
          <p:nvPr/>
        </p:nvSpPr>
        <p:spPr>
          <a:xfrm>
            <a:off x="427379" y="3966574"/>
            <a:ext cx="1550506" cy="276999"/>
          </a:xfrm>
          <a:prstGeom prst="rect">
            <a:avLst/>
          </a:prstGeom>
          <a:noFill/>
        </p:spPr>
        <p:txBody>
          <a:bodyPr wrap="square" rtlCol="0">
            <a:spAutoFit/>
          </a:bodyPr>
          <a:lstStyle/>
          <a:p>
            <a:r>
              <a:rPr lang="en-PH" sz="1200" dirty="0">
                <a:latin typeface="Arial Black" panose="020B0A04020102020204" pitchFamily="34" charset="0"/>
              </a:rPr>
              <a:t>Used time</a:t>
            </a:r>
          </a:p>
        </p:txBody>
      </p:sp>
      <p:sp>
        <p:nvSpPr>
          <p:cNvPr id="17" name="TextBox 16">
            <a:extLst>
              <a:ext uri="{FF2B5EF4-FFF2-40B4-BE49-F238E27FC236}">
                <a16:creationId xmlns:a16="http://schemas.microsoft.com/office/drawing/2014/main" id="{F3F31781-F80A-4168-8344-A0406A37955D}"/>
              </a:ext>
            </a:extLst>
          </p:cNvPr>
          <p:cNvSpPr txBox="1"/>
          <p:nvPr/>
        </p:nvSpPr>
        <p:spPr>
          <a:xfrm>
            <a:off x="424068" y="4379118"/>
            <a:ext cx="1550506" cy="276999"/>
          </a:xfrm>
          <a:prstGeom prst="rect">
            <a:avLst/>
          </a:prstGeom>
          <a:noFill/>
        </p:spPr>
        <p:txBody>
          <a:bodyPr wrap="square" rtlCol="0">
            <a:spAutoFit/>
          </a:bodyPr>
          <a:lstStyle/>
          <a:p>
            <a:r>
              <a:rPr lang="en-PH" sz="1200" dirty="0">
                <a:latin typeface="Arial Black" panose="020B0A04020102020204" pitchFamily="34" charset="0"/>
              </a:rPr>
              <a:t>Remaining time</a:t>
            </a:r>
          </a:p>
        </p:txBody>
      </p:sp>
      <p:sp>
        <p:nvSpPr>
          <p:cNvPr id="18" name="TextBox 17">
            <a:extLst>
              <a:ext uri="{FF2B5EF4-FFF2-40B4-BE49-F238E27FC236}">
                <a16:creationId xmlns:a16="http://schemas.microsoft.com/office/drawing/2014/main" id="{58522C70-A51C-4559-BE92-33CDD21D1EDE}"/>
              </a:ext>
            </a:extLst>
          </p:cNvPr>
          <p:cNvSpPr txBox="1"/>
          <p:nvPr/>
        </p:nvSpPr>
        <p:spPr>
          <a:xfrm>
            <a:off x="424068" y="4778337"/>
            <a:ext cx="1550506" cy="276999"/>
          </a:xfrm>
          <a:prstGeom prst="rect">
            <a:avLst/>
          </a:prstGeom>
          <a:noFill/>
        </p:spPr>
        <p:txBody>
          <a:bodyPr wrap="square" rtlCol="0">
            <a:spAutoFit/>
          </a:bodyPr>
          <a:lstStyle/>
          <a:p>
            <a:r>
              <a:rPr lang="en-PH" sz="1200" dirty="0">
                <a:latin typeface="Arial Black" panose="020B0A04020102020204" pitchFamily="34" charset="0"/>
              </a:rPr>
              <a:t>Usage cost</a:t>
            </a:r>
          </a:p>
        </p:txBody>
      </p:sp>
      <p:sp>
        <p:nvSpPr>
          <p:cNvPr id="19" name="TextBox 18">
            <a:extLst>
              <a:ext uri="{FF2B5EF4-FFF2-40B4-BE49-F238E27FC236}">
                <a16:creationId xmlns:a16="http://schemas.microsoft.com/office/drawing/2014/main" id="{D3D8334D-1490-4CD0-8D98-9CBA8D256429}"/>
              </a:ext>
            </a:extLst>
          </p:cNvPr>
          <p:cNvSpPr txBox="1"/>
          <p:nvPr/>
        </p:nvSpPr>
        <p:spPr>
          <a:xfrm>
            <a:off x="2657062" y="3598827"/>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0" name="TextBox 19">
            <a:extLst>
              <a:ext uri="{FF2B5EF4-FFF2-40B4-BE49-F238E27FC236}">
                <a16:creationId xmlns:a16="http://schemas.microsoft.com/office/drawing/2014/main" id="{4B840898-8EB5-4691-8BAF-3C94DE54AC18}"/>
              </a:ext>
            </a:extLst>
          </p:cNvPr>
          <p:cNvSpPr txBox="1"/>
          <p:nvPr/>
        </p:nvSpPr>
        <p:spPr>
          <a:xfrm>
            <a:off x="2657061" y="3959513"/>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1" name="TextBox 20">
            <a:extLst>
              <a:ext uri="{FF2B5EF4-FFF2-40B4-BE49-F238E27FC236}">
                <a16:creationId xmlns:a16="http://schemas.microsoft.com/office/drawing/2014/main" id="{15CB8A31-B151-4B88-8377-47BE70AED608}"/>
              </a:ext>
            </a:extLst>
          </p:cNvPr>
          <p:cNvSpPr txBox="1"/>
          <p:nvPr/>
        </p:nvSpPr>
        <p:spPr>
          <a:xfrm>
            <a:off x="2657060" y="4368915"/>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2" name="TextBox 21">
            <a:extLst>
              <a:ext uri="{FF2B5EF4-FFF2-40B4-BE49-F238E27FC236}">
                <a16:creationId xmlns:a16="http://schemas.microsoft.com/office/drawing/2014/main" id="{E208718C-62E1-4E47-A3BC-5F9960B9065B}"/>
              </a:ext>
            </a:extLst>
          </p:cNvPr>
          <p:cNvSpPr txBox="1"/>
          <p:nvPr/>
        </p:nvSpPr>
        <p:spPr>
          <a:xfrm>
            <a:off x="2398644" y="4778337"/>
            <a:ext cx="1051891" cy="276999"/>
          </a:xfrm>
          <a:prstGeom prst="rect">
            <a:avLst/>
          </a:prstGeom>
          <a:noFill/>
        </p:spPr>
        <p:txBody>
          <a:bodyPr wrap="square" rtlCol="0">
            <a:spAutoFit/>
          </a:bodyPr>
          <a:lstStyle/>
          <a:p>
            <a:pPr algn="r"/>
            <a:r>
              <a:rPr lang="en-PH" sz="1200" dirty="0">
                <a:latin typeface="Arial Black" panose="020B0A04020102020204" pitchFamily="34" charset="0"/>
              </a:rPr>
              <a:t>000.000</a:t>
            </a:r>
          </a:p>
        </p:txBody>
      </p:sp>
      <p:sp>
        <p:nvSpPr>
          <p:cNvPr id="23" name="TextBox 22">
            <a:extLst>
              <a:ext uri="{FF2B5EF4-FFF2-40B4-BE49-F238E27FC236}">
                <a16:creationId xmlns:a16="http://schemas.microsoft.com/office/drawing/2014/main" id="{C66F39B1-9D9B-4714-854E-A555BC0CC072}"/>
              </a:ext>
            </a:extLst>
          </p:cNvPr>
          <p:cNvSpPr txBox="1"/>
          <p:nvPr/>
        </p:nvSpPr>
        <p:spPr>
          <a:xfrm>
            <a:off x="2657060" y="3255616"/>
            <a:ext cx="793475" cy="276999"/>
          </a:xfrm>
          <a:prstGeom prst="rect">
            <a:avLst/>
          </a:prstGeom>
          <a:noFill/>
        </p:spPr>
        <p:txBody>
          <a:bodyPr wrap="square" rtlCol="0">
            <a:spAutoFit/>
          </a:bodyPr>
          <a:lstStyle/>
          <a:p>
            <a:pPr algn="r"/>
            <a:r>
              <a:rPr lang="en-PH" sz="1200" dirty="0">
                <a:latin typeface="Arial Black" panose="020B0A04020102020204" pitchFamily="34" charset="0"/>
              </a:rPr>
              <a:t>N/A</a:t>
            </a:r>
          </a:p>
        </p:txBody>
      </p:sp>
      <p:sp>
        <p:nvSpPr>
          <p:cNvPr id="24" name="Rectangle 23">
            <a:extLst>
              <a:ext uri="{FF2B5EF4-FFF2-40B4-BE49-F238E27FC236}">
                <a16:creationId xmlns:a16="http://schemas.microsoft.com/office/drawing/2014/main" id="{5B96C698-9307-4167-A874-9198A95B986C}"/>
              </a:ext>
            </a:extLst>
          </p:cNvPr>
          <p:cNvSpPr/>
          <p:nvPr/>
        </p:nvSpPr>
        <p:spPr>
          <a:xfrm>
            <a:off x="4078358" y="344557"/>
            <a:ext cx="3313044" cy="20408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TextBox 24">
            <a:extLst>
              <a:ext uri="{FF2B5EF4-FFF2-40B4-BE49-F238E27FC236}">
                <a16:creationId xmlns:a16="http://schemas.microsoft.com/office/drawing/2014/main" id="{56398510-D6AF-4FC7-BE88-AA9F12007411}"/>
              </a:ext>
            </a:extLst>
          </p:cNvPr>
          <p:cNvSpPr txBox="1"/>
          <p:nvPr/>
        </p:nvSpPr>
        <p:spPr>
          <a:xfrm>
            <a:off x="5031687" y="429107"/>
            <a:ext cx="1406386" cy="369332"/>
          </a:xfrm>
          <a:prstGeom prst="rect">
            <a:avLst/>
          </a:prstGeom>
          <a:noFill/>
        </p:spPr>
        <p:txBody>
          <a:bodyPr wrap="square" rtlCol="0">
            <a:spAutoFit/>
          </a:bodyPr>
          <a:lstStyle/>
          <a:p>
            <a:r>
              <a:rPr lang="en-PH" dirty="0">
                <a:latin typeface="Arial Black" panose="020B0A04020102020204" pitchFamily="34" charset="0"/>
              </a:rPr>
              <a:t>New User</a:t>
            </a:r>
          </a:p>
        </p:txBody>
      </p:sp>
      <p:sp>
        <p:nvSpPr>
          <p:cNvPr id="27" name="TextBox 26">
            <a:extLst>
              <a:ext uri="{FF2B5EF4-FFF2-40B4-BE49-F238E27FC236}">
                <a16:creationId xmlns:a16="http://schemas.microsoft.com/office/drawing/2014/main" id="{6E201116-F482-47BD-BCE3-D547DE2B63CD}"/>
              </a:ext>
            </a:extLst>
          </p:cNvPr>
          <p:cNvSpPr txBox="1"/>
          <p:nvPr/>
        </p:nvSpPr>
        <p:spPr>
          <a:xfrm>
            <a:off x="4762087" y="956425"/>
            <a:ext cx="1945586" cy="307777"/>
          </a:xfrm>
          <a:prstGeom prst="rect">
            <a:avLst/>
          </a:prstGeom>
          <a:noFill/>
          <a:ln>
            <a:solidFill>
              <a:schemeClr val="tx1"/>
            </a:solidFill>
          </a:ln>
        </p:spPr>
        <p:txBody>
          <a:bodyPr wrap="square" rtlCol="0">
            <a:spAutoFit/>
          </a:bodyPr>
          <a:lstStyle/>
          <a:p>
            <a:pPr algn="ctr"/>
            <a:r>
              <a:rPr lang="en-PH" sz="1400" dirty="0">
                <a:latin typeface="Arial Black" panose="020B0A04020102020204" pitchFamily="34" charset="0"/>
              </a:rPr>
              <a:t> Enter username</a:t>
            </a:r>
          </a:p>
        </p:txBody>
      </p:sp>
      <p:sp>
        <p:nvSpPr>
          <p:cNvPr id="28" name="TextBox 27">
            <a:extLst>
              <a:ext uri="{FF2B5EF4-FFF2-40B4-BE49-F238E27FC236}">
                <a16:creationId xmlns:a16="http://schemas.microsoft.com/office/drawing/2014/main" id="{AA9763DD-B969-4FF8-AAFF-CAC792257259}"/>
              </a:ext>
            </a:extLst>
          </p:cNvPr>
          <p:cNvSpPr txBox="1"/>
          <p:nvPr/>
        </p:nvSpPr>
        <p:spPr>
          <a:xfrm>
            <a:off x="4762399" y="1268299"/>
            <a:ext cx="1945274" cy="307777"/>
          </a:xfrm>
          <a:prstGeom prst="rect">
            <a:avLst/>
          </a:prstGeom>
          <a:noFill/>
          <a:ln>
            <a:solidFill>
              <a:schemeClr val="tx1"/>
            </a:solidFill>
          </a:ln>
        </p:spPr>
        <p:txBody>
          <a:bodyPr wrap="square" rtlCol="0">
            <a:spAutoFit/>
          </a:bodyPr>
          <a:lstStyle/>
          <a:p>
            <a:pPr algn="ctr"/>
            <a:r>
              <a:rPr lang="en-PH" sz="1400" dirty="0">
                <a:latin typeface="Arial Black" panose="020B0A04020102020204" pitchFamily="34" charset="0"/>
              </a:rPr>
              <a:t>Enter password</a:t>
            </a:r>
          </a:p>
        </p:txBody>
      </p:sp>
      <p:sp>
        <p:nvSpPr>
          <p:cNvPr id="30" name="TextBox 29">
            <a:extLst>
              <a:ext uri="{FF2B5EF4-FFF2-40B4-BE49-F238E27FC236}">
                <a16:creationId xmlns:a16="http://schemas.microsoft.com/office/drawing/2014/main" id="{4F1C65CC-D0AC-4851-A388-232DB96476C4}"/>
              </a:ext>
            </a:extLst>
          </p:cNvPr>
          <p:cNvSpPr txBox="1"/>
          <p:nvPr/>
        </p:nvSpPr>
        <p:spPr>
          <a:xfrm>
            <a:off x="4762087" y="1574118"/>
            <a:ext cx="1945274" cy="307777"/>
          </a:xfrm>
          <a:prstGeom prst="rect">
            <a:avLst/>
          </a:prstGeom>
          <a:noFill/>
          <a:ln>
            <a:solidFill>
              <a:schemeClr val="tx1"/>
            </a:solidFill>
          </a:ln>
        </p:spPr>
        <p:txBody>
          <a:bodyPr wrap="square" rtlCol="0">
            <a:spAutoFit/>
          </a:bodyPr>
          <a:lstStyle/>
          <a:p>
            <a:r>
              <a:rPr lang="en-PH" sz="1400" dirty="0">
                <a:latin typeface="Arial Black" panose="020B0A04020102020204" pitchFamily="34" charset="0"/>
              </a:rPr>
              <a:t>  Enter </a:t>
            </a:r>
            <a:r>
              <a:rPr lang="en-PH" sz="1400" dirty="0" err="1">
                <a:latin typeface="Arial Black" panose="020B0A04020102020204" pitchFamily="34" charset="0"/>
              </a:rPr>
              <a:t>pincode</a:t>
            </a:r>
            <a:endParaRPr lang="en-PH" sz="1400" dirty="0">
              <a:latin typeface="Arial Black" panose="020B0A04020102020204" pitchFamily="34" charset="0"/>
            </a:endParaRPr>
          </a:p>
        </p:txBody>
      </p:sp>
      <p:sp>
        <p:nvSpPr>
          <p:cNvPr id="31" name="TextBox 30">
            <a:extLst>
              <a:ext uri="{FF2B5EF4-FFF2-40B4-BE49-F238E27FC236}">
                <a16:creationId xmlns:a16="http://schemas.microsoft.com/office/drawing/2014/main" id="{A4AE6C0F-DA92-44CE-81E1-C453708DEBBA}"/>
              </a:ext>
            </a:extLst>
          </p:cNvPr>
          <p:cNvSpPr txBox="1"/>
          <p:nvPr/>
        </p:nvSpPr>
        <p:spPr>
          <a:xfrm>
            <a:off x="5221356" y="2004385"/>
            <a:ext cx="1009451" cy="276999"/>
          </a:xfrm>
          <a:prstGeom prst="rect">
            <a:avLst/>
          </a:prstGeom>
          <a:noFill/>
          <a:ln>
            <a:solidFill>
              <a:schemeClr val="tx1"/>
            </a:solidFill>
          </a:ln>
        </p:spPr>
        <p:txBody>
          <a:bodyPr wrap="square" rtlCol="0">
            <a:spAutoFit/>
          </a:bodyPr>
          <a:lstStyle/>
          <a:p>
            <a:pPr algn="ctr"/>
            <a:r>
              <a:rPr lang="en-PH" sz="1200" dirty="0">
                <a:latin typeface="Arial Black" panose="020B0A04020102020204" pitchFamily="34" charset="0"/>
              </a:rPr>
              <a:t>Submit</a:t>
            </a:r>
          </a:p>
        </p:txBody>
      </p:sp>
    </p:spTree>
    <p:extLst>
      <p:ext uri="{BB962C8B-B14F-4D97-AF65-F5344CB8AC3E}">
        <p14:creationId xmlns:p14="http://schemas.microsoft.com/office/powerpoint/2010/main" val="338013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647D-D54D-4DF2-A38D-967947962FAC}"/>
              </a:ext>
            </a:extLst>
          </p:cNvPr>
          <p:cNvSpPr>
            <a:spLocks noGrp="1"/>
          </p:cNvSpPr>
          <p:nvPr>
            <p:ph type="title"/>
          </p:nvPr>
        </p:nvSpPr>
        <p:spPr>
          <a:xfrm>
            <a:off x="838200" y="365125"/>
            <a:ext cx="10515600" cy="1635953"/>
          </a:xfrm>
        </p:spPr>
        <p:txBody>
          <a:bodyPr/>
          <a:lstStyle/>
          <a:p>
            <a:pPr algn="ctr"/>
            <a:r>
              <a:rPr lang="en-US" dirty="0">
                <a:latin typeface="Calibri Body"/>
              </a:rPr>
              <a:t>Student with no personal computer</a:t>
            </a:r>
            <a:endParaRPr lang="en-PH" dirty="0">
              <a:latin typeface="Calibri Body"/>
            </a:endParaRPr>
          </a:p>
        </p:txBody>
      </p:sp>
      <p:sp>
        <p:nvSpPr>
          <p:cNvPr id="3" name="Content Placeholder 2">
            <a:extLst>
              <a:ext uri="{FF2B5EF4-FFF2-40B4-BE49-F238E27FC236}">
                <a16:creationId xmlns:a16="http://schemas.microsoft.com/office/drawing/2014/main" id="{57A4E801-80C3-4DF7-B714-A2A199140F76}"/>
              </a:ext>
            </a:extLst>
          </p:cNvPr>
          <p:cNvSpPr>
            <a:spLocks noGrp="1"/>
          </p:cNvSpPr>
          <p:nvPr>
            <p:ph idx="1"/>
          </p:nvPr>
        </p:nvSpPr>
        <p:spPr>
          <a:xfrm>
            <a:off x="838200" y="2223189"/>
            <a:ext cx="10515600" cy="3740289"/>
          </a:xfrm>
        </p:spPr>
        <p:txBody>
          <a:bodyPr>
            <a:normAutofit/>
          </a:bodyPr>
          <a:lstStyle/>
          <a:p>
            <a:pPr marL="0" indent="0">
              <a:buNone/>
            </a:pPr>
            <a:r>
              <a:rPr lang="en-PH" sz="4400" dirty="0"/>
              <a:t>Problem</a:t>
            </a:r>
          </a:p>
          <a:p>
            <a:r>
              <a:rPr lang="en-US" dirty="0"/>
              <a:t>Students doesn’t have their own personal computer to work with their assignments and projects.</a:t>
            </a:r>
          </a:p>
          <a:p>
            <a:r>
              <a:rPr lang="en-US" dirty="0"/>
              <a:t>They always do their work in other computers.</a:t>
            </a:r>
          </a:p>
          <a:p>
            <a:r>
              <a:rPr lang="en-US" dirty="0"/>
              <a:t>Go to a computer shop to rent a computer.</a:t>
            </a:r>
          </a:p>
          <a:p>
            <a:r>
              <a:rPr lang="en-US" dirty="0"/>
              <a:t>Expensive computer rent.</a:t>
            </a:r>
            <a:endParaRPr lang="en-PH" dirty="0"/>
          </a:p>
        </p:txBody>
      </p:sp>
    </p:spTree>
    <p:extLst>
      <p:ext uri="{BB962C8B-B14F-4D97-AF65-F5344CB8AC3E}">
        <p14:creationId xmlns:p14="http://schemas.microsoft.com/office/powerpoint/2010/main" val="278791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8786312" cy="769441"/>
          </a:xfrm>
          <a:prstGeom prst="rect">
            <a:avLst/>
          </a:prstGeom>
          <a:noFill/>
        </p:spPr>
        <p:txBody>
          <a:bodyPr wrap="square" rtlCol="0">
            <a:spAutoFit/>
          </a:bodyPr>
          <a:lstStyle/>
          <a:p>
            <a:r>
              <a:rPr lang="en-PH" sz="4400" b="1" dirty="0"/>
              <a:t>User Feedback (First Prototype)</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3109056"/>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Prototype has no pictures</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Unresponsive Map</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Provide current reviews of the Internet Cafes, also let the users comment, or do a review about the place.</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Create an advanced booking system</a:t>
            </a:r>
            <a:endParaRPr lang="en-PH"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903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8786312" cy="769441"/>
          </a:xfrm>
          <a:prstGeom prst="rect">
            <a:avLst/>
          </a:prstGeom>
          <a:noFill/>
        </p:spPr>
        <p:txBody>
          <a:bodyPr wrap="square" rtlCol="0">
            <a:spAutoFit/>
          </a:bodyPr>
          <a:lstStyle/>
          <a:p>
            <a:r>
              <a:rPr lang="en-PH" sz="4400" b="1" dirty="0"/>
              <a:t>User Feedback (Second Prototype)</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1227580"/>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Provide the total price</a:t>
            </a:r>
            <a:endParaRPr lang="en-PH"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Create hints or clues for the users to have an idea how the interface works</a:t>
            </a:r>
          </a:p>
        </p:txBody>
      </p:sp>
    </p:spTree>
    <p:extLst>
      <p:ext uri="{BB962C8B-B14F-4D97-AF65-F5344CB8AC3E}">
        <p14:creationId xmlns:p14="http://schemas.microsoft.com/office/powerpoint/2010/main" val="137176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F2CF3-4ADF-4DFC-8A5B-4F6524D594E5}"/>
              </a:ext>
            </a:extLst>
          </p:cNvPr>
          <p:cNvSpPr txBox="1"/>
          <p:nvPr/>
        </p:nvSpPr>
        <p:spPr>
          <a:xfrm>
            <a:off x="1770742" y="2499096"/>
            <a:ext cx="8650515" cy="1323439"/>
          </a:xfrm>
          <a:prstGeom prst="rect">
            <a:avLst/>
          </a:prstGeom>
          <a:noFill/>
        </p:spPr>
        <p:txBody>
          <a:bodyPr wrap="square" rtlCol="0">
            <a:spAutoFit/>
          </a:bodyPr>
          <a:lstStyle/>
          <a:p>
            <a:pPr algn="ctr"/>
            <a:r>
              <a:rPr lang="en-PH" sz="8000" dirty="0"/>
              <a:t>THANK YOU</a:t>
            </a:r>
          </a:p>
        </p:txBody>
      </p:sp>
    </p:spTree>
    <p:extLst>
      <p:ext uri="{BB962C8B-B14F-4D97-AF65-F5344CB8AC3E}">
        <p14:creationId xmlns:p14="http://schemas.microsoft.com/office/powerpoint/2010/main" val="356590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DC0E29-BE6C-479B-AF6D-D9B4511E7067}"/>
              </a:ext>
            </a:extLst>
          </p:cNvPr>
          <p:cNvPicPr>
            <a:picLocks noChangeAspect="1"/>
          </p:cNvPicPr>
          <p:nvPr/>
        </p:nvPicPr>
        <p:blipFill>
          <a:blip r:embed="rId2"/>
          <a:stretch>
            <a:fillRect/>
          </a:stretch>
        </p:blipFill>
        <p:spPr>
          <a:xfrm>
            <a:off x="1821449" y="796373"/>
            <a:ext cx="8549102" cy="5491204"/>
          </a:xfrm>
          <a:prstGeom prst="rect">
            <a:avLst/>
          </a:prstGeom>
        </p:spPr>
      </p:pic>
    </p:spTree>
    <p:extLst>
      <p:ext uri="{BB962C8B-B14F-4D97-AF65-F5344CB8AC3E}">
        <p14:creationId xmlns:p14="http://schemas.microsoft.com/office/powerpoint/2010/main" val="55434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DC0E29-BE6C-479B-AF6D-D9B4511E7067}"/>
              </a:ext>
            </a:extLst>
          </p:cNvPr>
          <p:cNvPicPr>
            <a:picLocks noChangeAspect="1"/>
          </p:cNvPicPr>
          <p:nvPr/>
        </p:nvPicPr>
        <p:blipFill>
          <a:blip r:embed="rId2"/>
          <a:stretch>
            <a:fillRect/>
          </a:stretch>
        </p:blipFill>
        <p:spPr>
          <a:xfrm>
            <a:off x="1821449" y="796373"/>
            <a:ext cx="8549102" cy="5491204"/>
          </a:xfrm>
          <a:prstGeom prst="rect">
            <a:avLst/>
          </a:prstGeom>
        </p:spPr>
      </p:pic>
      <p:pic>
        <p:nvPicPr>
          <p:cNvPr id="3" name="Picture 2">
            <a:extLst>
              <a:ext uri="{FF2B5EF4-FFF2-40B4-BE49-F238E27FC236}">
                <a16:creationId xmlns:a16="http://schemas.microsoft.com/office/drawing/2014/main" id="{52C11411-6496-46D8-ABBE-B775589D4E9C}"/>
              </a:ext>
            </a:extLst>
          </p:cNvPr>
          <p:cNvPicPr>
            <a:picLocks noChangeAspect="1"/>
          </p:cNvPicPr>
          <p:nvPr/>
        </p:nvPicPr>
        <p:blipFill>
          <a:blip r:embed="rId3"/>
          <a:stretch>
            <a:fillRect/>
          </a:stretch>
        </p:blipFill>
        <p:spPr>
          <a:xfrm>
            <a:off x="1821449" y="796373"/>
            <a:ext cx="8549102" cy="5496703"/>
          </a:xfrm>
          <a:prstGeom prst="rect">
            <a:avLst/>
          </a:prstGeom>
        </p:spPr>
      </p:pic>
    </p:spTree>
    <p:extLst>
      <p:ext uri="{BB962C8B-B14F-4D97-AF65-F5344CB8AC3E}">
        <p14:creationId xmlns:p14="http://schemas.microsoft.com/office/powerpoint/2010/main" val="38471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96F891-75DC-4AAD-A105-5DED6B437314}"/>
              </a:ext>
            </a:extLst>
          </p:cNvPr>
          <p:cNvPicPr>
            <a:picLocks noChangeAspect="1"/>
          </p:cNvPicPr>
          <p:nvPr/>
        </p:nvPicPr>
        <p:blipFill>
          <a:blip r:embed="rId2"/>
          <a:stretch>
            <a:fillRect/>
          </a:stretch>
        </p:blipFill>
        <p:spPr>
          <a:xfrm>
            <a:off x="2357048" y="1538494"/>
            <a:ext cx="6841797" cy="4634404"/>
          </a:xfrm>
          <a:prstGeom prst="rect">
            <a:avLst/>
          </a:prstGeom>
        </p:spPr>
      </p:pic>
    </p:spTree>
    <p:extLst>
      <p:ext uri="{BB962C8B-B14F-4D97-AF65-F5344CB8AC3E}">
        <p14:creationId xmlns:p14="http://schemas.microsoft.com/office/powerpoint/2010/main" val="304693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5588000" cy="769441"/>
          </a:xfrm>
          <a:prstGeom prst="rect">
            <a:avLst/>
          </a:prstGeom>
          <a:noFill/>
        </p:spPr>
        <p:txBody>
          <a:bodyPr wrap="square" rtlCol="0">
            <a:spAutoFit/>
          </a:bodyPr>
          <a:lstStyle/>
          <a:p>
            <a:r>
              <a:rPr lang="en-PH" sz="4400" b="1" dirty="0"/>
              <a:t>USER NEEDS</a:t>
            </a:r>
          </a:p>
        </p:txBody>
      </p:sp>
      <p:sp>
        <p:nvSpPr>
          <p:cNvPr id="10" name="Rectangle 9">
            <a:extLst>
              <a:ext uri="{FF2B5EF4-FFF2-40B4-BE49-F238E27FC236}">
                <a16:creationId xmlns:a16="http://schemas.microsoft.com/office/drawing/2014/main" id="{5316A900-6D0D-4779-B86F-C134F5DE456C}"/>
              </a:ext>
            </a:extLst>
          </p:cNvPr>
          <p:cNvSpPr/>
          <p:nvPr/>
        </p:nvSpPr>
        <p:spPr>
          <a:xfrm>
            <a:off x="507999" y="1741898"/>
            <a:ext cx="10222753" cy="3899081"/>
          </a:xfrm>
          <a:prstGeom prst="rect">
            <a:avLst/>
          </a:prstGeom>
        </p:spPr>
        <p:txBody>
          <a:bodyPr wrap="square">
            <a:spAutoFit/>
          </a:bodyPr>
          <a:lstStyle/>
          <a:p>
            <a:pPr lvl="0">
              <a:lnSpc>
                <a:spcPct val="150000"/>
              </a:lnSpc>
              <a:spcAft>
                <a:spcPts val="800"/>
              </a:spcAft>
            </a:pPr>
            <a:r>
              <a:rPr lang="en-US" sz="2800" dirty="0">
                <a:effectLst/>
                <a:latin typeface="Tahoma" panose="020B0604030504040204" pitchFamily="34" charset="0"/>
                <a:ea typeface="Times New Roman" panose="02020603050405020304" pitchFamily="18" charset="0"/>
                <a:cs typeface="Times New Roman" panose="02020603050405020304" pitchFamily="18" charset="0"/>
              </a:rPr>
              <a:t>Users </a:t>
            </a:r>
            <a:r>
              <a:rPr lang="en-US" sz="2800" dirty="0">
                <a:latin typeface="Tahoma" panose="020B0604030504040204" pitchFamily="34" charset="0"/>
                <a:ea typeface="Times New Roman" panose="02020603050405020304" pitchFamily="18" charset="0"/>
                <a:cs typeface="Times New Roman" panose="02020603050405020304" pitchFamily="18" charset="0"/>
              </a:rPr>
              <a:t>needs to know what is the open hours of Internet Cafes for they have different time schedules, as well as the availability of Computers inside and its capability to handle the desired work of the users. This is for them to save time and money, because some Cafes demand a high price while having incapable computers.</a:t>
            </a:r>
            <a:endParaRPr lang="en-PH"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57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5588000" cy="769441"/>
          </a:xfrm>
          <a:prstGeom prst="rect">
            <a:avLst/>
          </a:prstGeom>
          <a:noFill/>
        </p:spPr>
        <p:txBody>
          <a:bodyPr wrap="square" rtlCol="0">
            <a:spAutoFit/>
          </a:bodyPr>
          <a:lstStyle/>
          <a:p>
            <a:r>
              <a:rPr lang="en-PH" sz="4400" b="1" dirty="0"/>
              <a:t>Point of View</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4365747"/>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prefer cheaper rent prizes than expensive ones especially when there is no need for longer use of computers</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want to use capable computers to accommodate their works or activities properly</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do not want to waste time and want to have easy access to available computers</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000" dirty="0">
                <a:latin typeface="Tahoma" panose="020B0604030504040204" pitchFamily="34" charset="0"/>
                <a:ea typeface="Times New Roman" panose="02020603050405020304" pitchFamily="18" charset="0"/>
                <a:cs typeface="Times New Roman" panose="02020603050405020304" pitchFamily="18" charset="0"/>
              </a:rPr>
              <a:t>Users want to know the opening hours of different Internet Cafes due to their different time schedules</a:t>
            </a: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52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5BCAE-0CD9-4EB5-98C3-81A995CD53F0}"/>
              </a:ext>
            </a:extLst>
          </p:cNvPr>
          <p:cNvSpPr txBox="1"/>
          <p:nvPr/>
        </p:nvSpPr>
        <p:spPr>
          <a:xfrm>
            <a:off x="333829" y="377371"/>
            <a:ext cx="6066971" cy="923330"/>
          </a:xfrm>
          <a:prstGeom prst="rect">
            <a:avLst/>
          </a:prstGeom>
          <a:noFill/>
        </p:spPr>
        <p:txBody>
          <a:bodyPr wrap="square" rtlCol="0">
            <a:spAutoFit/>
          </a:bodyPr>
          <a:lstStyle/>
          <a:p>
            <a:r>
              <a:rPr lang="en-PH" sz="5400" b="1" dirty="0"/>
              <a:t>STORYBOARD</a:t>
            </a:r>
          </a:p>
        </p:txBody>
      </p:sp>
      <p:pic>
        <p:nvPicPr>
          <p:cNvPr id="4" name="Picture 3" descr="A close up of text on a white background&#10;&#10;Description automatically generated">
            <a:extLst>
              <a:ext uri="{FF2B5EF4-FFF2-40B4-BE49-F238E27FC236}">
                <a16:creationId xmlns:a16="http://schemas.microsoft.com/office/drawing/2014/main" id="{80B8D095-BA4A-44B4-B155-3BAB6835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42" y="1402301"/>
            <a:ext cx="2402783" cy="5078328"/>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CBE8E101-F4DF-4E88-A8CD-A65FAB962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555" y="1402301"/>
            <a:ext cx="2402783" cy="5078328"/>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E5E832F6-51DD-4CB2-9F3F-92E95113F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768" y="1402301"/>
            <a:ext cx="2402783" cy="5078328"/>
          </a:xfrm>
          <a:prstGeom prst="rect">
            <a:avLst/>
          </a:prstGeom>
        </p:spPr>
      </p:pic>
    </p:spTree>
    <p:extLst>
      <p:ext uri="{BB962C8B-B14F-4D97-AF65-F5344CB8AC3E}">
        <p14:creationId xmlns:p14="http://schemas.microsoft.com/office/powerpoint/2010/main" val="5181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ED2A2-F5EC-4F86-880E-1BCDD23115CA}"/>
              </a:ext>
            </a:extLst>
          </p:cNvPr>
          <p:cNvSpPr txBox="1"/>
          <p:nvPr/>
        </p:nvSpPr>
        <p:spPr>
          <a:xfrm>
            <a:off x="1959429" y="2046514"/>
            <a:ext cx="10029371" cy="2215991"/>
          </a:xfrm>
          <a:prstGeom prst="rect">
            <a:avLst/>
          </a:prstGeom>
          <a:noFill/>
        </p:spPr>
        <p:txBody>
          <a:bodyPr wrap="square" rtlCol="0">
            <a:spAutoFit/>
          </a:bodyPr>
          <a:lstStyle/>
          <a:p>
            <a:r>
              <a:rPr lang="en-PH" sz="13800" dirty="0"/>
              <a:t>PROTOTYPE</a:t>
            </a:r>
          </a:p>
        </p:txBody>
      </p:sp>
    </p:spTree>
    <p:extLst>
      <p:ext uri="{BB962C8B-B14F-4D97-AF65-F5344CB8AC3E}">
        <p14:creationId xmlns:p14="http://schemas.microsoft.com/office/powerpoint/2010/main" val="75524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A88DB85B4E8D4084484328911618A8" ma:contentTypeVersion="5" ma:contentTypeDescription="Create a new document." ma:contentTypeScope="" ma:versionID="1630f269bc344f605b1569b6759cf365">
  <xsd:schema xmlns:xsd="http://www.w3.org/2001/XMLSchema" xmlns:xs="http://www.w3.org/2001/XMLSchema" xmlns:p="http://schemas.microsoft.com/office/2006/metadata/properties" xmlns:ns3="fdade5d6-c01e-48ba-acc4-02ddfa9d7bb6" xmlns:ns4="795da99e-ba84-4562-a176-4f9db8050bfa" targetNamespace="http://schemas.microsoft.com/office/2006/metadata/properties" ma:root="true" ma:fieldsID="05147003163e0c2ee77fc0457ca6abd6" ns3:_="" ns4:_="">
    <xsd:import namespace="fdade5d6-c01e-48ba-acc4-02ddfa9d7bb6"/>
    <xsd:import namespace="795da99e-ba84-4562-a176-4f9db8050bf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ade5d6-c01e-48ba-acc4-02ddfa9d7bb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5da99e-ba84-4562-a176-4f9db8050bf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EDC7EB-0DC1-44C1-867C-7EF6FE677BC5}">
  <ds:schemaRefs>
    <ds:schemaRef ds:uri="http://schemas.microsoft.com/sharepoint/v3/contenttype/forms"/>
  </ds:schemaRefs>
</ds:datastoreItem>
</file>

<file path=customXml/itemProps2.xml><?xml version="1.0" encoding="utf-8"?>
<ds:datastoreItem xmlns:ds="http://schemas.openxmlformats.org/officeDocument/2006/customXml" ds:itemID="{8ED7CC43-5202-4B7A-8202-CDA66FD5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ade5d6-c01e-48ba-acc4-02ddfa9d7bb6"/>
    <ds:schemaRef ds:uri="795da99e-ba84-4562-a176-4f9db8050b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47A13B-D867-4692-B527-F6C7A8158F04}">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fdade5d6-c01e-48ba-acc4-02ddfa9d7bb6"/>
    <ds:schemaRef ds:uri="795da99e-ba84-4562-a176-4f9db8050bfa"/>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287</TotalTime>
  <Words>497</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Calibri Body</vt:lpstr>
      <vt:lpstr>Fox Cavalier</vt:lpstr>
      <vt:lpstr>Arial</vt:lpstr>
      <vt:lpstr>Arial Black</vt:lpstr>
      <vt:lpstr>Calibri</vt:lpstr>
      <vt:lpstr>Calibri Light</vt:lpstr>
      <vt:lpstr>Symbol</vt:lpstr>
      <vt:lpstr>Tahoma</vt:lpstr>
      <vt:lpstr>Office Theme</vt:lpstr>
      <vt:lpstr>PowerPoint Presentation</vt:lpstr>
      <vt:lpstr>Student with no personal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Bermudo</dc:creator>
  <cp:lastModifiedBy>Daniel Eler2</cp:lastModifiedBy>
  <cp:revision>29</cp:revision>
  <dcterms:created xsi:type="dcterms:W3CDTF">2019-08-08T11:04:11Z</dcterms:created>
  <dcterms:modified xsi:type="dcterms:W3CDTF">2019-09-19T14:23:29Z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0x0101003DA88DB85B4E8D4084484328911618A8</vt:lpwstr>
  </property>
</Properties>
</file>