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2" r:id="rId8"/>
    <p:sldId id="263" r:id="rId9"/>
    <p:sldId id="270" r:id="rId10"/>
    <p:sldId id="267" r:id="rId11"/>
    <p:sldId id="266" r:id="rId12"/>
    <p:sldId id="268" r:id="rId13"/>
    <p:sldId id="281" r:id="rId14"/>
    <p:sldId id="280" r:id="rId15"/>
    <p:sldId id="282" r:id="rId16"/>
    <p:sldId id="279" r:id="rId17"/>
    <p:sldId id="287" r:id="rId18"/>
    <p:sldId id="273" r:id="rId19"/>
    <p:sldId id="274" r:id="rId20"/>
    <p:sldId id="275" r:id="rId21"/>
    <p:sldId id="278" r:id="rId22"/>
    <p:sldId id="288" r:id="rId23"/>
    <p:sldId id="289" r:id="rId24"/>
    <p:sldId id="290" r:id="rId25"/>
    <p:sldId id="291" r:id="rId26"/>
    <p:sldId id="284" r:id="rId27"/>
    <p:sldId id="283" r:id="rId28"/>
    <p:sldId id="285" r:id="rId29"/>
    <p:sldId id="271" r:id="rId30"/>
    <p:sldId id="272" r:id="rId31"/>
    <p:sldId id="286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F71F-26A2-495F-B113-24FEDD88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604EF-9E02-4CF5-8B0A-BFD79AAB7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F2CB-70A9-45A0-8F3F-EDA317F2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2AFA-C7E1-4447-B1C4-FD9A7C9E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3D7B-3EB9-48AB-92F5-625F78B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35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E55-AE19-4E05-A951-F6F2A96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25BEA-8A82-4621-B58F-D7AB4F77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5AA9-7B33-4ECA-A316-6617191D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2E2D-E9A9-4C50-9251-BFA35C58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815-D8C8-4D45-AFF0-D92E4D2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0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9F35C-8050-473B-9781-D33AB7392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1AFF8-6F50-4B30-AECB-BE4E3C6E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BF07-60FE-486E-B43A-B1FB1793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00D9-A977-4516-A145-EAFC5FFA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E65E-86B4-4A8D-8325-671A1C0A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1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D9AA-8A24-4842-981A-48B65B2C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83B8-27CD-4EDD-AA79-61E1BD4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07F4-D0B8-4D2A-9E85-DFFD3154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6387-EEAF-4F0A-B571-C27E0E32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EDC2-C6B3-49DF-9A7C-A6666BD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99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EA2-DFEF-4ECC-BEF9-1570874B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1739-583D-4D64-96B9-60DB76D7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3A66-5444-4709-A304-A853EA91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3E4E-AA95-4CC0-A6EB-BCB57018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0F8B-7C85-4F3B-BDB3-B0D3237E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8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2DB4-51E1-4525-8124-53B3011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66BE-7FDD-4A9A-AC40-57218976C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38184-9FC8-4041-AF7E-AC3A9F5C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6B57-CCB8-48D5-851F-1377708A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265C-817D-491A-9570-3D2CCAE7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2AC3-673F-4608-8BE0-EB52ACBE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1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5FB4-2E03-48CE-B38D-AE4AA4FD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0C5B-98FF-47E2-B3D2-2D158253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8FE2-4228-4D3C-B4C9-6FCA8C0C4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629EB-87A8-4CD9-B903-FEA27BADA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BE574-A5F4-4D7A-8503-AAE16D435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3C1AB-A249-4D28-AC0E-4B55AA9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04A72-D067-468A-8076-767AB43E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0471A-6C68-419B-9AE3-978B00A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965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407C-C77A-4D41-A0F5-9A047054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6695D-E264-4640-9CD8-237701F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8B7A-51F6-4543-9628-9BA200CA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D7DD-1626-4C43-8670-8384948B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5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133BB-C58E-4195-82CA-4C10A751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0F2D8-5CC8-4642-BCE5-7DCA3D3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26CE-43AB-4AE9-AF27-1E1313D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165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B29F-9237-410C-9B4F-A0AE0E88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7808-8F39-4AD9-97E2-F768AA4A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D883-00BF-4E6B-822E-2E19AC1F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07EB1-0689-4916-8DBE-20E7BAA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59C47-9623-49CC-A8DC-408565D2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F60B-48E1-4ABB-A98D-E8D6034E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35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E0E2-A54F-4D4B-9B59-A4B1A770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64A-7750-488B-A8A4-4854110C6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96B4-95EF-4A87-B2E6-3B65692B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35B8-AA03-4AAB-80E8-E0BC7D2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2769-3046-4994-8B99-877DE19F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56B0-B77D-4165-BE5E-7007243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05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40AD-DFBE-4439-A440-32E0DAD8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54260-8086-4DD6-833B-42E087C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5EFE-69BB-46FD-AD39-75B80143B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C0E6-86DB-4A33-A939-551AD288B0D1}" type="datetimeFigureOut">
              <a:rPr lang="en-PH" smtClean="0"/>
              <a:t>23/09/2019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BCE6-5B10-42BE-A61D-CB3AF61D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F2B2-F46D-4FC4-93DC-87B7CCF8C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EB1F-9592-4F51-A386-5FF964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12" y="1166329"/>
            <a:ext cx="9670774" cy="19910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PH" sz="8000" dirty="0"/>
              <a:t>NEED FINDING 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17C0B-8D37-45CA-8139-EB8858496D11}"/>
              </a:ext>
            </a:extLst>
          </p:cNvPr>
          <p:cNvSpPr txBox="1">
            <a:spLocks/>
          </p:cNvSpPr>
          <p:nvPr/>
        </p:nvSpPr>
        <p:spPr>
          <a:xfrm>
            <a:off x="4027004" y="4257123"/>
            <a:ext cx="4137991" cy="143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Jesus Bermudo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Daniel </a:t>
            </a:r>
            <a:r>
              <a:rPr lang="en-PH" sz="4400" dirty="0" err="1"/>
              <a:t>Eler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12204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D49CDE3-7716-4200-9147-62B6E5C97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t="154" r="6637"/>
          <a:stretch/>
        </p:blipFill>
        <p:spPr bwMode="auto">
          <a:xfrm>
            <a:off x="1513490" y="551793"/>
            <a:ext cx="9869213" cy="57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02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4149238-2898-4489-8C9F-2B513DC7B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154" r="7931" b="4644"/>
          <a:stretch/>
        </p:blipFill>
        <p:spPr bwMode="auto">
          <a:xfrm>
            <a:off x="1198178" y="551793"/>
            <a:ext cx="10026869" cy="54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1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B87470-3658-4062-9607-D7EA50835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8" r="34267"/>
          <a:stretch/>
        </p:blipFill>
        <p:spPr bwMode="auto">
          <a:xfrm rot="10800000">
            <a:off x="4322379" y="543718"/>
            <a:ext cx="3547241" cy="57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4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D1304A-C342-4399-894B-DB0585755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t="-120" r="12716"/>
          <a:stretch/>
        </p:blipFill>
        <p:spPr bwMode="auto">
          <a:xfrm>
            <a:off x="788275" y="536027"/>
            <a:ext cx="9853449" cy="57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7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45FAE7-DF8C-4B34-B4D2-83736ADF7B03}"/>
              </a:ext>
            </a:extLst>
          </p:cNvPr>
          <p:cNvSpPr txBox="1"/>
          <p:nvPr/>
        </p:nvSpPr>
        <p:spPr>
          <a:xfrm>
            <a:off x="1020417" y="2544418"/>
            <a:ext cx="10151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/>
              <a:t>OLD DIGITAL MOCKUP</a:t>
            </a:r>
          </a:p>
        </p:txBody>
      </p:sp>
    </p:spTree>
    <p:extLst>
      <p:ext uri="{BB962C8B-B14F-4D97-AF65-F5344CB8AC3E}">
        <p14:creationId xmlns:p14="http://schemas.microsoft.com/office/powerpoint/2010/main" val="232139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71A3A0-811F-4A4B-B841-953EA555EBAD}"/>
              </a:ext>
            </a:extLst>
          </p:cNvPr>
          <p:cNvSpPr/>
          <p:nvPr/>
        </p:nvSpPr>
        <p:spPr>
          <a:xfrm>
            <a:off x="8388624" y="866083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ACF1EE-C77A-4E74-8C47-88471BCB523B}"/>
              </a:ext>
            </a:extLst>
          </p:cNvPr>
          <p:cNvSpPr/>
          <p:nvPr/>
        </p:nvSpPr>
        <p:spPr>
          <a:xfrm>
            <a:off x="668151" y="850900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20B00-E56C-4AC9-9E4C-A2DFCFDD01B4}"/>
              </a:ext>
            </a:extLst>
          </p:cNvPr>
          <p:cNvSpPr/>
          <p:nvPr/>
        </p:nvSpPr>
        <p:spPr>
          <a:xfrm>
            <a:off x="8063946" y="30391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46AF01-8279-4805-BCB3-BBD3FD440560}"/>
              </a:ext>
            </a:extLst>
          </p:cNvPr>
          <p:cNvSpPr/>
          <p:nvPr/>
        </p:nvSpPr>
        <p:spPr>
          <a:xfrm>
            <a:off x="31804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A529F-7200-4E5F-8F2B-7E48710447BF}"/>
              </a:ext>
            </a:extLst>
          </p:cNvPr>
          <p:cNvSpPr txBox="1"/>
          <p:nvPr/>
        </p:nvSpPr>
        <p:spPr>
          <a:xfrm>
            <a:off x="1157930" y="1353279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latin typeface="Fox Cavalier" panose="02000500000000000000" pitchFamily="2" charset="0"/>
              </a:rPr>
              <a:t>HANAP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A0081-1257-46FA-9444-8BD26572FF45}"/>
              </a:ext>
            </a:extLst>
          </p:cNvPr>
          <p:cNvSpPr txBox="1"/>
          <p:nvPr/>
        </p:nvSpPr>
        <p:spPr>
          <a:xfrm>
            <a:off x="1177808" y="1889992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latin typeface="Fox Cavalier" panose="02000500000000000000" pitchFamily="2" charset="0"/>
              </a:rPr>
              <a:t>PC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74DFA-970A-42D3-8C66-69BF2118FCCE}"/>
              </a:ext>
            </a:extLst>
          </p:cNvPr>
          <p:cNvSpPr txBox="1"/>
          <p:nvPr/>
        </p:nvSpPr>
        <p:spPr>
          <a:xfrm>
            <a:off x="680850" y="2722244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Fox Cavalier" panose="02000500000000000000" pitchFamily="2" charset="0"/>
              </a:rPr>
              <a:t>“Find cheapest pc rental near you.”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17F68-DCDF-4ABB-BE29-A0D571691941}"/>
              </a:ext>
            </a:extLst>
          </p:cNvPr>
          <p:cNvSpPr/>
          <p:nvPr/>
        </p:nvSpPr>
        <p:spPr>
          <a:xfrm>
            <a:off x="1194302" y="4325838"/>
            <a:ext cx="1944849" cy="4936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Cheapest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A6789A-CF39-4A91-A6F3-CAC1B14384E0}"/>
              </a:ext>
            </a:extLst>
          </p:cNvPr>
          <p:cNvSpPr/>
          <p:nvPr/>
        </p:nvSpPr>
        <p:spPr>
          <a:xfrm>
            <a:off x="1197523" y="3738470"/>
            <a:ext cx="1944850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Nearest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0F55D2-B69C-449D-99B5-09CA71FDA65B}"/>
              </a:ext>
            </a:extLst>
          </p:cNvPr>
          <p:cNvSpPr/>
          <p:nvPr/>
        </p:nvSpPr>
        <p:spPr>
          <a:xfrm>
            <a:off x="1194301" y="4913206"/>
            <a:ext cx="1944849" cy="4936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PC QUALITY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E5B426-7C20-4B64-8E14-10E39253F10B}"/>
              </a:ext>
            </a:extLst>
          </p:cNvPr>
          <p:cNvSpPr txBox="1"/>
          <p:nvPr/>
        </p:nvSpPr>
        <p:spPr>
          <a:xfrm>
            <a:off x="8388624" y="4868241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13PHP HR 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MID PC- 25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30PHP HR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CEEB4F-8079-491A-896A-A68F0AAE7F4B}"/>
              </a:ext>
            </a:extLst>
          </p:cNvPr>
          <p:cNvGrpSpPr/>
          <p:nvPr/>
        </p:nvGrpSpPr>
        <p:grpSpPr>
          <a:xfrm>
            <a:off x="4214189" y="268356"/>
            <a:ext cx="3697357" cy="6321287"/>
            <a:chOff x="4214189" y="268356"/>
            <a:chExt cx="3697357" cy="632128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568B83-BFA9-4F5F-99A4-B251DB966CEF}"/>
                </a:ext>
              </a:extLst>
            </p:cNvPr>
            <p:cNvSpPr/>
            <p:nvPr/>
          </p:nvSpPr>
          <p:spPr>
            <a:xfrm>
              <a:off x="4510701" y="866083"/>
              <a:ext cx="3048000" cy="512582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9219BE2-A267-4D4D-8D23-CA0BCCC02FFD}"/>
                </a:ext>
              </a:extLst>
            </p:cNvPr>
            <p:cNvSpPr/>
            <p:nvPr/>
          </p:nvSpPr>
          <p:spPr>
            <a:xfrm>
              <a:off x="4214189" y="268356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CD5EFB-8574-4438-A448-845823C8D892}"/>
                </a:ext>
              </a:extLst>
            </p:cNvPr>
            <p:cNvSpPr/>
            <p:nvPr/>
          </p:nvSpPr>
          <p:spPr>
            <a:xfrm>
              <a:off x="4639937" y="1995907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 JUSTRENZ</a:t>
              </a:r>
            </a:p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200 Meters</a:t>
              </a:r>
            </a:p>
          </p:txBody>
        </p: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5316E9DC-7703-414E-927A-439C9352E13A}"/>
                </a:ext>
              </a:extLst>
            </p:cNvPr>
            <p:cNvSpPr/>
            <p:nvPr/>
          </p:nvSpPr>
          <p:spPr>
            <a:xfrm>
              <a:off x="4639938" y="1190309"/>
              <a:ext cx="430671" cy="33235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67B0B3-A5C6-4F34-99AF-7ECAECE10A9A}"/>
                </a:ext>
              </a:extLst>
            </p:cNvPr>
            <p:cNvSpPr/>
            <p:nvPr/>
          </p:nvSpPr>
          <p:spPr>
            <a:xfrm>
              <a:off x="5134649" y="1114941"/>
              <a:ext cx="1944850" cy="493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Nearest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EF02AF-2EDB-41A4-B0CD-A8952B40365E}"/>
                </a:ext>
              </a:extLst>
            </p:cNvPr>
            <p:cNvSpPr/>
            <p:nvPr/>
          </p:nvSpPr>
          <p:spPr>
            <a:xfrm>
              <a:off x="4639936" y="3128793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ROG 500 Meters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6DB76A-58B3-4FFE-BF53-0D12A7A0F156}"/>
                </a:ext>
              </a:extLst>
            </p:cNvPr>
            <p:cNvSpPr/>
            <p:nvPr/>
          </p:nvSpPr>
          <p:spPr>
            <a:xfrm>
              <a:off x="4634942" y="4282725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TNC 600 Meters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376F89-0C5D-4501-B32C-07863E57356E}"/>
                </a:ext>
              </a:extLst>
            </p:cNvPr>
            <p:cNvSpPr txBox="1"/>
            <p:nvPr/>
          </p:nvSpPr>
          <p:spPr>
            <a:xfrm>
              <a:off x="5516120" y="3728790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D441D8-528C-458A-AFFB-0E0116EEBEDF}"/>
                </a:ext>
              </a:extLst>
            </p:cNvPr>
            <p:cNvSpPr txBox="1"/>
            <p:nvPr/>
          </p:nvSpPr>
          <p:spPr>
            <a:xfrm>
              <a:off x="5516120" y="2585701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76346F-18E2-4AF9-8CC0-AC5243432CEC}"/>
                </a:ext>
              </a:extLst>
            </p:cNvPr>
            <p:cNvSpPr txBox="1"/>
            <p:nvPr/>
          </p:nvSpPr>
          <p:spPr>
            <a:xfrm>
              <a:off x="5516120" y="4868639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4686B40-0D7E-4020-B5CC-B4A69DA2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40" y="1706871"/>
            <a:ext cx="2864568" cy="3055938"/>
          </a:xfrm>
          <a:prstGeom prst="rect">
            <a:avLst/>
          </a:prstGeom>
        </p:spPr>
      </p:pic>
      <p:sp>
        <p:nvSpPr>
          <p:cNvPr id="45" name="Arrow: Left 44">
            <a:extLst>
              <a:ext uri="{FF2B5EF4-FFF2-40B4-BE49-F238E27FC236}">
                <a16:creationId xmlns:a16="http://schemas.microsoft.com/office/drawing/2014/main" id="{2B83DC08-BD8A-432E-B7E7-1359FF0D881D}"/>
              </a:ext>
            </a:extLst>
          </p:cNvPr>
          <p:cNvSpPr/>
          <p:nvPr/>
        </p:nvSpPr>
        <p:spPr>
          <a:xfrm>
            <a:off x="8503719" y="1202018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36D699-99D4-4252-BACC-7D8747AF605D}"/>
              </a:ext>
            </a:extLst>
          </p:cNvPr>
          <p:cNvSpPr/>
          <p:nvPr/>
        </p:nvSpPr>
        <p:spPr>
          <a:xfrm>
            <a:off x="8998430" y="1126650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  <a:latin typeface="Fox Cavalier" panose="02000500000000000000" pitchFamily="2" charset="0"/>
              </a:rPr>
              <a:t>Justrenz</a:t>
            </a:r>
            <a:endParaRPr lang="en-PH" dirty="0">
              <a:solidFill>
                <a:schemeClr val="tx1"/>
              </a:solidFill>
              <a:latin typeface="Fox Cavalier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9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0269E4C-F0C3-444B-B28B-CC3B27FD8D64}"/>
              </a:ext>
            </a:extLst>
          </p:cNvPr>
          <p:cNvSpPr/>
          <p:nvPr/>
        </p:nvSpPr>
        <p:spPr>
          <a:xfrm>
            <a:off x="4674599" y="886386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D07EAF-93C7-4C02-A272-35ECE462C97E}"/>
              </a:ext>
            </a:extLst>
          </p:cNvPr>
          <p:cNvSpPr/>
          <p:nvPr/>
        </p:nvSpPr>
        <p:spPr>
          <a:xfrm>
            <a:off x="651789" y="858765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B408AC-33C0-4693-8725-A8D421A57B80}"/>
              </a:ext>
            </a:extLst>
          </p:cNvPr>
          <p:cNvSpPr/>
          <p:nvPr/>
        </p:nvSpPr>
        <p:spPr>
          <a:xfrm>
            <a:off x="31804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E01E8C-1D2D-43F8-B1C9-4C27C3C14EF1}"/>
              </a:ext>
            </a:extLst>
          </p:cNvPr>
          <p:cNvSpPr/>
          <p:nvPr/>
        </p:nvSpPr>
        <p:spPr>
          <a:xfrm>
            <a:off x="433953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CF9F12F2-F9BE-4417-B83F-2C3524B63AD2}"/>
              </a:ext>
            </a:extLst>
          </p:cNvPr>
          <p:cNvSpPr/>
          <p:nvPr/>
        </p:nvSpPr>
        <p:spPr>
          <a:xfrm>
            <a:off x="8768768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17705D5-17FA-4468-A5D6-A215D6EA00AD}"/>
              </a:ext>
            </a:extLst>
          </p:cNvPr>
          <p:cNvSpPr/>
          <p:nvPr/>
        </p:nvSpPr>
        <p:spPr>
          <a:xfrm>
            <a:off x="739617" y="1158146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46C60-E92C-4381-8DB1-7F4B2E974FED}"/>
              </a:ext>
            </a:extLst>
          </p:cNvPr>
          <p:cNvSpPr/>
          <p:nvPr/>
        </p:nvSpPr>
        <p:spPr>
          <a:xfrm>
            <a:off x="1142285" y="1076858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  <a:latin typeface="Fox Cavalier" panose="02000500000000000000" pitchFamily="2" charset="0"/>
              </a:rPr>
              <a:t>Tnc</a:t>
            </a:r>
            <a:r>
              <a:rPr lang="en-PH" dirty="0">
                <a:solidFill>
                  <a:schemeClr val="tx1"/>
                </a:solidFill>
                <a:latin typeface="Fox Cavalier" panose="02000500000000000000" pitchFamily="2" charset="0"/>
              </a:rPr>
              <a:t> 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2C46D288-3F2A-484C-B3C4-940BCF096901}"/>
              </a:ext>
            </a:extLst>
          </p:cNvPr>
          <p:cNvSpPr/>
          <p:nvPr/>
        </p:nvSpPr>
        <p:spPr>
          <a:xfrm>
            <a:off x="4831889" y="120219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E68626-03D0-40F2-977C-0384F5D75101}"/>
              </a:ext>
            </a:extLst>
          </p:cNvPr>
          <p:cNvSpPr/>
          <p:nvPr/>
        </p:nvSpPr>
        <p:spPr>
          <a:xfrm>
            <a:off x="5226174" y="1125240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Fox Cavalier" panose="02000500000000000000" pitchFamily="2" charset="0"/>
              </a:rPr>
              <a:t>ROG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6CCAC-07F6-4CD7-935D-AE6D6D064DC2}"/>
              </a:ext>
            </a:extLst>
          </p:cNvPr>
          <p:cNvSpPr txBox="1"/>
          <p:nvPr/>
        </p:nvSpPr>
        <p:spPr>
          <a:xfrm>
            <a:off x="641510" y="4861318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15 PHP HR     MID PC- 25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35 PHP HR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320696-2DAC-436B-97E4-4E320812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20" y="1700127"/>
            <a:ext cx="2853889" cy="30299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C044DA3-776E-49A3-8FEC-1D0B4C8AA15E}"/>
              </a:ext>
            </a:extLst>
          </p:cNvPr>
          <p:cNvSpPr txBox="1"/>
          <p:nvPr/>
        </p:nvSpPr>
        <p:spPr>
          <a:xfrm>
            <a:off x="4673600" y="4895685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20 PHP HR     MID PC- 30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40 PHP HR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D0449E0-8C38-4E5A-9E5F-A884C9D0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96" y="1618884"/>
            <a:ext cx="2853888" cy="3049796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AA857D6-E713-41AC-9430-76EF3F88DBD2}"/>
              </a:ext>
            </a:extLst>
          </p:cNvPr>
          <p:cNvGrpSpPr/>
          <p:nvPr/>
        </p:nvGrpSpPr>
        <p:grpSpPr>
          <a:xfrm>
            <a:off x="8361029" y="261035"/>
            <a:ext cx="3697357" cy="6321287"/>
            <a:chOff x="4214189" y="268356"/>
            <a:chExt cx="3697357" cy="632128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AF8703-4C47-424E-960B-E869CAE91B7A}"/>
                </a:ext>
              </a:extLst>
            </p:cNvPr>
            <p:cNvSpPr/>
            <p:nvPr/>
          </p:nvSpPr>
          <p:spPr>
            <a:xfrm>
              <a:off x="4510701" y="866083"/>
              <a:ext cx="3048000" cy="512582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D8C041-1452-40D6-A7D6-D8F6A1D780BF}"/>
                </a:ext>
              </a:extLst>
            </p:cNvPr>
            <p:cNvSpPr/>
            <p:nvPr/>
          </p:nvSpPr>
          <p:spPr>
            <a:xfrm>
              <a:off x="4214189" y="268356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1618DC-D6A6-4DBF-9887-0CAB43E06BDC}"/>
                </a:ext>
              </a:extLst>
            </p:cNvPr>
            <p:cNvSpPr/>
            <p:nvPr/>
          </p:nvSpPr>
          <p:spPr>
            <a:xfrm>
              <a:off x="4639937" y="1995907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JUSTRENz</a:t>
              </a:r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13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2" name="Arrow: Left 81">
              <a:extLst>
                <a:ext uri="{FF2B5EF4-FFF2-40B4-BE49-F238E27FC236}">
                  <a16:creationId xmlns:a16="http://schemas.microsoft.com/office/drawing/2014/main" id="{62102983-3ACB-4CC6-8303-8DFCA2B722D4}"/>
                </a:ext>
              </a:extLst>
            </p:cNvPr>
            <p:cNvSpPr/>
            <p:nvPr/>
          </p:nvSpPr>
          <p:spPr>
            <a:xfrm>
              <a:off x="4639938" y="1190309"/>
              <a:ext cx="430671" cy="33235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7C38AF-EBF3-49CB-9785-2237EAE9508C}"/>
                </a:ext>
              </a:extLst>
            </p:cNvPr>
            <p:cNvSpPr/>
            <p:nvPr/>
          </p:nvSpPr>
          <p:spPr>
            <a:xfrm>
              <a:off x="5134649" y="1114941"/>
              <a:ext cx="1944850" cy="49364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Cheapest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6EA389-9470-465A-9441-9A82CB2E74E9}"/>
                </a:ext>
              </a:extLst>
            </p:cNvPr>
            <p:cNvSpPr/>
            <p:nvPr/>
          </p:nvSpPr>
          <p:spPr>
            <a:xfrm>
              <a:off x="4639936" y="3128793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Tnc</a:t>
              </a:r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15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022CC61-9170-44CD-A74E-ACEB59428064}"/>
                </a:ext>
              </a:extLst>
            </p:cNvPr>
            <p:cNvSpPr/>
            <p:nvPr/>
          </p:nvSpPr>
          <p:spPr>
            <a:xfrm>
              <a:off x="4634942" y="4282725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Rog 20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A8504F7-4A86-435A-925F-30DAECAFEF83}"/>
                </a:ext>
              </a:extLst>
            </p:cNvPr>
            <p:cNvSpPr txBox="1"/>
            <p:nvPr/>
          </p:nvSpPr>
          <p:spPr>
            <a:xfrm>
              <a:off x="5516120" y="3728790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875819-B473-4135-B567-8C25A5EB276A}"/>
                </a:ext>
              </a:extLst>
            </p:cNvPr>
            <p:cNvSpPr txBox="1"/>
            <p:nvPr/>
          </p:nvSpPr>
          <p:spPr>
            <a:xfrm>
              <a:off x="5516120" y="2585701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E06F5D-310C-4B7B-93F5-13376BAD1A5A}"/>
                </a:ext>
              </a:extLst>
            </p:cNvPr>
            <p:cNvSpPr txBox="1"/>
            <p:nvPr/>
          </p:nvSpPr>
          <p:spPr>
            <a:xfrm>
              <a:off x="5516120" y="4868639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8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C49011-4764-410C-8BC0-61104924FA33}"/>
              </a:ext>
            </a:extLst>
          </p:cNvPr>
          <p:cNvSpPr/>
          <p:nvPr/>
        </p:nvSpPr>
        <p:spPr>
          <a:xfrm>
            <a:off x="732741" y="866083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76B16C-F79D-46FA-83F2-017829B0403C}"/>
              </a:ext>
            </a:extLst>
          </p:cNvPr>
          <p:cNvSpPr/>
          <p:nvPr/>
        </p:nvSpPr>
        <p:spPr>
          <a:xfrm>
            <a:off x="43622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8274A-6B1E-451F-AE46-9CA547421291}"/>
              </a:ext>
            </a:extLst>
          </p:cNvPr>
          <p:cNvSpPr/>
          <p:nvPr/>
        </p:nvSpPr>
        <p:spPr>
          <a:xfrm>
            <a:off x="874658" y="1732885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  </a:t>
            </a:r>
            <a:r>
              <a:rPr lang="en-PH" sz="1600" dirty="0" err="1">
                <a:solidFill>
                  <a:schemeClr val="bg1"/>
                </a:solidFill>
                <a:latin typeface="Fox Cavalier" panose="02000500000000000000" pitchFamily="2" charset="0"/>
              </a:rPr>
              <a:t>JUSTRENz</a:t>
            </a:r>
            <a:endParaRPr lang="en-PH" sz="1600" dirty="0">
              <a:solidFill>
                <a:schemeClr val="bg1"/>
              </a:solidFill>
              <a:latin typeface="Fox Cavalier" panose="02000500000000000000" pitchFamily="2" charset="0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A052EEF-E087-4C09-997C-4E0FCE77CD22}"/>
              </a:ext>
            </a:extLst>
          </p:cNvPr>
          <p:cNvSpPr/>
          <p:nvPr/>
        </p:nvSpPr>
        <p:spPr>
          <a:xfrm>
            <a:off x="812747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1F5FB-711F-4FC7-B782-E96F88C246AA}"/>
              </a:ext>
            </a:extLst>
          </p:cNvPr>
          <p:cNvSpPr/>
          <p:nvPr/>
        </p:nvSpPr>
        <p:spPr>
          <a:xfrm>
            <a:off x="1304061" y="1105122"/>
            <a:ext cx="1944850" cy="4936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Pc quality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63F20-D079-45E5-ABE5-A118DB479E00}"/>
              </a:ext>
            </a:extLst>
          </p:cNvPr>
          <p:cNvSpPr/>
          <p:nvPr/>
        </p:nvSpPr>
        <p:spPr>
          <a:xfrm>
            <a:off x="874657" y="3134893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err="1">
                <a:solidFill>
                  <a:schemeClr val="bg1"/>
                </a:solidFill>
                <a:latin typeface="Fox Cavalier" panose="02000500000000000000" pitchFamily="2" charset="0"/>
              </a:rPr>
              <a:t>Tnc</a:t>
            </a:r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36FC7-37CB-4FE3-89C7-9E07ADDA9DF3}"/>
              </a:ext>
            </a:extLst>
          </p:cNvPr>
          <p:cNvSpPr/>
          <p:nvPr/>
        </p:nvSpPr>
        <p:spPr>
          <a:xfrm>
            <a:off x="874657" y="4497987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Rog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FFC98-077C-4A9D-BCF6-66293E456556}"/>
              </a:ext>
            </a:extLst>
          </p:cNvPr>
          <p:cNvSpPr txBox="1"/>
          <p:nvPr/>
        </p:nvSpPr>
        <p:spPr>
          <a:xfrm>
            <a:off x="748206" y="2258390"/>
            <a:ext cx="3048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13PHP HR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MID PC- 25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30PHP HR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378EE-FC52-4125-B41A-54F35E3CDE49}"/>
              </a:ext>
            </a:extLst>
          </p:cNvPr>
          <p:cNvSpPr txBox="1"/>
          <p:nvPr/>
        </p:nvSpPr>
        <p:spPr>
          <a:xfrm>
            <a:off x="742674" y="366900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15 PHP HR   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MID PC- 25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35 PHP HR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84BFA-4838-4A37-8F80-F08269FB6A33}"/>
              </a:ext>
            </a:extLst>
          </p:cNvPr>
          <p:cNvSpPr txBox="1"/>
          <p:nvPr/>
        </p:nvSpPr>
        <p:spPr>
          <a:xfrm>
            <a:off x="742676" y="5060884"/>
            <a:ext cx="3048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20 PHP HR  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MID PC- 30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40 PHP HR</a:t>
            </a:r>
          </a:p>
        </p:txBody>
      </p:sp>
    </p:spTree>
    <p:extLst>
      <p:ext uri="{BB962C8B-B14F-4D97-AF65-F5344CB8AC3E}">
        <p14:creationId xmlns:p14="http://schemas.microsoft.com/office/powerpoint/2010/main" val="410298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5DDB6B-0C90-4F56-AA44-B3032432613F}"/>
              </a:ext>
            </a:extLst>
          </p:cNvPr>
          <p:cNvSpPr/>
          <p:nvPr/>
        </p:nvSpPr>
        <p:spPr>
          <a:xfrm>
            <a:off x="318052" y="344557"/>
            <a:ext cx="3313044" cy="20408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95E7A-4ABA-4D0A-AF23-BDE248941035}"/>
              </a:ext>
            </a:extLst>
          </p:cNvPr>
          <p:cNvSpPr/>
          <p:nvPr/>
        </p:nvSpPr>
        <p:spPr>
          <a:xfrm>
            <a:off x="669234" y="629478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1hr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5D13C-850E-4C69-80D1-AFD837A49B5A}"/>
              </a:ext>
            </a:extLst>
          </p:cNvPr>
          <p:cNvSpPr/>
          <p:nvPr/>
        </p:nvSpPr>
        <p:spPr>
          <a:xfrm>
            <a:off x="1686339" y="629477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2hr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1EA87-508A-44DC-845E-9025B1CA0C6D}"/>
              </a:ext>
            </a:extLst>
          </p:cNvPr>
          <p:cNvSpPr/>
          <p:nvPr/>
        </p:nvSpPr>
        <p:spPr>
          <a:xfrm>
            <a:off x="2703444" y="629476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3hr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4D608-E434-4B12-932D-4C0574A95D40}"/>
              </a:ext>
            </a:extLst>
          </p:cNvPr>
          <p:cNvSpPr/>
          <p:nvPr/>
        </p:nvSpPr>
        <p:spPr>
          <a:xfrm>
            <a:off x="669234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4hr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5548-1169-4D30-8987-5FA45C2354A6}"/>
              </a:ext>
            </a:extLst>
          </p:cNvPr>
          <p:cNvSpPr/>
          <p:nvPr/>
        </p:nvSpPr>
        <p:spPr>
          <a:xfrm>
            <a:off x="1686339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5hr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387F4D-9C4D-4AF7-A9BA-4108B301E111}"/>
              </a:ext>
            </a:extLst>
          </p:cNvPr>
          <p:cNvSpPr/>
          <p:nvPr/>
        </p:nvSpPr>
        <p:spPr>
          <a:xfrm>
            <a:off x="2703444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6hr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6E685-B74A-48C7-AEE5-03FC54A00BEC}"/>
              </a:ext>
            </a:extLst>
          </p:cNvPr>
          <p:cNvSpPr/>
          <p:nvPr/>
        </p:nvSpPr>
        <p:spPr>
          <a:xfrm>
            <a:off x="318052" y="2753138"/>
            <a:ext cx="3313044" cy="24284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B282F-FF53-4AD0-87F6-AD16A33BD8F6}"/>
              </a:ext>
            </a:extLst>
          </p:cNvPr>
          <p:cNvSpPr txBox="1"/>
          <p:nvPr/>
        </p:nvSpPr>
        <p:spPr>
          <a:xfrm>
            <a:off x="1459395" y="2836820"/>
            <a:ext cx="103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 Black" panose="020B0A04020102020204" pitchFamily="34" charset="0"/>
              </a:rPr>
              <a:t>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0DAE0-A9EE-4709-AAD3-22C860472810}"/>
              </a:ext>
            </a:extLst>
          </p:cNvPr>
          <p:cNvSpPr txBox="1"/>
          <p:nvPr/>
        </p:nvSpPr>
        <p:spPr>
          <a:xfrm>
            <a:off x="427381" y="3231080"/>
            <a:ext cx="14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Username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91AB2-BE79-4F64-BC51-4B599B7848CB}"/>
              </a:ext>
            </a:extLst>
          </p:cNvPr>
          <p:cNvSpPr txBox="1"/>
          <p:nvPr/>
        </p:nvSpPr>
        <p:spPr>
          <a:xfrm>
            <a:off x="427380" y="3598827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Start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13C6E-4A0B-4C27-82DB-B03D6857745C}"/>
              </a:ext>
            </a:extLst>
          </p:cNvPr>
          <p:cNvSpPr txBox="1"/>
          <p:nvPr/>
        </p:nvSpPr>
        <p:spPr>
          <a:xfrm>
            <a:off x="427379" y="3966574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Used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31781-F80A-4168-8344-A0406A37955D}"/>
              </a:ext>
            </a:extLst>
          </p:cNvPr>
          <p:cNvSpPr txBox="1"/>
          <p:nvPr/>
        </p:nvSpPr>
        <p:spPr>
          <a:xfrm>
            <a:off x="424068" y="4379118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Remaining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22C70-A51C-4559-BE92-33CDD21D1EDE}"/>
              </a:ext>
            </a:extLst>
          </p:cNvPr>
          <p:cNvSpPr txBox="1"/>
          <p:nvPr/>
        </p:nvSpPr>
        <p:spPr>
          <a:xfrm>
            <a:off x="424068" y="4778337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Usage cost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D8334D-1490-4CD0-8D98-9CBA8D256429}"/>
              </a:ext>
            </a:extLst>
          </p:cNvPr>
          <p:cNvSpPr txBox="1"/>
          <p:nvPr/>
        </p:nvSpPr>
        <p:spPr>
          <a:xfrm>
            <a:off x="2657062" y="3598827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40898-8EB5-4691-8BAF-3C94DE54AC18}"/>
              </a:ext>
            </a:extLst>
          </p:cNvPr>
          <p:cNvSpPr txBox="1"/>
          <p:nvPr/>
        </p:nvSpPr>
        <p:spPr>
          <a:xfrm>
            <a:off x="2657061" y="3959513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B8A31-B151-4B88-8377-47BE70AED608}"/>
              </a:ext>
            </a:extLst>
          </p:cNvPr>
          <p:cNvSpPr txBox="1"/>
          <p:nvPr/>
        </p:nvSpPr>
        <p:spPr>
          <a:xfrm>
            <a:off x="2657060" y="4368915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718C-62E1-4E47-A3BC-5F9960B9065B}"/>
              </a:ext>
            </a:extLst>
          </p:cNvPr>
          <p:cNvSpPr txBox="1"/>
          <p:nvPr/>
        </p:nvSpPr>
        <p:spPr>
          <a:xfrm>
            <a:off x="2398644" y="4778337"/>
            <a:ext cx="105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000.000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6F39B1-9D9B-4714-854E-A555BC0CC072}"/>
              </a:ext>
            </a:extLst>
          </p:cNvPr>
          <p:cNvSpPr txBox="1"/>
          <p:nvPr/>
        </p:nvSpPr>
        <p:spPr>
          <a:xfrm>
            <a:off x="2657060" y="3255616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N/A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96C698-9307-4167-A874-9198A95B986C}"/>
              </a:ext>
            </a:extLst>
          </p:cNvPr>
          <p:cNvSpPr/>
          <p:nvPr/>
        </p:nvSpPr>
        <p:spPr>
          <a:xfrm>
            <a:off x="4078358" y="344557"/>
            <a:ext cx="3313044" cy="20408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398510-D6AF-4FC7-BE88-AA9F12007411}"/>
              </a:ext>
            </a:extLst>
          </p:cNvPr>
          <p:cNvSpPr txBox="1"/>
          <p:nvPr/>
        </p:nvSpPr>
        <p:spPr>
          <a:xfrm>
            <a:off x="5031687" y="429107"/>
            <a:ext cx="14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 Black" panose="020B0A04020102020204" pitchFamily="34" charset="0"/>
              </a:rPr>
              <a:t>New 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01116-F482-47BD-BCE3-D547DE2B63CD}"/>
              </a:ext>
            </a:extLst>
          </p:cNvPr>
          <p:cNvSpPr txBox="1"/>
          <p:nvPr/>
        </p:nvSpPr>
        <p:spPr>
          <a:xfrm>
            <a:off x="4762087" y="956425"/>
            <a:ext cx="19455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Arial Black" panose="020B0A04020102020204" pitchFamily="34" charset="0"/>
              </a:rPr>
              <a:t> Enter username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9763DD-B969-4FF8-AAFF-CAC792257259}"/>
              </a:ext>
            </a:extLst>
          </p:cNvPr>
          <p:cNvSpPr txBox="1"/>
          <p:nvPr/>
        </p:nvSpPr>
        <p:spPr>
          <a:xfrm>
            <a:off x="4762399" y="1268299"/>
            <a:ext cx="1945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Arial Black" panose="020B0A04020102020204" pitchFamily="34" charset="0"/>
              </a:rPr>
              <a:t>Enter 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1C65CC-D0AC-4851-A388-232DB96476C4}"/>
              </a:ext>
            </a:extLst>
          </p:cNvPr>
          <p:cNvSpPr txBox="1"/>
          <p:nvPr/>
        </p:nvSpPr>
        <p:spPr>
          <a:xfrm>
            <a:off x="4762087" y="1574118"/>
            <a:ext cx="1945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Arial Black" panose="020B0A04020102020204" pitchFamily="34" charset="0"/>
              </a:rPr>
              <a:t>  Enter </a:t>
            </a:r>
            <a:r>
              <a:rPr lang="en-PH" sz="1400" dirty="0" err="1">
                <a:latin typeface="Arial Black" panose="020B0A04020102020204" pitchFamily="34" charset="0"/>
              </a:rPr>
              <a:t>pincode</a:t>
            </a:r>
            <a:endParaRPr lang="en-PH" sz="1400" dirty="0"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E6C0F-DA92-44CE-81E1-C453708DEBBA}"/>
              </a:ext>
            </a:extLst>
          </p:cNvPr>
          <p:cNvSpPr txBox="1"/>
          <p:nvPr/>
        </p:nvSpPr>
        <p:spPr>
          <a:xfrm>
            <a:off x="5221356" y="2004385"/>
            <a:ext cx="10094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Arial Black" panose="020B0A04020102020204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38013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45FAE7-DF8C-4B34-B4D2-83736ADF7B03}"/>
              </a:ext>
            </a:extLst>
          </p:cNvPr>
          <p:cNvSpPr txBox="1"/>
          <p:nvPr/>
        </p:nvSpPr>
        <p:spPr>
          <a:xfrm>
            <a:off x="1020417" y="2544418"/>
            <a:ext cx="10151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/>
              <a:t>NEW DIGITAL MOCKUP</a:t>
            </a:r>
          </a:p>
        </p:txBody>
      </p:sp>
    </p:spTree>
    <p:extLst>
      <p:ext uri="{BB962C8B-B14F-4D97-AF65-F5344CB8AC3E}">
        <p14:creationId xmlns:p14="http://schemas.microsoft.com/office/powerpoint/2010/main" val="145843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647D-D54D-4DF2-A38D-96794796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953"/>
          </a:xfrm>
        </p:spPr>
        <p:txBody>
          <a:bodyPr/>
          <a:lstStyle/>
          <a:p>
            <a:pPr algn="ctr"/>
            <a:r>
              <a:rPr lang="en-US" dirty="0">
                <a:latin typeface="Calibri Body"/>
              </a:rPr>
              <a:t>Student with no personal computer</a:t>
            </a:r>
            <a:endParaRPr lang="en-PH" dirty="0">
              <a:latin typeface="Calibri Bod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E801-80C3-4DF7-B714-A2A19914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189"/>
            <a:ext cx="10515600" cy="374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Problem</a:t>
            </a:r>
          </a:p>
          <a:p>
            <a:r>
              <a:rPr lang="en-US" dirty="0"/>
              <a:t>Students doesn’t have their own personal computer to work with their assignments and projects.</a:t>
            </a:r>
          </a:p>
          <a:p>
            <a:r>
              <a:rPr lang="en-US" dirty="0"/>
              <a:t>They always do their work in other computers.</a:t>
            </a:r>
          </a:p>
          <a:p>
            <a:r>
              <a:rPr lang="en-US" dirty="0"/>
              <a:t>Go to a computer shop to rent a computer.</a:t>
            </a:r>
          </a:p>
          <a:p>
            <a:r>
              <a:rPr lang="en-US" dirty="0"/>
              <a:t>Expensive computer rent.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791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C59B9-E248-40F7-BB19-92B59805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44" y="561975"/>
            <a:ext cx="3248025" cy="573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85D919-C5EF-4EAE-807A-441D7043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571500"/>
            <a:ext cx="3257550" cy="571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D61F1-7A3E-465B-B78F-21C9E9F98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831" y="552450"/>
            <a:ext cx="3257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7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385016-C06F-4E2B-902F-F1BA6A5F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30" y="446433"/>
            <a:ext cx="3248025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4064B-3AFC-4C27-BA96-05E8F8BC6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47" y="446433"/>
            <a:ext cx="3248025" cy="571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0820B3-9298-4EB6-B29E-5AC486653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864" y="398808"/>
            <a:ext cx="3276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83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C5CF3F-0377-4A9A-B181-26C3B1C2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54" y="299623"/>
            <a:ext cx="3286125" cy="578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0096A0-6DA5-41D8-8418-5A99DEADA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36" y="285335"/>
            <a:ext cx="32670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8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DB40D-541E-466F-BBB9-FEFC93EA7D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0851" y="271035"/>
            <a:ext cx="8810297" cy="63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5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20EE6-0A65-43A9-BDBE-38CA3BB3A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1121" y="321027"/>
            <a:ext cx="8749757" cy="62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9AA511F8-DD5F-4181-B590-27AECC8C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9" y="198773"/>
            <a:ext cx="3513813" cy="301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7">
            <a:extLst>
              <a:ext uri="{FF2B5EF4-FFF2-40B4-BE49-F238E27FC236}">
                <a16:creationId xmlns:a16="http://schemas.microsoft.com/office/drawing/2014/main" id="{55076921-5E76-4481-83F0-192B4E90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07" y="3338609"/>
            <a:ext cx="5038987" cy="335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64FF16-B2D7-4CD0-AE97-832E3854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100" y="382124"/>
            <a:ext cx="3874134" cy="2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6">
            <a:extLst>
              <a:ext uri="{FF2B5EF4-FFF2-40B4-BE49-F238E27FC236}">
                <a16:creationId xmlns:a16="http://schemas.microsoft.com/office/drawing/2014/main" id="{4B05041A-387E-4E53-9608-70998CC1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01" y="228600"/>
            <a:ext cx="3399969" cy="294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">
            <a:extLst>
              <a:ext uri="{FF2B5EF4-FFF2-40B4-BE49-F238E27FC236}">
                <a16:creationId xmlns:a16="http://schemas.microsoft.com/office/drawing/2014/main" id="{0AE63C3D-9B71-4182-BA4F-0C788630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6" y="3471024"/>
            <a:ext cx="3760875" cy="3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BE3B60AA-CE3A-4AFB-8441-057F55E3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109CE7E-E065-4CDA-8D3A-FCC12EC2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946D5ED-90B6-47D2-B881-55FB04B4B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1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B44D53B-494C-4D91-94AD-442A92C83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48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en-PH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A10B8DC-C169-4CAD-80E4-1C9DF136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62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541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10565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(First Prototype)   [OLD]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3109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Prototype has no pictures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Unresponsive Map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current reviews of the Internet Cafes, also let the users comment, or do a review about the place.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advanced booking system</a:t>
            </a:r>
            <a:endParaRPr lang="en-PH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0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1072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(Second Prototype) [OLD]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2540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the total price</a:t>
            </a:r>
            <a:endParaRPr lang="en-PH" sz="2400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hints or clues for the users to have an idea how the interface works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 the reservation of the user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button</a:t>
            </a:r>
          </a:p>
        </p:txBody>
      </p:sp>
    </p:spTree>
    <p:extLst>
      <p:ext uri="{BB962C8B-B14F-4D97-AF65-F5344CB8AC3E}">
        <p14:creationId xmlns:p14="http://schemas.microsoft.com/office/powerpoint/2010/main" val="137176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1072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(First Prototype) [NEW]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319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 and Helpful application</a:t>
            </a:r>
            <a:endParaRPr lang="en-PH" sz="2400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a way to verify the computer shop’s service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instructions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more computer shop choices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PH" sz="24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5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F2CF3-4ADF-4DFC-8A5B-4F6524D594E5}"/>
              </a:ext>
            </a:extLst>
          </p:cNvPr>
          <p:cNvSpPr txBox="1"/>
          <p:nvPr/>
        </p:nvSpPr>
        <p:spPr>
          <a:xfrm>
            <a:off x="1770742" y="2499096"/>
            <a:ext cx="8650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590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C11411-6496-46D8-ABBE-B775589D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49" y="796373"/>
            <a:ext cx="8549102" cy="54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9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96F891-75DC-4AAD-A105-5DED6B43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48" y="1538494"/>
            <a:ext cx="6841797" cy="46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NEEDS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436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prefer cheaper rent prizes than expensive ones especially when there is no need for longer use of computers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want to use capable computers to accommodate their works or activities properly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do not want to waste time and want to have easy access to available computers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want to know the opening hours of different Internet Cafes due to their different time schedules</a:t>
            </a: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2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POINT OF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7999" y="1741898"/>
            <a:ext cx="10222753" cy="4104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Knowing the important information about internet cafes through mobile devices is recommended by most users especially students.</a:t>
            </a: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28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an application to manage the state of computers in internet cafes is a must for internet cafes owners.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5BCAE-0CD9-4EB5-98C3-81A995CD53F0}"/>
              </a:ext>
            </a:extLst>
          </p:cNvPr>
          <p:cNvSpPr txBox="1"/>
          <p:nvPr/>
        </p:nvSpPr>
        <p:spPr>
          <a:xfrm>
            <a:off x="333829" y="377371"/>
            <a:ext cx="606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b="1" dirty="0"/>
              <a:t>STORYBOARD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0B8D095-BA4A-44B4-B155-3BAB6835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2" y="1402301"/>
            <a:ext cx="2402783" cy="507832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E8E101-F4DF-4E88-A8CD-A65FAB962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55" y="1402301"/>
            <a:ext cx="2402783" cy="507832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5E832F6-51DD-4CB2-9F3F-92E95113F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68" y="1402301"/>
            <a:ext cx="2402783" cy="5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ED2A2-F5EC-4F86-880E-1BCDD23115CA}"/>
              </a:ext>
            </a:extLst>
          </p:cNvPr>
          <p:cNvSpPr txBox="1"/>
          <p:nvPr/>
        </p:nvSpPr>
        <p:spPr>
          <a:xfrm>
            <a:off x="1959429" y="2046514"/>
            <a:ext cx="100293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75524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88DB85B4E8D4084484328911618A8" ma:contentTypeVersion="5" ma:contentTypeDescription="Create a new document." ma:contentTypeScope="" ma:versionID="1630f269bc344f605b1569b6759cf365">
  <xsd:schema xmlns:xsd="http://www.w3.org/2001/XMLSchema" xmlns:xs="http://www.w3.org/2001/XMLSchema" xmlns:p="http://schemas.microsoft.com/office/2006/metadata/properties" xmlns:ns3="fdade5d6-c01e-48ba-acc4-02ddfa9d7bb6" xmlns:ns4="795da99e-ba84-4562-a176-4f9db8050bfa" targetNamespace="http://schemas.microsoft.com/office/2006/metadata/properties" ma:root="true" ma:fieldsID="05147003163e0c2ee77fc0457ca6abd6" ns3:_="" ns4:_="">
    <xsd:import namespace="fdade5d6-c01e-48ba-acc4-02ddfa9d7bb6"/>
    <xsd:import namespace="795da99e-ba84-4562-a176-4f9db8050b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de5d6-c01e-48ba-acc4-02ddfa9d7b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da99e-ba84-4562-a176-4f9db8050b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47A13B-D867-4692-B527-F6C7A8158F04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dade5d6-c01e-48ba-acc4-02ddfa9d7bb6"/>
    <ds:schemaRef ds:uri="795da99e-ba84-4562-a176-4f9db8050bfa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ED7CC43-5202-4B7A-8202-CDA66FD5A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ade5d6-c01e-48ba-acc4-02ddfa9d7bb6"/>
    <ds:schemaRef ds:uri="795da99e-ba84-4562-a176-4f9db8050b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EDC7EB-0DC1-44C1-867C-7EF6FE677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428</Words>
  <Application>Microsoft Office PowerPoint</Application>
  <PresentationFormat>Widescreen</PresentationFormat>
  <Paragraphs>105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Calibri Body</vt:lpstr>
      <vt:lpstr>Calibri Light</vt:lpstr>
      <vt:lpstr>Fox Cavalier</vt:lpstr>
      <vt:lpstr>Symbol</vt:lpstr>
      <vt:lpstr>Tahoma</vt:lpstr>
      <vt:lpstr>Office Theme</vt:lpstr>
      <vt:lpstr>PowerPoint Presentation</vt:lpstr>
      <vt:lpstr>Student with no personal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Bermudo</dc:creator>
  <cp:lastModifiedBy>Jesus Bermudo</cp:lastModifiedBy>
  <cp:revision>36</cp:revision>
  <dcterms:created xsi:type="dcterms:W3CDTF">2019-08-08T11:04:11Z</dcterms:created>
  <dcterms:modified xsi:type="dcterms:W3CDTF">2019-09-23T14:24:17Z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0x0101003DA88DB85B4E8D4084484328911618A8</vt:lpwstr>
  </property>
</Properties>
</file>