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9"/>
    <p:sldId id="270" r:id="rId10"/>
    <p:sldId id="267" r:id="rId11"/>
    <p:sldId id="266" r:id="rId12"/>
    <p:sldId id="268" r:id="rId13"/>
    <p:sldId id="281" r:id="rId14"/>
    <p:sldId id="280" r:id="rId15"/>
    <p:sldId id="282" r:id="rId16"/>
    <p:sldId id="279" r:id="rId17"/>
    <p:sldId id="273" r:id="rId18"/>
    <p:sldId id="274" r:id="rId19"/>
    <p:sldId id="275" r:id="rId20"/>
    <p:sldId id="276" r:id="rId21"/>
    <p:sldId id="277" r:id="rId22"/>
    <p:sldId id="278" r:id="rId23"/>
    <p:sldId id="271" r:id="rId24"/>
    <p:sldId id="272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F71F-26A2-495F-B113-24FEDD88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604EF-9E02-4CF5-8B0A-BFD79AAB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F2CB-70A9-45A0-8F3F-EDA317F2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2AFA-C7E1-4447-B1C4-FD9A7C9E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3D7B-3EB9-48AB-92F5-625F78B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5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E55-AE19-4E05-A951-F6F2A96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5BEA-8A82-4621-B58F-D7AB4F77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5AA9-7B33-4ECA-A316-6617191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2E2D-E9A9-4C50-9251-BFA35C5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815-D8C8-4D45-AFF0-D92E4D2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0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9F35C-8050-473B-9781-D33AB7392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AFF8-6F50-4B30-AECB-BE4E3C6E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F07-60FE-486E-B43A-B1FB1793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00D9-A977-4516-A145-EAFC5FFA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65E-86B4-4A8D-8325-671A1C0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1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9AA-8A24-4842-981A-48B65B2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83B8-27CD-4EDD-AA79-61E1BD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07F4-D0B8-4D2A-9E85-DFFD315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387-EEAF-4F0A-B571-C27E0E3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DC2-C6B3-49DF-9A7C-A6666BD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9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EA2-DFEF-4ECC-BEF9-1570874B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1739-583D-4D64-96B9-60DB76D7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3A66-5444-4709-A304-A853EA91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3E4E-AA95-4CC0-A6EB-BCB5701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F8B-7C85-4F3B-BDB3-B0D3237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8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2DB4-51E1-4525-8124-53B3011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66BE-7FDD-4A9A-AC40-57218976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8184-9FC8-4041-AF7E-AC3A9F5C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6B57-CCB8-48D5-851F-1377708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265C-817D-491A-9570-3D2CCAE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2AC3-673F-4608-8BE0-EB52ACBE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5FB4-2E03-48CE-B38D-AE4AA4FD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C5B-98FF-47E2-B3D2-2D158253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8FE2-4228-4D3C-B4C9-6FCA8C0C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629EB-87A8-4CD9-B903-FEA27BADA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E574-A5F4-4D7A-8503-AAE16D435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C1AB-A249-4D28-AC0E-4B55AA9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04A72-D067-468A-8076-767AB43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0471A-6C68-419B-9AE3-978B00A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6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407C-C77A-4D41-A0F5-9A04705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6695D-E264-4640-9CD8-237701F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8B7A-51F6-4543-9628-9BA200C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D7DD-1626-4C43-8670-8384948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33BB-C58E-4195-82CA-4C10A751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F2D8-5CC8-4642-BCE5-7DCA3D3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6CE-43AB-4AE9-AF27-1E1313D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29F-9237-410C-9B4F-A0AE0E88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7808-8F39-4AD9-97E2-F768AA4A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883-00BF-4E6B-822E-2E19AC1F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7EB1-0689-4916-8DBE-20E7BAA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59C47-9623-49CC-A8DC-408565D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60B-48E1-4ABB-A98D-E8D6034E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35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0E2-A54F-4D4B-9B59-A4B1A770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64A-7750-488B-A8A4-4854110C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96B4-95EF-4A87-B2E6-3B65692B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5B8-AA03-4AAB-80E8-E0BC7D2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2769-3046-4994-8B99-877DE19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56B0-B77D-4165-BE5E-7007243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5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40AD-DFBE-4439-A440-32E0DAD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4260-8086-4DD6-833B-42E087C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5EFE-69BB-46FD-AD39-75B80143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C0E6-86DB-4A33-A939-551AD288B0D1}" type="datetimeFigureOut">
              <a:rPr lang="en-PH" smtClean="0"/>
              <a:t>20/09/2019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BCE6-5B10-42BE-A61D-CB3AF61D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F2B2-F46D-4FC4-93DC-87B7CCF8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EB1F-9592-4F51-A386-5FF964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12" y="1166329"/>
            <a:ext cx="9670774" cy="19910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PH" sz="8000" dirty="0"/>
              <a:t>NEED FINDING 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17C0B-8D37-45CA-8139-EB8858496D11}"/>
              </a:ext>
            </a:extLst>
          </p:cNvPr>
          <p:cNvSpPr txBox="1">
            <a:spLocks/>
          </p:cNvSpPr>
          <p:nvPr/>
        </p:nvSpPr>
        <p:spPr>
          <a:xfrm>
            <a:off x="4027004" y="4257123"/>
            <a:ext cx="4137991" cy="143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Jesus Bermudo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Daniel </a:t>
            </a:r>
            <a:r>
              <a:rPr lang="en-PH" sz="4400" dirty="0" err="1"/>
              <a:t>Eler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1220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49CDE3-7716-4200-9147-62B6E5C97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154" r="6637"/>
          <a:stretch/>
        </p:blipFill>
        <p:spPr bwMode="auto">
          <a:xfrm>
            <a:off x="1513490" y="551793"/>
            <a:ext cx="9869213" cy="57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02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4149238-2898-4489-8C9F-2B513DC7B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154" r="7931" b="4644"/>
          <a:stretch/>
        </p:blipFill>
        <p:spPr bwMode="auto">
          <a:xfrm>
            <a:off x="1198178" y="551793"/>
            <a:ext cx="10026869" cy="54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1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B87470-3658-4062-9607-D7EA50835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8" r="34267"/>
          <a:stretch/>
        </p:blipFill>
        <p:spPr bwMode="auto">
          <a:xfrm rot="10800000">
            <a:off x="4322379" y="543718"/>
            <a:ext cx="3547241" cy="57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4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D1304A-C342-4399-894B-DB0585755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-120" r="12716"/>
          <a:stretch/>
        </p:blipFill>
        <p:spPr bwMode="auto">
          <a:xfrm>
            <a:off x="788275" y="536027"/>
            <a:ext cx="9853449" cy="5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7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71A3A0-811F-4A4B-B841-953EA555EBAD}"/>
              </a:ext>
            </a:extLst>
          </p:cNvPr>
          <p:cNvSpPr/>
          <p:nvPr/>
        </p:nvSpPr>
        <p:spPr>
          <a:xfrm>
            <a:off x="8388624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CF1EE-C77A-4E74-8C47-88471BCB523B}"/>
              </a:ext>
            </a:extLst>
          </p:cNvPr>
          <p:cNvSpPr/>
          <p:nvPr/>
        </p:nvSpPr>
        <p:spPr>
          <a:xfrm>
            <a:off x="668151" y="850900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20B00-E56C-4AC9-9E4C-A2DFCFDD01B4}"/>
              </a:ext>
            </a:extLst>
          </p:cNvPr>
          <p:cNvSpPr/>
          <p:nvPr/>
        </p:nvSpPr>
        <p:spPr>
          <a:xfrm>
            <a:off x="8063946" y="30391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6AF01-8279-4805-BCB3-BBD3FD44056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A529F-7200-4E5F-8F2B-7E48710447BF}"/>
              </a:ext>
            </a:extLst>
          </p:cNvPr>
          <p:cNvSpPr txBox="1"/>
          <p:nvPr/>
        </p:nvSpPr>
        <p:spPr>
          <a:xfrm>
            <a:off x="1157930" y="1353279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HANAP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A0081-1257-46FA-9444-8BD26572FF45}"/>
              </a:ext>
            </a:extLst>
          </p:cNvPr>
          <p:cNvSpPr txBox="1"/>
          <p:nvPr/>
        </p:nvSpPr>
        <p:spPr>
          <a:xfrm>
            <a:off x="1177808" y="1889992"/>
            <a:ext cx="205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latin typeface="Fox Cavalier" panose="02000500000000000000" pitchFamily="2" charset="0"/>
              </a:rPr>
              <a:t>PC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74DFA-970A-42D3-8C66-69BF2118FCCE}"/>
              </a:ext>
            </a:extLst>
          </p:cNvPr>
          <p:cNvSpPr txBox="1"/>
          <p:nvPr/>
        </p:nvSpPr>
        <p:spPr>
          <a:xfrm>
            <a:off x="680850" y="2722244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Fox Cavalier" panose="02000500000000000000" pitchFamily="2" charset="0"/>
              </a:rPr>
              <a:t>“Find cheapest pc rental near you.”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17F68-DCDF-4ABB-BE29-A0D571691941}"/>
              </a:ext>
            </a:extLst>
          </p:cNvPr>
          <p:cNvSpPr/>
          <p:nvPr/>
        </p:nvSpPr>
        <p:spPr>
          <a:xfrm>
            <a:off x="1194302" y="4325838"/>
            <a:ext cx="1944849" cy="49364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Cheapest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A6789A-CF39-4A91-A6F3-CAC1B14384E0}"/>
              </a:ext>
            </a:extLst>
          </p:cNvPr>
          <p:cNvSpPr/>
          <p:nvPr/>
        </p:nvSpPr>
        <p:spPr>
          <a:xfrm>
            <a:off x="1197523" y="3738470"/>
            <a:ext cx="1944850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Nearest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0F55D2-B69C-449D-99B5-09CA71FDA65B}"/>
              </a:ext>
            </a:extLst>
          </p:cNvPr>
          <p:cNvSpPr/>
          <p:nvPr/>
        </p:nvSpPr>
        <p:spPr>
          <a:xfrm>
            <a:off x="1194301" y="4913206"/>
            <a:ext cx="1944849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E5B426-7C20-4B64-8E14-10E39253F10B}"/>
              </a:ext>
            </a:extLst>
          </p:cNvPr>
          <p:cNvSpPr txBox="1"/>
          <p:nvPr/>
        </p:nvSpPr>
        <p:spPr>
          <a:xfrm>
            <a:off x="8388624" y="4868241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CEEB4F-8079-491A-896A-A68F0AAE7F4B}"/>
              </a:ext>
            </a:extLst>
          </p:cNvPr>
          <p:cNvGrpSpPr/>
          <p:nvPr/>
        </p:nvGrpSpPr>
        <p:grpSpPr>
          <a:xfrm>
            <a:off x="4214189" y="268356"/>
            <a:ext cx="3697357" cy="6321287"/>
            <a:chOff x="4214189" y="268356"/>
            <a:chExt cx="3697357" cy="63212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568B83-BFA9-4F5F-99A4-B251DB966CEF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9219BE2-A267-4D4D-8D23-CA0BCCC02FFD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CD5EFB-8574-4438-A448-845823C8D892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JUSTRENZ</a:t>
              </a:r>
            </a:p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200 Meters</a:t>
              </a: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5316E9DC-7703-414E-927A-439C9352E13A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67B0B3-A5C6-4F34-99AF-7ECAECE10A9A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Nearest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EF02AF-2EDB-41A4-B0CD-A8952B40365E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ROG 500 Meters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6DB76A-58B3-4FFE-BF53-0D12A7A0F156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TNC 600 Meters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376F89-0C5D-4501-B32C-07863E57356E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D441D8-528C-458A-AFFB-0E0116EEBEDF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76346F-18E2-4AF9-8CC0-AC5243432CEC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4686B40-0D7E-4020-B5CC-B4A69DA2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40" y="1706871"/>
            <a:ext cx="2864568" cy="3055938"/>
          </a:xfrm>
          <a:prstGeom prst="rect">
            <a:avLst/>
          </a:prstGeom>
        </p:spPr>
      </p:pic>
      <p:sp>
        <p:nvSpPr>
          <p:cNvPr id="45" name="Arrow: Left 44">
            <a:extLst>
              <a:ext uri="{FF2B5EF4-FFF2-40B4-BE49-F238E27FC236}">
                <a16:creationId xmlns:a16="http://schemas.microsoft.com/office/drawing/2014/main" id="{2B83DC08-BD8A-432E-B7E7-1359FF0D881D}"/>
              </a:ext>
            </a:extLst>
          </p:cNvPr>
          <p:cNvSpPr/>
          <p:nvPr/>
        </p:nvSpPr>
        <p:spPr>
          <a:xfrm>
            <a:off x="8503719" y="1202018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36D699-99D4-4252-BACC-7D8747AF605D}"/>
              </a:ext>
            </a:extLst>
          </p:cNvPr>
          <p:cNvSpPr/>
          <p:nvPr/>
        </p:nvSpPr>
        <p:spPr>
          <a:xfrm>
            <a:off x="8998430" y="112665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Justrenz</a:t>
            </a:r>
            <a:endParaRPr lang="en-PH" dirty="0">
              <a:solidFill>
                <a:schemeClr val="tx1"/>
              </a:solidFill>
              <a:latin typeface="Fox Cavalie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9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0269E4C-F0C3-444B-B28B-CC3B27FD8D64}"/>
              </a:ext>
            </a:extLst>
          </p:cNvPr>
          <p:cNvSpPr/>
          <p:nvPr/>
        </p:nvSpPr>
        <p:spPr>
          <a:xfrm>
            <a:off x="4674599" y="886386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D07EAF-93C7-4C02-A272-35ECE462C97E}"/>
              </a:ext>
            </a:extLst>
          </p:cNvPr>
          <p:cNvSpPr/>
          <p:nvPr/>
        </p:nvSpPr>
        <p:spPr>
          <a:xfrm>
            <a:off x="651789" y="858765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B408AC-33C0-4693-8725-A8D421A57B80}"/>
              </a:ext>
            </a:extLst>
          </p:cNvPr>
          <p:cNvSpPr/>
          <p:nvPr/>
        </p:nvSpPr>
        <p:spPr>
          <a:xfrm>
            <a:off x="31804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E01E8C-1D2D-43F8-B1C9-4C27C3C14EF1}"/>
              </a:ext>
            </a:extLst>
          </p:cNvPr>
          <p:cNvSpPr/>
          <p:nvPr/>
        </p:nvSpPr>
        <p:spPr>
          <a:xfrm>
            <a:off x="433953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CF9F12F2-F9BE-4417-B83F-2C3524B63AD2}"/>
              </a:ext>
            </a:extLst>
          </p:cNvPr>
          <p:cNvSpPr/>
          <p:nvPr/>
        </p:nvSpPr>
        <p:spPr>
          <a:xfrm>
            <a:off x="876876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E17705D5-17FA-4468-A5D6-A215D6EA00AD}"/>
              </a:ext>
            </a:extLst>
          </p:cNvPr>
          <p:cNvSpPr/>
          <p:nvPr/>
        </p:nvSpPr>
        <p:spPr>
          <a:xfrm>
            <a:off x="739617" y="1158146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46C60-E92C-4381-8DB1-7F4B2E974FED}"/>
              </a:ext>
            </a:extLst>
          </p:cNvPr>
          <p:cNvSpPr/>
          <p:nvPr/>
        </p:nvSpPr>
        <p:spPr>
          <a:xfrm>
            <a:off x="1142285" y="1076858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1"/>
                </a:solidFill>
                <a:latin typeface="Fox Cavalier" panose="02000500000000000000" pitchFamily="2" charset="0"/>
              </a:rPr>
              <a:t>Tnc</a:t>
            </a:r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2C46D288-3F2A-484C-B3C4-940BCF096901}"/>
              </a:ext>
            </a:extLst>
          </p:cNvPr>
          <p:cNvSpPr/>
          <p:nvPr/>
        </p:nvSpPr>
        <p:spPr>
          <a:xfrm>
            <a:off x="4831889" y="120219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E68626-03D0-40F2-977C-0384F5D75101}"/>
              </a:ext>
            </a:extLst>
          </p:cNvPr>
          <p:cNvSpPr/>
          <p:nvPr/>
        </p:nvSpPr>
        <p:spPr>
          <a:xfrm>
            <a:off x="5226174" y="1125240"/>
            <a:ext cx="1944850" cy="493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6CCAC-07F6-4CD7-935D-AE6D6D064DC2}"/>
              </a:ext>
            </a:extLst>
          </p:cNvPr>
          <p:cNvSpPr txBox="1"/>
          <p:nvPr/>
        </p:nvSpPr>
        <p:spPr>
          <a:xfrm>
            <a:off x="641510" y="4861318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15 PHP HR     MID PC- 25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320696-2DAC-436B-97E4-4E320812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20" y="1700127"/>
            <a:ext cx="2853889" cy="30299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C044DA3-776E-49A3-8FEC-1D0B4C8AA15E}"/>
              </a:ext>
            </a:extLst>
          </p:cNvPr>
          <p:cNvSpPr txBox="1"/>
          <p:nvPr/>
        </p:nvSpPr>
        <p:spPr>
          <a:xfrm>
            <a:off x="4673600" y="4895685"/>
            <a:ext cx="30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Fox Cavalier" panose="02000500000000000000" pitchFamily="2" charset="0"/>
              </a:rPr>
              <a:t>LOW PC – 20 PHP HR     MID PC- 30 PHP HR</a:t>
            </a:r>
          </a:p>
          <a:p>
            <a:pPr algn="ctr"/>
            <a:r>
              <a:rPr lang="en-PH" b="1" dirty="0">
                <a:latin typeface="Fox Cavalier" panose="02000500000000000000" pitchFamily="2" charset="0"/>
              </a:rPr>
              <a:t>    HIGH PC – 40 PHP HR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D0449E0-8C38-4E5A-9E5F-A884C9D0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6" y="1618884"/>
            <a:ext cx="2853888" cy="3049796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8AA857D6-E713-41AC-9430-76EF3F88DBD2}"/>
              </a:ext>
            </a:extLst>
          </p:cNvPr>
          <p:cNvGrpSpPr/>
          <p:nvPr/>
        </p:nvGrpSpPr>
        <p:grpSpPr>
          <a:xfrm>
            <a:off x="8361029" y="261035"/>
            <a:ext cx="3697357" cy="6321287"/>
            <a:chOff x="4214189" y="268356"/>
            <a:chExt cx="3697357" cy="632128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AF8703-4C47-424E-960B-E869CAE91B7A}"/>
                </a:ext>
              </a:extLst>
            </p:cNvPr>
            <p:cNvSpPr/>
            <p:nvPr/>
          </p:nvSpPr>
          <p:spPr>
            <a:xfrm>
              <a:off x="4510701" y="866083"/>
              <a:ext cx="3048000" cy="512582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D8C041-1452-40D6-A7D6-D8F6A1D780BF}"/>
                </a:ext>
              </a:extLst>
            </p:cNvPr>
            <p:cNvSpPr/>
            <p:nvPr/>
          </p:nvSpPr>
          <p:spPr>
            <a:xfrm>
              <a:off x="4214189" y="268356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41618DC-D6A6-4DBF-9887-0CAB43E06BDC}"/>
                </a:ext>
              </a:extLst>
            </p:cNvPr>
            <p:cNvSpPr/>
            <p:nvPr/>
          </p:nvSpPr>
          <p:spPr>
            <a:xfrm>
              <a:off x="4639937" y="1995907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JUSTRENz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13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2" name="Arrow: Left 81">
              <a:extLst>
                <a:ext uri="{FF2B5EF4-FFF2-40B4-BE49-F238E27FC236}">
                  <a16:creationId xmlns:a16="http://schemas.microsoft.com/office/drawing/2014/main" id="{62102983-3ACB-4CC6-8303-8DFCA2B722D4}"/>
                </a:ext>
              </a:extLst>
            </p:cNvPr>
            <p:cNvSpPr/>
            <p:nvPr/>
          </p:nvSpPr>
          <p:spPr>
            <a:xfrm>
              <a:off x="4639938" y="1190309"/>
              <a:ext cx="430671" cy="33235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Fox Cavalier" panose="02000500000000000000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7C38AF-EBF3-49CB-9785-2237EAE9508C}"/>
                </a:ext>
              </a:extLst>
            </p:cNvPr>
            <p:cNvSpPr/>
            <p:nvPr/>
          </p:nvSpPr>
          <p:spPr>
            <a:xfrm>
              <a:off x="5134649" y="1114941"/>
              <a:ext cx="1944850" cy="49364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Cheapest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6EA389-9470-465A-9441-9A82CB2E74E9}"/>
                </a:ext>
              </a:extLst>
            </p:cNvPr>
            <p:cNvSpPr/>
            <p:nvPr/>
          </p:nvSpPr>
          <p:spPr>
            <a:xfrm>
              <a:off x="4639936" y="3128793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Tnc</a:t>
              </a:r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 15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022CC61-9170-44CD-A74E-ACEB59428064}"/>
                </a:ext>
              </a:extLst>
            </p:cNvPr>
            <p:cNvSpPr/>
            <p:nvPr/>
          </p:nvSpPr>
          <p:spPr>
            <a:xfrm>
              <a:off x="4634942" y="4282725"/>
              <a:ext cx="2764163" cy="4936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Rog 20 php </a:t>
              </a:r>
              <a:r>
                <a:rPr lang="en-PH" sz="1600" dirty="0" err="1">
                  <a:solidFill>
                    <a:schemeClr val="bg1"/>
                  </a:solidFill>
                  <a:latin typeface="Fox Cavalier" panose="02000500000000000000" pitchFamily="2" charset="0"/>
                </a:rPr>
                <a:t>hr</a:t>
              </a:r>
              <a:endParaRPr lang="en-PH" sz="1600" dirty="0">
                <a:solidFill>
                  <a:schemeClr val="bg1"/>
                </a:solidFill>
                <a:latin typeface="Fox Cavalier" panose="02000500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A8504F7-4A86-435A-925F-30DAECAFEF83}"/>
                </a:ext>
              </a:extLst>
            </p:cNvPr>
            <p:cNvSpPr txBox="1"/>
            <p:nvPr/>
          </p:nvSpPr>
          <p:spPr>
            <a:xfrm>
              <a:off x="5516120" y="3728790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875819-B473-4135-B567-8C25A5EB276A}"/>
                </a:ext>
              </a:extLst>
            </p:cNvPr>
            <p:cNvSpPr txBox="1"/>
            <p:nvPr/>
          </p:nvSpPr>
          <p:spPr>
            <a:xfrm>
              <a:off x="5516120" y="2585701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E06F5D-310C-4B7B-93F5-13376BAD1A5A}"/>
                </a:ext>
              </a:extLst>
            </p:cNvPr>
            <p:cNvSpPr txBox="1"/>
            <p:nvPr/>
          </p:nvSpPr>
          <p:spPr>
            <a:xfrm>
              <a:off x="5516120" y="4868639"/>
              <a:ext cx="1117169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b="1" dirty="0">
                  <a:solidFill>
                    <a:schemeClr val="bg1"/>
                  </a:solidFill>
                  <a:latin typeface="Fox Cavalier" panose="02000500000000000000" pitchFamily="2" charset="0"/>
                </a:rPr>
                <a:t>show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8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C49011-4764-410C-8BC0-61104924FA33}"/>
              </a:ext>
            </a:extLst>
          </p:cNvPr>
          <p:cNvSpPr/>
          <p:nvPr/>
        </p:nvSpPr>
        <p:spPr>
          <a:xfrm>
            <a:off x="732741" y="866083"/>
            <a:ext cx="3048000" cy="51258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76B16C-F79D-46FA-83F2-017829B0403C}"/>
              </a:ext>
            </a:extLst>
          </p:cNvPr>
          <p:cNvSpPr/>
          <p:nvPr/>
        </p:nvSpPr>
        <p:spPr>
          <a:xfrm>
            <a:off x="436229" y="268356"/>
            <a:ext cx="3697357" cy="6321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8274A-6B1E-451F-AE46-9CA547421291}"/>
              </a:ext>
            </a:extLst>
          </p:cNvPr>
          <p:cNvSpPr/>
          <p:nvPr/>
        </p:nvSpPr>
        <p:spPr>
          <a:xfrm>
            <a:off x="874658" y="1732885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 </a:t>
            </a:r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JUSTRENz</a:t>
            </a:r>
            <a:endParaRPr lang="en-PH" sz="1600" dirty="0">
              <a:solidFill>
                <a:schemeClr val="bg1"/>
              </a:solidFill>
              <a:latin typeface="Fox Cavalier" panose="02000500000000000000" pitchFamily="2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052EEF-E087-4C09-997C-4E0FCE77CD22}"/>
              </a:ext>
            </a:extLst>
          </p:cNvPr>
          <p:cNvSpPr/>
          <p:nvPr/>
        </p:nvSpPr>
        <p:spPr>
          <a:xfrm>
            <a:off x="812747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Fox Cavalier" panose="02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1F5FB-711F-4FC7-B782-E96F88C246AA}"/>
              </a:ext>
            </a:extLst>
          </p:cNvPr>
          <p:cNvSpPr/>
          <p:nvPr/>
        </p:nvSpPr>
        <p:spPr>
          <a:xfrm>
            <a:off x="1304061" y="1105122"/>
            <a:ext cx="1944850" cy="49364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  <a:latin typeface="Fox Cavalier" panose="02000500000000000000" pitchFamily="2" charset="0"/>
              </a:rPr>
              <a:t>Pc quality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63F20-D079-45E5-ABE5-A118DB479E00}"/>
              </a:ext>
            </a:extLst>
          </p:cNvPr>
          <p:cNvSpPr/>
          <p:nvPr/>
        </p:nvSpPr>
        <p:spPr>
          <a:xfrm>
            <a:off x="874657" y="3134893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 err="1">
                <a:solidFill>
                  <a:schemeClr val="bg1"/>
                </a:solidFill>
                <a:latin typeface="Fox Cavalier" panose="02000500000000000000" pitchFamily="2" charset="0"/>
              </a:rPr>
              <a:t>Tnc</a:t>
            </a:r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36FC7-37CB-4FE3-89C7-9E07ADDA9DF3}"/>
              </a:ext>
            </a:extLst>
          </p:cNvPr>
          <p:cNvSpPr/>
          <p:nvPr/>
        </p:nvSpPr>
        <p:spPr>
          <a:xfrm>
            <a:off x="874657" y="4497987"/>
            <a:ext cx="2764163" cy="4936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Fox Cavalier" panose="02000500000000000000" pitchFamily="2" charset="0"/>
              </a:rPr>
              <a:t>Rog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FFC98-077C-4A9D-BCF6-66293E456556}"/>
              </a:ext>
            </a:extLst>
          </p:cNvPr>
          <p:cNvSpPr txBox="1"/>
          <p:nvPr/>
        </p:nvSpPr>
        <p:spPr>
          <a:xfrm>
            <a:off x="748206" y="2258390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13PHP HR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30PHP HR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378EE-FC52-4125-B41A-54F35E3CDE49}"/>
              </a:ext>
            </a:extLst>
          </p:cNvPr>
          <p:cNvSpPr txBox="1"/>
          <p:nvPr/>
        </p:nvSpPr>
        <p:spPr>
          <a:xfrm>
            <a:off x="742674" y="366900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15 PHP HR 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MID PC- 25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35 PHP HR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84BFA-4838-4A37-8F80-F08269FB6A33}"/>
              </a:ext>
            </a:extLst>
          </p:cNvPr>
          <p:cNvSpPr txBox="1"/>
          <p:nvPr/>
        </p:nvSpPr>
        <p:spPr>
          <a:xfrm>
            <a:off x="742676" y="5060884"/>
            <a:ext cx="3048000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LOW PC – 20 PHP HR   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MID PC- 30 PHP HR</a:t>
            </a:r>
          </a:p>
          <a:p>
            <a:pPr algn="ctr"/>
            <a:r>
              <a:rPr lang="en-PH" sz="1600" b="1" dirty="0">
                <a:latin typeface="Fox Cavalier" panose="02000500000000000000" pitchFamily="2" charset="0"/>
              </a:rPr>
              <a:t>    HIGH PC – 40 PHP HR</a:t>
            </a:r>
          </a:p>
        </p:txBody>
      </p:sp>
    </p:spTree>
    <p:extLst>
      <p:ext uri="{BB962C8B-B14F-4D97-AF65-F5344CB8AC3E}">
        <p14:creationId xmlns:p14="http://schemas.microsoft.com/office/powerpoint/2010/main" val="410298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295ED07-C9E7-4B6C-B3D2-67B81EBBBE15}"/>
              </a:ext>
            </a:extLst>
          </p:cNvPr>
          <p:cNvGrpSpPr/>
          <p:nvPr/>
        </p:nvGrpSpPr>
        <p:grpSpPr>
          <a:xfrm>
            <a:off x="109328" y="97004"/>
            <a:ext cx="11963403" cy="6721239"/>
            <a:chOff x="636104" y="384313"/>
            <a:chExt cx="11065566" cy="62152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EF78D-A8CE-4C02-B060-460A6858505F}"/>
                </a:ext>
              </a:extLst>
            </p:cNvPr>
            <p:cNvSpPr/>
            <p:nvPr/>
          </p:nvSpPr>
          <p:spPr>
            <a:xfrm>
              <a:off x="636104" y="662609"/>
              <a:ext cx="11065566" cy="5936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06FD84-3847-400D-AC28-F104F3D6FAF2}"/>
                </a:ext>
              </a:extLst>
            </p:cNvPr>
            <p:cNvSpPr/>
            <p:nvPr/>
          </p:nvSpPr>
          <p:spPr>
            <a:xfrm>
              <a:off x="4492486" y="1103243"/>
              <a:ext cx="3260035" cy="465151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16777C-C9DD-4A85-94A1-05F4DAAAD161}"/>
                </a:ext>
              </a:extLst>
            </p:cNvPr>
            <p:cNvSpPr/>
            <p:nvPr/>
          </p:nvSpPr>
          <p:spPr>
            <a:xfrm>
              <a:off x="5340626" y="1258957"/>
              <a:ext cx="1616765" cy="715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2400" b="1" dirty="0" err="1">
                  <a:solidFill>
                    <a:schemeClr val="tx1"/>
                  </a:solidFill>
                  <a:latin typeface="Arial Black" panose="020B0A04020102020204" pitchFamily="34" charset="0"/>
                </a:rPr>
                <a:t>MyCafe</a:t>
              </a:r>
              <a:endParaRPr lang="en-PH" sz="24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A3FF9A-24E2-4FC4-B15B-E30D4B944AA8}"/>
                </a:ext>
              </a:extLst>
            </p:cNvPr>
            <p:cNvSpPr/>
            <p:nvPr/>
          </p:nvSpPr>
          <p:spPr>
            <a:xfrm>
              <a:off x="5062330" y="2478157"/>
              <a:ext cx="2199861" cy="530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admin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5F921C-9461-4631-B894-8D719A47FCE9}"/>
                </a:ext>
              </a:extLst>
            </p:cNvPr>
            <p:cNvSpPr/>
            <p:nvPr/>
          </p:nvSpPr>
          <p:spPr>
            <a:xfrm>
              <a:off x="5062330" y="3375991"/>
              <a:ext cx="2199861" cy="530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tx1"/>
                  </a:solidFill>
                </a:rPr>
                <a:t>*********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2CDB67-3F4B-4A50-A29F-599618799DFD}"/>
                </a:ext>
              </a:extLst>
            </p:cNvPr>
            <p:cNvSpPr/>
            <p:nvPr/>
          </p:nvSpPr>
          <p:spPr>
            <a:xfrm>
              <a:off x="5406886" y="4383157"/>
              <a:ext cx="1484243" cy="530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>
                  <a:solidFill>
                    <a:schemeClr val="bg1"/>
                  </a:solidFill>
                </a:rPr>
                <a:t>Submit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7C239B-CA42-4E55-9832-9203FF4FA704}"/>
                </a:ext>
              </a:extLst>
            </p:cNvPr>
            <p:cNvSpPr/>
            <p:nvPr/>
          </p:nvSpPr>
          <p:spPr>
            <a:xfrm>
              <a:off x="636104" y="384313"/>
              <a:ext cx="11065566" cy="2782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C108845-9571-405F-AFDD-8D900EDB5AFD}"/>
                </a:ext>
              </a:extLst>
            </p:cNvPr>
            <p:cNvSpPr/>
            <p:nvPr/>
          </p:nvSpPr>
          <p:spPr>
            <a:xfrm rot="2501442">
              <a:off x="11409104" y="411367"/>
              <a:ext cx="225902" cy="229189"/>
            </a:xfrm>
            <a:prstGeom prst="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0842B-B6D1-4BFF-AC28-02D2DBD66FA4}"/>
                </a:ext>
              </a:extLst>
            </p:cNvPr>
            <p:cNvSpPr/>
            <p:nvPr/>
          </p:nvSpPr>
          <p:spPr>
            <a:xfrm>
              <a:off x="10991850" y="471902"/>
              <a:ext cx="266700" cy="1031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190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98E7B79-85C5-4FF6-8657-0F65C89463FE}"/>
              </a:ext>
            </a:extLst>
          </p:cNvPr>
          <p:cNvGrpSpPr/>
          <p:nvPr/>
        </p:nvGrpSpPr>
        <p:grpSpPr>
          <a:xfrm>
            <a:off x="218661" y="1161469"/>
            <a:ext cx="11754678" cy="5643522"/>
            <a:chOff x="1189717" y="385879"/>
            <a:chExt cx="9812565" cy="491308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7F6BABC-1EF1-47A7-AD58-8EDA1B806868}"/>
                </a:ext>
              </a:extLst>
            </p:cNvPr>
            <p:cNvSpPr/>
            <p:nvPr/>
          </p:nvSpPr>
          <p:spPr>
            <a:xfrm>
              <a:off x="1189717" y="385879"/>
              <a:ext cx="2453141" cy="62345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Gaming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F47734F-00E1-4A3C-8673-5C5C06723067}"/>
                </a:ext>
              </a:extLst>
            </p:cNvPr>
            <p:cNvSpPr/>
            <p:nvPr/>
          </p:nvSpPr>
          <p:spPr>
            <a:xfrm>
              <a:off x="3642858" y="385879"/>
              <a:ext cx="2453141" cy="62345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Printing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6A9CF2C-021E-4C14-86B9-EE09135619D7}"/>
                </a:ext>
              </a:extLst>
            </p:cNvPr>
            <p:cNvSpPr/>
            <p:nvPr/>
          </p:nvSpPr>
          <p:spPr>
            <a:xfrm>
              <a:off x="6096000" y="385879"/>
              <a:ext cx="2453141" cy="6234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Editing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6CFDC19-32DD-46D9-92C2-3940B44A03E3}"/>
                </a:ext>
              </a:extLst>
            </p:cNvPr>
            <p:cNvSpPr/>
            <p:nvPr/>
          </p:nvSpPr>
          <p:spPr>
            <a:xfrm>
              <a:off x="8549141" y="385879"/>
              <a:ext cx="2453141" cy="6234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Surfing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2B7B184-A54E-4ED0-93D9-A02104FEB6E1}"/>
                </a:ext>
              </a:extLst>
            </p:cNvPr>
            <p:cNvSpPr/>
            <p:nvPr/>
          </p:nvSpPr>
          <p:spPr>
            <a:xfrm>
              <a:off x="1189717" y="1009334"/>
              <a:ext cx="2453141" cy="42896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DC3BC58-6296-4B25-99AF-B3300942151D}"/>
                </a:ext>
              </a:extLst>
            </p:cNvPr>
            <p:cNvSpPr/>
            <p:nvPr/>
          </p:nvSpPr>
          <p:spPr>
            <a:xfrm>
              <a:off x="3642858" y="1009333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386AF33-9FEC-4E62-A3F2-6AC5EA11680A}"/>
                </a:ext>
              </a:extLst>
            </p:cNvPr>
            <p:cNvSpPr/>
            <p:nvPr/>
          </p:nvSpPr>
          <p:spPr>
            <a:xfrm>
              <a:off x="6096000" y="1009332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607E005-1248-4C0E-8A27-A9AB95EC2E33}"/>
                </a:ext>
              </a:extLst>
            </p:cNvPr>
            <p:cNvSpPr/>
            <p:nvPr/>
          </p:nvSpPr>
          <p:spPr>
            <a:xfrm>
              <a:off x="8549140" y="1009331"/>
              <a:ext cx="2453141" cy="42896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C1A32669-0D4E-4189-9E5F-B9C61B266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1204185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AD8E5AD1-D81D-486C-AD44-13200B129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1204184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9378514B-27CE-4200-BF41-57037935F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120418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3099085-557A-464C-B52D-C548D20EB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120418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6F07E7FE-40F5-4351-8157-1EFA7512C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2005064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70E56B66-E986-4F60-9450-FAB862A23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2005063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F103529-5B56-42F3-B2F4-4C6266634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2005063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150E006-3D66-4BF2-936D-1496B97B4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2005063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4732E26D-12A1-4EFD-9954-E46E852A7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2810478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A8BB445-058F-4634-9566-BCE363791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2810477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B56D429F-9CDF-4BF6-B2ED-1EDA050DD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281047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A3580F05-FD0C-47BC-BEDD-DCFF4AC0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281047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8881E127-5A89-4278-B3A1-E3DF29B9E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3611357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C28057FE-F46C-491A-B41F-BE7BD8E92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361135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CF75846-7387-4D89-A617-1E64AF8DA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3611356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7A7121F8-9606-4C24-AE9B-55D098676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361135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953318D4-E7AB-40D2-A7F5-13FB4A416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692" y="4412236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EE6579DD-6D1C-454C-A1FC-33C6ECAFC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940" y="4412235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98A47D89-940A-4BA9-B937-188E11A24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23" y="4412235"/>
              <a:ext cx="354849" cy="354849"/>
            </a:xfrm>
            <a:prstGeom prst="rect">
              <a:avLst/>
            </a:prstGeom>
            <a:effectLst>
              <a:glow rad="101600">
                <a:srgbClr val="00B050">
                  <a:alpha val="60000"/>
                </a:srgbClr>
              </a:glow>
            </a:effectLst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D3AC1B92-89D3-4F53-9437-F9001F1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35" y="4412235"/>
              <a:ext cx="354849" cy="354849"/>
            </a:xfrm>
            <a:prstGeom prst="rect">
              <a:avLst/>
            </a:prstGeom>
            <a:effectLst>
              <a:glow rad="101600">
                <a:srgbClr val="FF0000">
                  <a:alpha val="60000"/>
                </a:srgbClr>
              </a:glow>
            </a:effectLst>
          </p:spPr>
        </p:pic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650EA13F-09EB-4D4B-B0B7-73240AC6331B}"/>
                </a:ext>
              </a:extLst>
            </p:cNvPr>
            <p:cNvGrpSpPr/>
            <p:nvPr/>
          </p:nvGrpSpPr>
          <p:grpSpPr>
            <a:xfrm>
              <a:off x="1257468" y="1595115"/>
              <a:ext cx="2312888" cy="375682"/>
              <a:chOff x="1257468" y="1595115"/>
              <a:chExt cx="2312888" cy="375682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4D09E08-0A74-45F3-9B63-E7209D659E8C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35D8B45-ACB6-4486-93CF-10674DEDB696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PC2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66C81DAF-D67D-496A-B53B-19252B70ABC4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PC3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2637805-46A4-4B3F-A3B7-19D381F9CEF2}"/>
                  </a:ext>
                </a:extLst>
              </p:cNvPr>
              <p:cNvSpPr txBox="1"/>
              <p:nvPr/>
            </p:nvSpPr>
            <p:spPr>
              <a:xfrm>
                <a:off x="2961060" y="159511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PC4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B2CC235-9846-4BA7-9F8C-49DD9174D6AB}"/>
                </a:ext>
              </a:extLst>
            </p:cNvPr>
            <p:cNvGrpSpPr/>
            <p:nvPr/>
          </p:nvGrpSpPr>
          <p:grpSpPr>
            <a:xfrm>
              <a:off x="1232483" y="2400528"/>
              <a:ext cx="2312888" cy="375682"/>
              <a:chOff x="1257468" y="1595115"/>
              <a:chExt cx="2312888" cy="375682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54B93AB-C3CB-4AE2-8A9D-BF6DC7F5352F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PC5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109B771-EFB5-427C-ADBD-BAC7CC564AAD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PC6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36A91C7-96D2-4E0E-A9C7-F7E601A15977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PC7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67B3870C-3A92-4074-8079-6223FA451E3F}"/>
                  </a:ext>
                </a:extLst>
              </p:cNvPr>
              <p:cNvSpPr txBox="1"/>
              <p:nvPr/>
            </p:nvSpPr>
            <p:spPr>
              <a:xfrm>
                <a:off x="2961060" y="1595115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PC8</a:t>
                </a: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33B9A5F-FB29-46E9-9DEE-90FEC26B25DF}"/>
                </a:ext>
              </a:extLst>
            </p:cNvPr>
            <p:cNvGrpSpPr/>
            <p:nvPr/>
          </p:nvGrpSpPr>
          <p:grpSpPr>
            <a:xfrm>
              <a:off x="1232483" y="3205940"/>
              <a:ext cx="2363298" cy="375682"/>
              <a:chOff x="1257468" y="1595115"/>
              <a:chExt cx="2363298" cy="375682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13B0344-78BE-40BD-AE31-7BE068FCCB37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09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PC9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F6F793-8B77-4E02-9174-1EFBED4047B5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7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PC10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5D5ACA1-1370-4782-9B08-E494AB7B8EB0}"/>
                  </a:ext>
                </a:extLst>
              </p:cNvPr>
              <p:cNvSpPr txBox="1"/>
              <p:nvPr/>
            </p:nvSpPr>
            <p:spPr>
              <a:xfrm>
                <a:off x="2408887" y="1601465"/>
                <a:ext cx="659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PC11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A8F8C81A-52DC-42F5-A4E2-A0DD86A76354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9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PC12</a:t>
                </a: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1890BAB-D0BB-4487-A28A-E673FB12966D}"/>
                </a:ext>
              </a:extLst>
            </p:cNvPr>
            <p:cNvGrpSpPr/>
            <p:nvPr/>
          </p:nvGrpSpPr>
          <p:grpSpPr>
            <a:xfrm>
              <a:off x="1235110" y="4011352"/>
              <a:ext cx="2360670" cy="375682"/>
              <a:chOff x="1257468" y="1595115"/>
              <a:chExt cx="2360670" cy="375682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4E9AAD6-8BBF-4E1A-A46D-272B1DA96946}"/>
                  </a:ext>
                </a:extLst>
              </p:cNvPr>
              <p:cNvSpPr txBox="1"/>
              <p:nvPr/>
            </p:nvSpPr>
            <p:spPr>
              <a:xfrm>
                <a:off x="1257468" y="1595116"/>
                <a:ext cx="67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PC13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8216476-3B25-4CDD-A6ED-21F842B35CDA}"/>
                  </a:ext>
                </a:extLst>
              </p:cNvPr>
              <p:cNvSpPr txBox="1"/>
              <p:nvPr/>
            </p:nvSpPr>
            <p:spPr>
              <a:xfrm>
                <a:off x="1841476" y="1601465"/>
                <a:ext cx="659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PC14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F3977499-5863-49EF-84D6-18C74B79A37C}"/>
                  </a:ext>
                </a:extLst>
              </p:cNvPr>
              <p:cNvSpPr txBox="1"/>
              <p:nvPr/>
            </p:nvSpPr>
            <p:spPr>
              <a:xfrm>
                <a:off x="2408887" y="160146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PC15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CAD5AB14-C25A-41EA-81CB-7F62BACC27F2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PC16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76371F24-EF20-4181-A093-B1752F0AD99B}"/>
                </a:ext>
              </a:extLst>
            </p:cNvPr>
            <p:cNvGrpSpPr/>
            <p:nvPr/>
          </p:nvGrpSpPr>
          <p:grpSpPr>
            <a:xfrm>
              <a:off x="1227458" y="4845183"/>
              <a:ext cx="2360669" cy="375682"/>
              <a:chOff x="1257467" y="1595115"/>
              <a:chExt cx="2360669" cy="375682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E1B40E6-29F1-488B-8586-5938F70F0A4C}"/>
                  </a:ext>
                </a:extLst>
              </p:cNvPr>
              <p:cNvSpPr txBox="1"/>
              <p:nvPr/>
            </p:nvSpPr>
            <p:spPr>
              <a:xfrm>
                <a:off x="1257467" y="1595116"/>
                <a:ext cx="679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PC17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B505169-4C89-4D76-A6C5-967F424CA395}"/>
                  </a:ext>
                </a:extLst>
              </p:cNvPr>
              <p:cNvSpPr txBox="1"/>
              <p:nvPr/>
            </p:nvSpPr>
            <p:spPr>
              <a:xfrm>
                <a:off x="1841475" y="1601465"/>
                <a:ext cx="65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PC18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975B269-3519-46A7-96EB-3447BD39B2DF}"/>
                  </a:ext>
                </a:extLst>
              </p:cNvPr>
              <p:cNvSpPr txBox="1"/>
              <p:nvPr/>
            </p:nvSpPr>
            <p:spPr>
              <a:xfrm>
                <a:off x="2408888" y="1601465"/>
                <a:ext cx="657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PC19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861C2AD-54D3-4640-966A-507195C72377}"/>
                  </a:ext>
                </a:extLst>
              </p:cNvPr>
              <p:cNvSpPr txBox="1"/>
              <p:nvPr/>
            </p:nvSpPr>
            <p:spPr>
              <a:xfrm>
                <a:off x="2961059" y="1595115"/>
                <a:ext cx="657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PC20</a:t>
                </a:r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FDB8780B-C520-4E8E-BCB8-20A671103D69}"/>
                </a:ext>
              </a:extLst>
            </p:cNvPr>
            <p:cNvGrpSpPr/>
            <p:nvPr/>
          </p:nvGrpSpPr>
          <p:grpSpPr>
            <a:xfrm>
              <a:off x="3648762" y="1210534"/>
              <a:ext cx="2368323" cy="4016681"/>
              <a:chOff x="3648762" y="1210534"/>
              <a:chExt cx="2368323" cy="4016681"/>
            </a:xfrm>
          </p:grpSpPr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44AB7D35-3406-4985-80BC-CC6C76463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19EFA608-0F08-4F00-BB4E-31EF8A1BA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3D6BA0CB-A414-4245-B2C8-A95AEA2D4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5" name="Picture 264">
                <a:extLst>
                  <a:ext uri="{FF2B5EF4-FFF2-40B4-BE49-F238E27FC236}">
                    <a16:creationId xmlns:a16="http://schemas.microsoft.com/office/drawing/2014/main" id="{675F61B6-D970-4C54-AF13-40912B279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6" name="Picture 265">
                <a:extLst>
                  <a:ext uri="{FF2B5EF4-FFF2-40B4-BE49-F238E27FC236}">
                    <a16:creationId xmlns:a16="http://schemas.microsoft.com/office/drawing/2014/main" id="{3E2BBB51-300A-4A33-8EEB-9E1F9E662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CB771740-4096-4025-8FCB-6110AD726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68" name="Picture 267">
                <a:extLst>
                  <a:ext uri="{FF2B5EF4-FFF2-40B4-BE49-F238E27FC236}">
                    <a16:creationId xmlns:a16="http://schemas.microsoft.com/office/drawing/2014/main" id="{14682A82-15CC-44A8-B51B-9FD987FFC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46A2D8D3-6231-48C1-9E36-B7D7503BF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0" name="Picture 269">
                <a:extLst>
                  <a:ext uri="{FF2B5EF4-FFF2-40B4-BE49-F238E27FC236}">
                    <a16:creationId xmlns:a16="http://schemas.microsoft.com/office/drawing/2014/main" id="{2E68FBE0-6D43-4FF5-A65C-9D2C035D3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1" name="Picture 270">
                <a:extLst>
                  <a:ext uri="{FF2B5EF4-FFF2-40B4-BE49-F238E27FC236}">
                    <a16:creationId xmlns:a16="http://schemas.microsoft.com/office/drawing/2014/main" id="{0F906116-A6C6-4405-871A-CA6A1738A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C928A7E1-6DCD-4063-9804-56318148B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3" name="Picture 272">
                <a:extLst>
                  <a:ext uri="{FF2B5EF4-FFF2-40B4-BE49-F238E27FC236}">
                    <a16:creationId xmlns:a16="http://schemas.microsoft.com/office/drawing/2014/main" id="{D96DA34D-D4C8-4923-B08A-5C1DAB46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81F807BB-2F03-4F86-8D58-920ED25DC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5" name="Picture 274">
                <a:extLst>
                  <a:ext uri="{FF2B5EF4-FFF2-40B4-BE49-F238E27FC236}">
                    <a16:creationId xmlns:a16="http://schemas.microsoft.com/office/drawing/2014/main" id="{0235A64C-1245-4657-8FF7-08B4FE557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548247F5-EDD1-41E8-8531-4F50EE79E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77" name="Picture 276">
                <a:extLst>
                  <a:ext uri="{FF2B5EF4-FFF2-40B4-BE49-F238E27FC236}">
                    <a16:creationId xmlns:a16="http://schemas.microsoft.com/office/drawing/2014/main" id="{8B859FB0-6252-4BE4-9022-96F0F9BBD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8" name="Picture 277">
                <a:extLst>
                  <a:ext uri="{FF2B5EF4-FFF2-40B4-BE49-F238E27FC236}">
                    <a16:creationId xmlns:a16="http://schemas.microsoft.com/office/drawing/2014/main" id="{4B78BFFA-A1A8-4D46-83FB-D13515A4B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1DB246A9-1116-49B3-B3C8-ED1588DC0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80" name="Picture 279">
                <a:extLst>
                  <a:ext uri="{FF2B5EF4-FFF2-40B4-BE49-F238E27FC236}">
                    <a16:creationId xmlns:a16="http://schemas.microsoft.com/office/drawing/2014/main" id="{F1538BC8-1F81-4D03-BA3E-00C57A0C1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410CF022-D6F3-4704-A6C7-1954ADF9F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3F0AF698-5A0A-447A-9E44-89861CC09132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865EEE9E-5BF4-4F38-949B-FA007620C6FB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E2E1DA5B-DB9C-4F3A-87AD-AAF7E8BB67F5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ACCB3C2D-6729-458C-A030-78CE82DE0F6D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947530AE-0C18-4C8F-BA71-66081CF96894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916111A-DC36-49B3-9DEF-F5B873AE5388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F0C8C038-878A-41AD-9FE3-7869905C3D08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9AF2C866-BBEB-4596-A865-DF59B7A56E72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762A7DE7-CD2B-43E2-8146-C4E27A54AF8D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97086B7B-C8F1-4CF7-9DCA-EDDF8A5410F2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B1B10623-13F0-453B-9675-E623F4DB0BFA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326F0186-5E1F-42C4-A1FA-8A05E01ABC35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0AB6246D-75C6-4AA7-9EFA-E9E7161A45DC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F6169EBF-0830-4C1E-BE37-B32C9F54BB41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413CD95B-0F11-472D-A70D-F451F8AD3A7B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6BE7C317-57E7-47FD-B724-2995DE4D316F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C3AE9956-7BE8-4AC4-B965-8775695FD7AE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40E5B9AE-452F-4629-A407-D86B628D9E80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870807AA-B81A-4045-BFA9-944495F1279C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79C91FD-8820-4A53-B87C-967E76488FB0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315CDC84-D314-4D69-B3B2-EB3F7321D915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122FA8E0-3EB7-40CE-AF41-823F6FA39423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B75454A9-D7D2-4CE0-AFC3-85F0EC3B2AD5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398C7724-3B95-4720-AFA2-2FEAAA263AAF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93DDDD25-0A38-4094-968B-15287BA046E1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AFDF5E3E-9C15-4885-9DEC-E15A65AD6E22}"/>
                </a:ext>
              </a:extLst>
            </p:cNvPr>
            <p:cNvGrpSpPr/>
            <p:nvPr/>
          </p:nvGrpSpPr>
          <p:grpSpPr>
            <a:xfrm>
              <a:off x="6128908" y="1210534"/>
              <a:ext cx="2368323" cy="4016681"/>
              <a:chOff x="3648762" y="1210534"/>
              <a:chExt cx="2368323" cy="4016681"/>
            </a:xfrm>
          </p:grpSpPr>
          <p:pic>
            <p:nvPicPr>
              <p:cNvPr id="356" name="Picture 355">
                <a:extLst>
                  <a:ext uri="{FF2B5EF4-FFF2-40B4-BE49-F238E27FC236}">
                    <a16:creationId xmlns:a16="http://schemas.microsoft.com/office/drawing/2014/main" id="{235826A4-BD1F-4C89-B3A9-9AB87B5E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55633DCE-22AF-416C-AA71-9E2A66942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728568A9-3D43-45DD-8E9C-944AE46DB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A2D2D863-61C2-49E2-99CD-0707E2ECA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92CE6C02-A58E-4B3E-A8ED-ED5384346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1" name="Picture 360">
                <a:extLst>
                  <a:ext uri="{FF2B5EF4-FFF2-40B4-BE49-F238E27FC236}">
                    <a16:creationId xmlns:a16="http://schemas.microsoft.com/office/drawing/2014/main" id="{D3B2C737-368D-48EB-9591-9F3E7105F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2" name="Picture 361">
                <a:extLst>
                  <a:ext uri="{FF2B5EF4-FFF2-40B4-BE49-F238E27FC236}">
                    <a16:creationId xmlns:a16="http://schemas.microsoft.com/office/drawing/2014/main" id="{CECA4828-1981-4F2B-A4B7-14F9FA1DA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3" name="Picture 362">
                <a:extLst>
                  <a:ext uri="{FF2B5EF4-FFF2-40B4-BE49-F238E27FC236}">
                    <a16:creationId xmlns:a16="http://schemas.microsoft.com/office/drawing/2014/main" id="{947097FD-99A4-492F-B9FC-6D10FE5CF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ED6DC68B-D884-42FB-8914-385D0CBB6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6A798911-5A48-49EB-86E5-29DE1EA78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BAE0CFBE-4AB7-4C0F-A377-D97354F77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CD1FC971-5718-4672-B075-1120BB126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AA60A84D-9B59-4A0D-96BB-7846B8A47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2A8F95C5-C55B-4E2B-A520-408FA3C46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0" name="Picture 369">
                <a:extLst>
                  <a:ext uri="{FF2B5EF4-FFF2-40B4-BE49-F238E27FC236}">
                    <a16:creationId xmlns:a16="http://schemas.microsoft.com/office/drawing/2014/main" id="{D55D9C59-C920-4C27-93C3-861F23ECD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1" name="Picture 370">
                <a:extLst>
                  <a:ext uri="{FF2B5EF4-FFF2-40B4-BE49-F238E27FC236}">
                    <a16:creationId xmlns:a16="http://schemas.microsoft.com/office/drawing/2014/main" id="{305F6BE4-FB59-4A5F-ACCB-CB32FE22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2" name="Picture 371">
                <a:extLst>
                  <a:ext uri="{FF2B5EF4-FFF2-40B4-BE49-F238E27FC236}">
                    <a16:creationId xmlns:a16="http://schemas.microsoft.com/office/drawing/2014/main" id="{845448A3-5ED9-4C7A-8751-CB56008A8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262903F9-AEAE-4CC6-A4D5-2D3B7EE3C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0CDE2996-F613-4DFD-B90E-C5B781783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33F11DB8-204D-47D5-9B7D-AD4CC4F7D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18B18C07-4A4F-4C3C-9DA1-B3EB00E6A7EC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0BF307BC-9C8E-4C94-9C34-7798755A807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1AEEE695-9E47-449F-B3DF-2C652559D1BE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86B5D9A8-3A31-44A4-9FC4-E47ACA3E11FE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BEF6F31E-C3A2-4259-A2ED-CD698EC7819F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8D5614E-117A-4EA0-8EC6-2866395A92A4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0B46B7FB-FD74-4303-B4F7-0F2580081DF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39BBEE65-8CF6-4D12-B756-EBA3E3946C5C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A5482F67-EA2B-4687-9B4A-265DDE0E279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C46BA0CB-BBDA-402A-9D7E-37F903D17533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229A5D1A-42A1-4B9D-BA4F-BD4C41FBED4D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3AAB4D9E-2532-4573-B1BB-356051C7F8E5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518F2B55-29A6-483B-8D79-E63141733067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7381433-01CA-4AF3-B297-13F32B29E733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5B75B9FC-557D-4448-9CDB-F85C40D7B8A0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8DF2A318-8D18-47F7-9352-F44D85B3A056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2FAB3300-14EC-438D-B936-56784883B4E9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B9245861-9FB4-4AA0-8837-F592287B9553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B15C6027-76D1-4002-B61E-924569A5BB2D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11C51B69-51BE-4F2A-A08C-4827CD0CECF8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4D385201-1BC9-4667-A565-929B288DCB32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FA21694F-42DB-479F-86AC-61BE7924255A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4C263A28-FEC7-4AC4-9ADE-8D644204E486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AABFD736-1844-4E17-9429-526D1BF9572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EC2385A0-5C4D-454D-8EC6-949AC32AA7C2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CF229755-A44F-4AB8-AB42-2E41CB8EE200}"/>
                </a:ext>
              </a:extLst>
            </p:cNvPr>
            <p:cNvGrpSpPr/>
            <p:nvPr/>
          </p:nvGrpSpPr>
          <p:grpSpPr>
            <a:xfrm>
              <a:off x="8609054" y="1210534"/>
              <a:ext cx="2368323" cy="4016681"/>
              <a:chOff x="3648762" y="1210534"/>
              <a:chExt cx="2368323" cy="4016681"/>
            </a:xfrm>
          </p:grpSpPr>
          <p:pic>
            <p:nvPicPr>
              <p:cNvPr id="402" name="Picture 401">
                <a:extLst>
                  <a:ext uri="{FF2B5EF4-FFF2-40B4-BE49-F238E27FC236}">
                    <a16:creationId xmlns:a16="http://schemas.microsoft.com/office/drawing/2014/main" id="{DD4F0ABC-7773-4407-A295-6037DCF1B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121053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3" name="Picture 402">
                <a:extLst>
                  <a:ext uri="{FF2B5EF4-FFF2-40B4-BE49-F238E27FC236}">
                    <a16:creationId xmlns:a16="http://schemas.microsoft.com/office/drawing/2014/main" id="{79B6A64A-139C-4325-B07C-35A1BA489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04" name="Picture 403">
                <a:extLst>
                  <a:ext uri="{FF2B5EF4-FFF2-40B4-BE49-F238E27FC236}">
                    <a16:creationId xmlns:a16="http://schemas.microsoft.com/office/drawing/2014/main" id="{04AFC620-1FF2-49A1-B513-05DEDE8C1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5" name="Picture 404">
                <a:extLst>
                  <a:ext uri="{FF2B5EF4-FFF2-40B4-BE49-F238E27FC236}">
                    <a16:creationId xmlns:a16="http://schemas.microsoft.com/office/drawing/2014/main" id="{24879F67-1D87-4F26-B83E-909485019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121053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6" name="Picture 405">
                <a:extLst>
                  <a:ext uri="{FF2B5EF4-FFF2-40B4-BE49-F238E27FC236}">
                    <a16:creationId xmlns:a16="http://schemas.microsoft.com/office/drawing/2014/main" id="{0333D8A5-D705-4FA7-810A-F16ABE2FB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011414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7" name="Picture 406">
                <a:extLst>
                  <a:ext uri="{FF2B5EF4-FFF2-40B4-BE49-F238E27FC236}">
                    <a16:creationId xmlns:a16="http://schemas.microsoft.com/office/drawing/2014/main" id="{11AD70FB-CCC1-43A7-8411-9AB4300AE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08" name="Picture 407">
                <a:extLst>
                  <a:ext uri="{FF2B5EF4-FFF2-40B4-BE49-F238E27FC236}">
                    <a16:creationId xmlns:a16="http://schemas.microsoft.com/office/drawing/2014/main" id="{A2B073B7-E916-47F6-BA84-F25F30634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09" name="Picture 408">
                <a:extLst>
                  <a:ext uri="{FF2B5EF4-FFF2-40B4-BE49-F238E27FC236}">
                    <a16:creationId xmlns:a16="http://schemas.microsoft.com/office/drawing/2014/main" id="{3134AB51-60C3-4D5B-A3F6-4D535F039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011413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0" name="Picture 409">
                <a:extLst>
                  <a:ext uri="{FF2B5EF4-FFF2-40B4-BE49-F238E27FC236}">
                    <a16:creationId xmlns:a16="http://schemas.microsoft.com/office/drawing/2014/main" id="{05A2208C-2D14-45D4-B687-FEDB91E82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2816828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1" name="Picture 410">
                <a:extLst>
                  <a:ext uri="{FF2B5EF4-FFF2-40B4-BE49-F238E27FC236}">
                    <a16:creationId xmlns:a16="http://schemas.microsoft.com/office/drawing/2014/main" id="{9F2C89AE-8A3F-4962-B601-A38E2DFA9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2" name="Picture 411">
                <a:extLst>
                  <a:ext uri="{FF2B5EF4-FFF2-40B4-BE49-F238E27FC236}">
                    <a16:creationId xmlns:a16="http://schemas.microsoft.com/office/drawing/2014/main" id="{0C7E098D-E78E-4861-AA7D-2F9AECB6D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3" name="Picture 412">
                <a:extLst>
                  <a:ext uri="{FF2B5EF4-FFF2-40B4-BE49-F238E27FC236}">
                    <a16:creationId xmlns:a16="http://schemas.microsoft.com/office/drawing/2014/main" id="{EB051631-8EB1-4DE7-B719-6BE249FB0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281682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4" name="Picture 413">
                <a:extLst>
                  <a:ext uri="{FF2B5EF4-FFF2-40B4-BE49-F238E27FC236}">
                    <a16:creationId xmlns:a16="http://schemas.microsoft.com/office/drawing/2014/main" id="{9B00F597-C9C8-43CC-804E-9D4D7CE6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3617707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5" name="Picture 414">
                <a:extLst>
                  <a:ext uri="{FF2B5EF4-FFF2-40B4-BE49-F238E27FC236}">
                    <a16:creationId xmlns:a16="http://schemas.microsoft.com/office/drawing/2014/main" id="{73606502-FD23-4A3C-9BED-05B56D561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6" name="Picture 415">
                <a:extLst>
                  <a:ext uri="{FF2B5EF4-FFF2-40B4-BE49-F238E27FC236}">
                    <a16:creationId xmlns:a16="http://schemas.microsoft.com/office/drawing/2014/main" id="{F3535B2F-B34B-476E-AA71-BD048E22A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17" name="Picture 416">
                <a:extLst>
                  <a:ext uri="{FF2B5EF4-FFF2-40B4-BE49-F238E27FC236}">
                    <a16:creationId xmlns:a16="http://schemas.microsoft.com/office/drawing/2014/main" id="{B2013990-C5D4-43C8-8617-82BED995F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361770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8" name="Picture 417">
                <a:extLst>
                  <a:ext uri="{FF2B5EF4-FFF2-40B4-BE49-F238E27FC236}">
                    <a16:creationId xmlns:a16="http://schemas.microsoft.com/office/drawing/2014/main" id="{75FC15DE-F0E3-4C37-87E7-EF1B5A8CE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996" y="4418586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pic>
            <p:nvPicPr>
              <p:cNvPr id="419" name="Picture 418">
                <a:extLst>
                  <a:ext uri="{FF2B5EF4-FFF2-40B4-BE49-F238E27FC236}">
                    <a16:creationId xmlns:a16="http://schemas.microsoft.com/office/drawing/2014/main" id="{4CD0CF46-CE05-4592-B7BC-DD41E8B3B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5244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20" name="Picture 419">
                <a:extLst>
                  <a:ext uri="{FF2B5EF4-FFF2-40B4-BE49-F238E27FC236}">
                    <a16:creationId xmlns:a16="http://schemas.microsoft.com/office/drawing/2014/main" id="{AFEE6A5B-5B21-4C89-991D-FE6BC5D9E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3527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00B050">
                    <a:alpha val="60000"/>
                  </a:srgbClr>
                </a:glow>
              </a:effectLst>
            </p:spPr>
          </p:pic>
          <p:pic>
            <p:nvPicPr>
              <p:cNvPr id="421" name="Picture 420">
                <a:extLst>
                  <a:ext uri="{FF2B5EF4-FFF2-40B4-BE49-F238E27FC236}">
                    <a16:creationId xmlns:a16="http://schemas.microsoft.com/office/drawing/2014/main" id="{85AD445D-E283-4C25-8052-099C50CED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4339" y="4418585"/>
                <a:ext cx="354849" cy="354849"/>
              </a:xfrm>
              <a:prstGeom prst="rect">
                <a:avLst/>
              </a:prstGeom>
              <a:effectLst>
                <a:glow rad="101600">
                  <a:srgbClr val="FF0000">
                    <a:alpha val="60000"/>
                  </a:srgbClr>
                </a:glow>
              </a:effectLst>
            </p:spPr>
          </p:pic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DDCD5A98-025D-4570-8C79-512DA10070E0}"/>
                  </a:ext>
                </a:extLst>
              </p:cNvPr>
              <p:cNvGrpSpPr/>
              <p:nvPr/>
            </p:nvGrpSpPr>
            <p:grpSpPr>
              <a:xfrm>
                <a:off x="3678772" y="1601465"/>
                <a:ext cx="2312888" cy="375682"/>
                <a:chOff x="1257468" y="1595115"/>
                <a:chExt cx="2312888" cy="375682"/>
              </a:xfrm>
            </p:grpSpPr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2985B97B-DA48-4CCB-8C19-7A346BE72888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</a:t>
                  </a:r>
                </a:p>
              </p:txBody>
            </p:sp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53421399-6885-4345-85BD-CFEE1B810C88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</a:t>
                  </a:r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3246729C-8F06-4A9A-B0FF-E4A3F2F2EEE5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PC3</a:t>
                  </a:r>
                </a:p>
              </p:txBody>
            </p: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A8FD48D1-2EB9-4C6C-AD07-A9CD89470D8E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PC4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D6D699B0-2E93-428B-9EED-126097F57CA7}"/>
                  </a:ext>
                </a:extLst>
              </p:cNvPr>
              <p:cNvGrpSpPr/>
              <p:nvPr/>
            </p:nvGrpSpPr>
            <p:grpSpPr>
              <a:xfrm>
                <a:off x="3653787" y="2406878"/>
                <a:ext cx="2312888" cy="375682"/>
                <a:chOff x="1257468" y="1595115"/>
                <a:chExt cx="2312888" cy="375682"/>
              </a:xfrm>
            </p:grpSpPr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C95E58DB-BDD9-424B-932A-442412D40C44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PC5</a:t>
                  </a:r>
                </a:p>
              </p:txBody>
            </p:sp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0FA0ECD3-EBF9-40FF-889E-6850FC52FD1B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PC6</a:t>
                  </a:r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D05A535F-4EC9-4D71-9B2A-B709C08A8956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PC7</a:t>
                  </a:r>
                </a:p>
              </p:txBody>
            </p: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A5C13647-6045-4D4B-A309-92A3B8213288}"/>
                    </a:ext>
                  </a:extLst>
                </p:cNvPr>
                <p:cNvSpPr txBox="1"/>
                <p:nvPr/>
              </p:nvSpPr>
              <p:spPr>
                <a:xfrm>
                  <a:off x="2961060" y="1595115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PC8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67AB29FC-38EF-4DD0-B10F-CB8C489D9F2B}"/>
                  </a:ext>
                </a:extLst>
              </p:cNvPr>
              <p:cNvGrpSpPr/>
              <p:nvPr/>
            </p:nvGrpSpPr>
            <p:grpSpPr>
              <a:xfrm>
                <a:off x="3653787" y="3212290"/>
                <a:ext cx="2363298" cy="375682"/>
                <a:chOff x="1257468" y="1595115"/>
                <a:chExt cx="2363298" cy="375682"/>
              </a:xfrm>
            </p:grpSpPr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A50F460C-4393-4B38-BED6-134F3D81CCE2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092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PC9</a:t>
                  </a:r>
                </a:p>
              </p:txBody>
            </p:sp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1DB8C8DB-2BED-4E7C-BB0A-345D25812077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PC10</a:t>
                  </a: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2D8B60BE-4657-4807-82D0-C28FB2DBE581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PC11</a:t>
                  </a:r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BC4FC16B-B23B-47AA-B0F4-69A42CCC76D4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97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PC12</a:t>
                  </a: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27F07296-E142-4F88-9B73-76312B656DDC}"/>
                  </a:ext>
                </a:extLst>
              </p:cNvPr>
              <p:cNvGrpSpPr/>
              <p:nvPr/>
            </p:nvGrpSpPr>
            <p:grpSpPr>
              <a:xfrm>
                <a:off x="3656414" y="4017702"/>
                <a:ext cx="2360670" cy="375682"/>
                <a:chOff x="1257468" y="1595115"/>
                <a:chExt cx="2360670" cy="375682"/>
              </a:xfrm>
            </p:grpSpPr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8138A468-DDC2-4F29-8ABB-8968FF316C83}"/>
                    </a:ext>
                  </a:extLst>
                </p:cNvPr>
                <p:cNvSpPr txBox="1"/>
                <p:nvPr/>
              </p:nvSpPr>
              <p:spPr>
                <a:xfrm>
                  <a:off x="1257468" y="1595116"/>
                  <a:ext cx="672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PC13</a:t>
                  </a:r>
                </a:p>
              </p:txBody>
            </p: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DA06253-9B8F-4D94-93D9-5DA8AFAEB371}"/>
                    </a:ext>
                  </a:extLst>
                </p:cNvPr>
                <p:cNvSpPr txBox="1"/>
                <p:nvPr/>
              </p:nvSpPr>
              <p:spPr>
                <a:xfrm>
                  <a:off x="1841476" y="1601465"/>
                  <a:ext cx="6597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PC14</a:t>
                  </a: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8B439659-E0A1-4E32-B276-C7AF26441A64}"/>
                    </a:ext>
                  </a:extLst>
                </p:cNvPr>
                <p:cNvSpPr txBox="1"/>
                <p:nvPr/>
              </p:nvSpPr>
              <p:spPr>
                <a:xfrm>
                  <a:off x="2408887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PC15</a:t>
                  </a:r>
                </a:p>
              </p:txBody>
            </p: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A85B5D40-D173-4AE4-AE47-E15C7069E692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PC16</a:t>
                  </a:r>
                </a:p>
              </p:txBody>
            </p: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B8865445-45B1-49C4-8A55-1B11EE0376AA}"/>
                  </a:ext>
                </a:extLst>
              </p:cNvPr>
              <p:cNvGrpSpPr/>
              <p:nvPr/>
            </p:nvGrpSpPr>
            <p:grpSpPr>
              <a:xfrm>
                <a:off x="3648762" y="4851533"/>
                <a:ext cx="2360669" cy="375682"/>
                <a:chOff x="1257467" y="1595115"/>
                <a:chExt cx="2360669" cy="375682"/>
              </a:xfrm>
            </p:grpSpPr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8C51C20A-4896-4158-8FDF-58B67C5F1543}"/>
                    </a:ext>
                  </a:extLst>
                </p:cNvPr>
                <p:cNvSpPr txBox="1"/>
                <p:nvPr/>
              </p:nvSpPr>
              <p:spPr>
                <a:xfrm>
                  <a:off x="1257467" y="1595116"/>
                  <a:ext cx="679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PC17</a:t>
                  </a:r>
                </a:p>
              </p:txBody>
            </p:sp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4F85F878-4814-4086-B007-70E575CB9212}"/>
                    </a:ext>
                  </a:extLst>
                </p:cNvPr>
                <p:cNvSpPr txBox="1"/>
                <p:nvPr/>
              </p:nvSpPr>
              <p:spPr>
                <a:xfrm>
                  <a:off x="1841475" y="1601465"/>
                  <a:ext cx="657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PC18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9F1A4CF6-E449-44ED-A263-C10D5ACE8A1F}"/>
                    </a:ext>
                  </a:extLst>
                </p:cNvPr>
                <p:cNvSpPr txBox="1"/>
                <p:nvPr/>
              </p:nvSpPr>
              <p:spPr>
                <a:xfrm>
                  <a:off x="2408888" y="1601465"/>
                  <a:ext cx="657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PC19</a:t>
                  </a:r>
                </a:p>
              </p:txBody>
            </p: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334FA804-0BF4-449C-84BB-12073EC3B854}"/>
                    </a:ext>
                  </a:extLst>
                </p:cNvPr>
                <p:cNvSpPr txBox="1"/>
                <p:nvPr/>
              </p:nvSpPr>
              <p:spPr>
                <a:xfrm>
                  <a:off x="2961059" y="1595115"/>
                  <a:ext cx="6570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dirty="0"/>
                    <a:t>PC20</a:t>
                  </a:r>
                </a:p>
              </p:txBody>
            </p:sp>
          </p:grp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0EC718B3-DAF1-41FE-81BD-C11AF56E938C}"/>
              </a:ext>
            </a:extLst>
          </p:cNvPr>
          <p:cNvSpPr/>
          <p:nvPr/>
        </p:nvSpPr>
        <p:spPr>
          <a:xfrm>
            <a:off x="218661" y="432071"/>
            <a:ext cx="11754677" cy="71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50" name="Picture 449">
            <a:extLst>
              <a:ext uri="{FF2B5EF4-FFF2-40B4-BE49-F238E27FC236}">
                <a16:creationId xmlns:a16="http://schemas.microsoft.com/office/drawing/2014/main" id="{234B2851-D48D-46D4-AAFD-F6845879D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1" y="541606"/>
            <a:ext cx="368600" cy="368600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0D4DBCBD-0B5F-4984-9B45-04C35EB7B88B}"/>
              </a:ext>
            </a:extLst>
          </p:cNvPr>
          <p:cNvSpPr txBox="1"/>
          <p:nvPr/>
        </p:nvSpPr>
        <p:spPr>
          <a:xfrm>
            <a:off x="231473" y="846528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Add new user</a:t>
            </a:r>
          </a:p>
        </p:txBody>
      </p:sp>
      <p:pic>
        <p:nvPicPr>
          <p:cNvPr id="453" name="Picture 452">
            <a:extLst>
              <a:ext uri="{FF2B5EF4-FFF2-40B4-BE49-F238E27FC236}">
                <a16:creationId xmlns:a16="http://schemas.microsoft.com/office/drawing/2014/main" id="{661B1085-79A9-4A65-A651-1E92549B7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81584" y="561616"/>
            <a:ext cx="323057" cy="323057"/>
          </a:xfrm>
          <a:prstGeom prst="rect">
            <a:avLst/>
          </a:prstGeom>
        </p:spPr>
      </p:pic>
      <p:sp>
        <p:nvSpPr>
          <p:cNvPr id="454" name="TextBox 453">
            <a:extLst>
              <a:ext uri="{FF2B5EF4-FFF2-40B4-BE49-F238E27FC236}">
                <a16:creationId xmlns:a16="http://schemas.microsoft.com/office/drawing/2014/main" id="{C271272A-9F29-4E3F-A3FB-7986A1B03B54}"/>
              </a:ext>
            </a:extLst>
          </p:cNvPr>
          <p:cNvSpPr txBox="1"/>
          <p:nvPr/>
        </p:nvSpPr>
        <p:spPr>
          <a:xfrm>
            <a:off x="1462313" y="839278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Add time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7FA765C-F1C2-4BA0-A3E9-5E035986F46F}"/>
              </a:ext>
            </a:extLst>
          </p:cNvPr>
          <p:cNvSpPr/>
          <p:nvPr/>
        </p:nvSpPr>
        <p:spPr>
          <a:xfrm>
            <a:off x="218661" y="135426"/>
            <a:ext cx="11754677" cy="302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7" name="Cross 456">
            <a:extLst>
              <a:ext uri="{FF2B5EF4-FFF2-40B4-BE49-F238E27FC236}">
                <a16:creationId xmlns:a16="http://schemas.microsoft.com/office/drawing/2014/main" id="{A50945DC-CB24-44FE-8470-AE906D634CB2}"/>
              </a:ext>
            </a:extLst>
          </p:cNvPr>
          <p:cNvSpPr/>
          <p:nvPr/>
        </p:nvSpPr>
        <p:spPr>
          <a:xfrm rot="2501442">
            <a:off x="11652165" y="172215"/>
            <a:ext cx="225902" cy="229189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66B49CE-0D24-4A9E-BDB5-AEE78F57FB26}"/>
              </a:ext>
            </a:extLst>
          </p:cNvPr>
          <p:cNvSpPr/>
          <p:nvPr/>
        </p:nvSpPr>
        <p:spPr>
          <a:xfrm>
            <a:off x="11234911" y="232750"/>
            <a:ext cx="266700" cy="1031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80EEAA0C-762A-4856-8FE6-F837FC90A05C}"/>
              </a:ext>
            </a:extLst>
          </p:cNvPr>
          <p:cNvSpPr txBox="1"/>
          <p:nvPr/>
        </p:nvSpPr>
        <p:spPr>
          <a:xfrm>
            <a:off x="244725" y="111663"/>
            <a:ext cx="136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err="1">
                <a:latin typeface="Arial Black" panose="020B0A04020102020204" pitchFamily="34" charset="0"/>
              </a:rPr>
              <a:t>MyCafe</a:t>
            </a:r>
            <a:endParaRPr lang="en-PH" sz="1600" dirty="0">
              <a:latin typeface="Arial Black" panose="020B0A04020102020204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726E607E-D9AF-45C9-866C-5FED53B78664}"/>
              </a:ext>
            </a:extLst>
          </p:cNvPr>
          <p:cNvSpPr txBox="1"/>
          <p:nvPr/>
        </p:nvSpPr>
        <p:spPr>
          <a:xfrm>
            <a:off x="2662382" y="846314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Monitoring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91CB29FB-60B1-463D-93F5-B1069CBA9C84}"/>
              </a:ext>
            </a:extLst>
          </p:cNvPr>
          <p:cNvSpPr txBox="1"/>
          <p:nvPr/>
        </p:nvSpPr>
        <p:spPr>
          <a:xfrm>
            <a:off x="3945464" y="802205"/>
            <a:ext cx="136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Logout</a:t>
            </a:r>
          </a:p>
        </p:txBody>
      </p:sp>
      <p:pic>
        <p:nvPicPr>
          <p:cNvPr id="473" name="Picture 472">
            <a:extLst>
              <a:ext uri="{FF2B5EF4-FFF2-40B4-BE49-F238E27FC236}">
                <a16:creationId xmlns:a16="http://schemas.microsoft.com/office/drawing/2014/main" id="{37F8B3E3-0FBA-4029-A8CD-BC029AF9D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46" y="538935"/>
            <a:ext cx="384537" cy="384537"/>
          </a:xfrm>
          <a:prstGeom prst="rect">
            <a:avLst/>
          </a:prstGeom>
        </p:spPr>
      </p:pic>
      <p:pic>
        <p:nvPicPr>
          <p:cNvPr id="474" name="Picture 473">
            <a:extLst>
              <a:ext uri="{FF2B5EF4-FFF2-40B4-BE49-F238E27FC236}">
                <a16:creationId xmlns:a16="http://schemas.microsoft.com/office/drawing/2014/main" id="{AFD63911-6A7F-4B8C-A61A-A815438F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444" y="519341"/>
            <a:ext cx="425081" cy="4076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016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5DDB6B-0C90-4F56-AA44-B3032432613F}"/>
              </a:ext>
            </a:extLst>
          </p:cNvPr>
          <p:cNvSpPr/>
          <p:nvPr/>
        </p:nvSpPr>
        <p:spPr>
          <a:xfrm>
            <a:off x="318052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95E7A-4ABA-4D0A-AF23-BDE248941035}"/>
              </a:ext>
            </a:extLst>
          </p:cNvPr>
          <p:cNvSpPr/>
          <p:nvPr/>
        </p:nvSpPr>
        <p:spPr>
          <a:xfrm>
            <a:off x="669234" y="629478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1hr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5D13C-850E-4C69-80D1-AFD837A49B5A}"/>
              </a:ext>
            </a:extLst>
          </p:cNvPr>
          <p:cNvSpPr/>
          <p:nvPr/>
        </p:nvSpPr>
        <p:spPr>
          <a:xfrm>
            <a:off x="1686339" y="629477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2hr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1EA87-508A-44DC-845E-9025B1CA0C6D}"/>
              </a:ext>
            </a:extLst>
          </p:cNvPr>
          <p:cNvSpPr/>
          <p:nvPr/>
        </p:nvSpPr>
        <p:spPr>
          <a:xfrm>
            <a:off x="2703444" y="629476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3hr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4D608-E434-4B12-932D-4C0574A95D40}"/>
              </a:ext>
            </a:extLst>
          </p:cNvPr>
          <p:cNvSpPr/>
          <p:nvPr/>
        </p:nvSpPr>
        <p:spPr>
          <a:xfrm>
            <a:off x="66923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4hr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05548-1169-4D30-8987-5FA45C2354A6}"/>
              </a:ext>
            </a:extLst>
          </p:cNvPr>
          <p:cNvSpPr/>
          <p:nvPr/>
        </p:nvSpPr>
        <p:spPr>
          <a:xfrm>
            <a:off x="1686339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5hr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387F4D-9C4D-4AF7-A9BA-4108B301E111}"/>
              </a:ext>
            </a:extLst>
          </p:cNvPr>
          <p:cNvSpPr/>
          <p:nvPr/>
        </p:nvSpPr>
        <p:spPr>
          <a:xfrm>
            <a:off x="2703444" y="1507434"/>
            <a:ext cx="576470" cy="510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6hr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6E685-B74A-48C7-AEE5-03FC54A00BEC}"/>
              </a:ext>
            </a:extLst>
          </p:cNvPr>
          <p:cNvSpPr/>
          <p:nvPr/>
        </p:nvSpPr>
        <p:spPr>
          <a:xfrm>
            <a:off x="318052" y="2753138"/>
            <a:ext cx="3313044" cy="242846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B282F-FF53-4AD0-87F6-AD16A33BD8F6}"/>
              </a:ext>
            </a:extLst>
          </p:cNvPr>
          <p:cNvSpPr txBox="1"/>
          <p:nvPr/>
        </p:nvSpPr>
        <p:spPr>
          <a:xfrm>
            <a:off x="1459395" y="2836820"/>
            <a:ext cx="103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0DAE0-A9EE-4709-AAD3-22C860472810}"/>
              </a:ext>
            </a:extLst>
          </p:cNvPr>
          <p:cNvSpPr txBox="1"/>
          <p:nvPr/>
        </p:nvSpPr>
        <p:spPr>
          <a:xfrm>
            <a:off x="427381" y="3231080"/>
            <a:ext cx="14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91AB2-BE79-4F64-BC51-4B599B7848CB}"/>
              </a:ext>
            </a:extLst>
          </p:cNvPr>
          <p:cNvSpPr txBox="1"/>
          <p:nvPr/>
        </p:nvSpPr>
        <p:spPr>
          <a:xfrm>
            <a:off x="427380" y="359882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Start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13C6E-4A0B-4C27-82DB-B03D6857745C}"/>
              </a:ext>
            </a:extLst>
          </p:cNvPr>
          <p:cNvSpPr txBox="1"/>
          <p:nvPr/>
        </p:nvSpPr>
        <p:spPr>
          <a:xfrm>
            <a:off x="427379" y="3966574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Used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31781-F80A-4168-8344-A0406A37955D}"/>
              </a:ext>
            </a:extLst>
          </p:cNvPr>
          <p:cNvSpPr txBox="1"/>
          <p:nvPr/>
        </p:nvSpPr>
        <p:spPr>
          <a:xfrm>
            <a:off x="424068" y="4379118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Remaining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22C70-A51C-4559-BE92-33CDD21D1EDE}"/>
              </a:ext>
            </a:extLst>
          </p:cNvPr>
          <p:cNvSpPr txBox="1"/>
          <p:nvPr/>
        </p:nvSpPr>
        <p:spPr>
          <a:xfrm>
            <a:off x="424068" y="4778337"/>
            <a:ext cx="1550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Arial Black" panose="020B0A04020102020204" pitchFamily="34" charset="0"/>
              </a:rPr>
              <a:t>Usage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D8334D-1490-4CD0-8D98-9CBA8D256429}"/>
              </a:ext>
            </a:extLst>
          </p:cNvPr>
          <p:cNvSpPr txBox="1"/>
          <p:nvPr/>
        </p:nvSpPr>
        <p:spPr>
          <a:xfrm>
            <a:off x="2657062" y="3598827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40898-8EB5-4691-8BAF-3C94DE54AC18}"/>
              </a:ext>
            </a:extLst>
          </p:cNvPr>
          <p:cNvSpPr txBox="1"/>
          <p:nvPr/>
        </p:nvSpPr>
        <p:spPr>
          <a:xfrm>
            <a:off x="2657061" y="3959513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CB8A31-B151-4B88-8377-47BE70AED608}"/>
              </a:ext>
            </a:extLst>
          </p:cNvPr>
          <p:cNvSpPr txBox="1"/>
          <p:nvPr/>
        </p:nvSpPr>
        <p:spPr>
          <a:xfrm>
            <a:off x="2657060" y="4368915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8718C-62E1-4E47-A3BC-5F9960B9065B}"/>
              </a:ext>
            </a:extLst>
          </p:cNvPr>
          <p:cNvSpPr txBox="1"/>
          <p:nvPr/>
        </p:nvSpPr>
        <p:spPr>
          <a:xfrm>
            <a:off x="2398644" y="4778337"/>
            <a:ext cx="105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000.000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6F39B1-9D9B-4714-854E-A555BC0CC072}"/>
              </a:ext>
            </a:extLst>
          </p:cNvPr>
          <p:cNvSpPr txBox="1"/>
          <p:nvPr/>
        </p:nvSpPr>
        <p:spPr>
          <a:xfrm>
            <a:off x="2657060" y="3255616"/>
            <a:ext cx="79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>
                <a:latin typeface="Arial Black" panose="020B0A04020102020204" pitchFamily="34" charset="0"/>
              </a:rPr>
              <a:t>N/A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96C698-9307-4167-A874-9198A95B986C}"/>
              </a:ext>
            </a:extLst>
          </p:cNvPr>
          <p:cNvSpPr/>
          <p:nvPr/>
        </p:nvSpPr>
        <p:spPr>
          <a:xfrm>
            <a:off x="4078358" y="344557"/>
            <a:ext cx="3313044" cy="20408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98510-D6AF-4FC7-BE88-AA9F12007411}"/>
              </a:ext>
            </a:extLst>
          </p:cNvPr>
          <p:cNvSpPr txBox="1"/>
          <p:nvPr/>
        </p:nvSpPr>
        <p:spPr>
          <a:xfrm>
            <a:off x="5031687" y="429107"/>
            <a:ext cx="14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rial Black" panose="020B0A04020102020204" pitchFamily="34" charset="0"/>
              </a:rPr>
              <a:t>New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01116-F482-47BD-BCE3-D547DE2B63CD}"/>
              </a:ext>
            </a:extLst>
          </p:cNvPr>
          <p:cNvSpPr txBox="1"/>
          <p:nvPr/>
        </p:nvSpPr>
        <p:spPr>
          <a:xfrm>
            <a:off x="4762087" y="956425"/>
            <a:ext cx="19455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 Enter username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9763DD-B969-4FF8-AAFF-CAC792257259}"/>
              </a:ext>
            </a:extLst>
          </p:cNvPr>
          <p:cNvSpPr txBox="1"/>
          <p:nvPr/>
        </p:nvSpPr>
        <p:spPr>
          <a:xfrm>
            <a:off x="4762399" y="1268299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latin typeface="Arial Black" panose="020B0A04020102020204" pitchFamily="34" charset="0"/>
              </a:rPr>
              <a:t>Enter 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1C65CC-D0AC-4851-A388-232DB96476C4}"/>
              </a:ext>
            </a:extLst>
          </p:cNvPr>
          <p:cNvSpPr txBox="1"/>
          <p:nvPr/>
        </p:nvSpPr>
        <p:spPr>
          <a:xfrm>
            <a:off x="4762087" y="1574118"/>
            <a:ext cx="1945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Arial Black" panose="020B0A04020102020204" pitchFamily="34" charset="0"/>
              </a:rPr>
              <a:t>  Enter </a:t>
            </a:r>
            <a:r>
              <a:rPr lang="en-PH" sz="1400" dirty="0" err="1">
                <a:latin typeface="Arial Black" panose="020B0A04020102020204" pitchFamily="34" charset="0"/>
              </a:rPr>
              <a:t>pincode</a:t>
            </a:r>
            <a:endParaRPr lang="en-PH" sz="14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AE6C0F-DA92-44CE-81E1-C453708DEBBA}"/>
              </a:ext>
            </a:extLst>
          </p:cNvPr>
          <p:cNvSpPr txBox="1"/>
          <p:nvPr/>
        </p:nvSpPr>
        <p:spPr>
          <a:xfrm>
            <a:off x="5221356" y="2004385"/>
            <a:ext cx="10094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Arial Black" panose="020B0A04020102020204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801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47D-D54D-4DF2-A38D-9679479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pPr algn="ctr"/>
            <a:r>
              <a:rPr lang="en-US" dirty="0">
                <a:latin typeface="Calibri Body"/>
              </a:rPr>
              <a:t>Student with no personal computer</a:t>
            </a:r>
            <a:endParaRPr lang="en-PH" dirty="0">
              <a:latin typeface="Calibri Bod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801-80C3-4DF7-B714-A2A19914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189"/>
            <a:ext cx="10515600" cy="374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Problem</a:t>
            </a:r>
          </a:p>
          <a:p>
            <a:r>
              <a:rPr lang="en-US" dirty="0"/>
              <a:t>Students doesn’t have their own personal computer to work with their assignments and projects.</a:t>
            </a:r>
          </a:p>
          <a:p>
            <a:r>
              <a:rPr lang="en-US" dirty="0"/>
              <a:t>They always do their work in other computers.</a:t>
            </a:r>
          </a:p>
          <a:p>
            <a:r>
              <a:rPr lang="en-US" dirty="0"/>
              <a:t>Go to a computer shop to rent a computer.</a:t>
            </a:r>
          </a:p>
          <a:p>
            <a:r>
              <a:rPr lang="en-US" dirty="0"/>
              <a:t>Expensive computer rent.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915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878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(First Prototype)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310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Prototype has no pictures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Unresponsive Map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current reviews of the Internet Cafes, also let the users comment, or do a review about the place.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advanced booking system</a:t>
            </a:r>
            <a:endParaRPr lang="en-PH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0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878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(Second Prototype)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1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total price</a:t>
            </a:r>
            <a:endParaRPr lang="en-PH" sz="24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hints or clues for the users to have an idea how the interface works</a:t>
            </a:r>
          </a:p>
        </p:txBody>
      </p:sp>
    </p:spTree>
    <p:extLst>
      <p:ext uri="{BB962C8B-B14F-4D97-AF65-F5344CB8AC3E}">
        <p14:creationId xmlns:p14="http://schemas.microsoft.com/office/powerpoint/2010/main" val="137176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F2CF3-4ADF-4DFC-8A5B-4F6524D594E5}"/>
              </a:ext>
            </a:extLst>
          </p:cNvPr>
          <p:cNvSpPr txBox="1"/>
          <p:nvPr/>
        </p:nvSpPr>
        <p:spPr>
          <a:xfrm>
            <a:off x="1770742" y="2499096"/>
            <a:ext cx="865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90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11411-6496-46D8-ABBE-B775589D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9" y="796373"/>
            <a:ext cx="8549102" cy="54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96F891-75DC-4AAD-A105-5DED6B43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8" y="1538494"/>
            <a:ext cx="6841797" cy="46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NEEDS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436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prefer cheaper rent prizes than expensive ones especially when there is no need for longer use of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use capable computers to accommodate their works or activities properly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do not want to waste time and want to have easy access to available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know the opening hours of different Internet Cafes due to their different time schedules</a:t>
            </a: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POINT OF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7999" y="1741898"/>
            <a:ext cx="10222753" cy="4104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Knowing the important information about internet cafes through mobile devices is recommended by most users especially students.</a:t>
            </a: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an application to manage the state of computers in internet cafes is a must for internet cafes owners.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5BCAE-0CD9-4EB5-98C3-81A995CD53F0}"/>
              </a:ext>
            </a:extLst>
          </p:cNvPr>
          <p:cNvSpPr txBox="1"/>
          <p:nvPr/>
        </p:nvSpPr>
        <p:spPr>
          <a:xfrm>
            <a:off x="333829" y="377371"/>
            <a:ext cx="606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b="1" dirty="0"/>
              <a:t>STORYBOARD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B8D095-BA4A-44B4-B155-3BAB6835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" y="1402301"/>
            <a:ext cx="2402783" cy="507832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E8E101-F4DF-4E88-A8CD-A65FAB96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5" y="1402301"/>
            <a:ext cx="2402783" cy="507832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E832F6-51DD-4CB2-9F3F-92E95113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68" y="1402301"/>
            <a:ext cx="2402783" cy="5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ED2A2-F5EC-4F86-880E-1BCDD23115CA}"/>
              </a:ext>
            </a:extLst>
          </p:cNvPr>
          <p:cNvSpPr txBox="1"/>
          <p:nvPr/>
        </p:nvSpPr>
        <p:spPr>
          <a:xfrm>
            <a:off x="1959429" y="2046514"/>
            <a:ext cx="10029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552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88DB85B4E8D4084484328911618A8" ma:contentTypeVersion="5" ma:contentTypeDescription="Create a new document." ma:contentTypeScope="" ma:versionID="1630f269bc344f605b1569b6759cf365">
  <xsd:schema xmlns:xsd="http://www.w3.org/2001/XMLSchema" xmlns:xs="http://www.w3.org/2001/XMLSchema" xmlns:p="http://schemas.microsoft.com/office/2006/metadata/properties" xmlns:ns3="fdade5d6-c01e-48ba-acc4-02ddfa9d7bb6" xmlns:ns4="795da99e-ba84-4562-a176-4f9db8050bfa" targetNamespace="http://schemas.microsoft.com/office/2006/metadata/properties" ma:root="true" ma:fieldsID="05147003163e0c2ee77fc0457ca6abd6" ns3:_="" ns4:_="">
    <xsd:import namespace="fdade5d6-c01e-48ba-acc4-02ddfa9d7bb6"/>
    <xsd:import namespace="795da99e-ba84-4562-a176-4f9db8050b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de5d6-c01e-48ba-acc4-02ddfa9d7b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da99e-ba84-4562-a176-4f9db8050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47A13B-D867-4692-B527-F6C7A8158F0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dade5d6-c01e-48ba-acc4-02ddfa9d7bb6"/>
    <ds:schemaRef ds:uri="795da99e-ba84-4562-a176-4f9db8050bfa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ED7CC43-5202-4B7A-8202-CDA66FD5A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ade5d6-c01e-48ba-acc4-02ddfa9d7bb6"/>
    <ds:schemaRef ds:uri="795da99e-ba84-4562-a176-4f9db8050b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EDC7EB-0DC1-44C1-867C-7EF6FE677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474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Calibri Body</vt:lpstr>
      <vt:lpstr>Calibri Light</vt:lpstr>
      <vt:lpstr>Fox Cavalier</vt:lpstr>
      <vt:lpstr>Symbol</vt:lpstr>
      <vt:lpstr>Tahoma</vt:lpstr>
      <vt:lpstr>Times New Roman</vt:lpstr>
      <vt:lpstr>Office Theme</vt:lpstr>
      <vt:lpstr>PowerPoint Presentation</vt:lpstr>
      <vt:lpstr>Student with no personal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Bermudo</dc:creator>
  <cp:lastModifiedBy>Rams</cp:lastModifiedBy>
  <cp:revision>30</cp:revision>
  <dcterms:created xsi:type="dcterms:W3CDTF">2019-08-08T11:04:11Z</dcterms:created>
  <dcterms:modified xsi:type="dcterms:W3CDTF">2019-09-20T02:09:24Z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0x0101003DA88DB85B4E8D4084484328911618A8</vt:lpwstr>
  </property>
</Properties>
</file>