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56" r:id="rId13"/>
    <p:sldId id="257" r:id="rId14"/>
    <p:sldId id="265" r:id="rId15"/>
    <p:sldId id="258" r:id="rId16"/>
    <p:sldId id="26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71F-26A2-495F-B113-24FEDD88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604EF-9E02-4CF5-8B0A-BFD79AAB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2CB-70A9-45A0-8F3F-EDA317F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2AFA-C7E1-4447-B1C4-FD9A7C9E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3D7B-3EB9-48AB-92F5-625F78B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E55-AE19-4E05-A951-F6F2A96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5BEA-8A82-4621-B58F-D7AB4F77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AA9-7B33-4ECA-A316-6617191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2E2D-E9A9-4C50-9251-BFA35C5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815-D8C8-4D45-AFF0-D92E4D2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F35C-8050-473B-9781-D33AB7392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AFF8-6F50-4B30-AECB-BE4E3C6E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F07-60FE-486E-B43A-B1FB1793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0D9-A977-4516-A145-EAFC5FFA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65E-86B4-4A8D-8325-671A1C0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1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9AA-8A24-4842-981A-48B65B2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83B8-27CD-4EDD-AA79-61E1BD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07F4-D0B8-4D2A-9E85-DFFD315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7-EEAF-4F0A-B571-C27E0E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DC2-C6B3-49DF-9A7C-A6666BD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9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EA2-DFEF-4ECC-BEF9-1570874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1739-583D-4D64-96B9-60DB76D7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3A66-5444-4709-A304-A853EA91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3E4E-AA95-4CC0-A6EB-BCB570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F8B-7C85-4F3B-BDB3-B0D3237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8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DB4-51E1-4525-8124-53B3011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6BE-7FDD-4A9A-AC40-57218976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8184-9FC8-4041-AF7E-AC3A9F5C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6B57-CCB8-48D5-851F-1377708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265C-817D-491A-9570-3D2CCAE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AC3-673F-4608-8BE0-EB52ACB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FB4-2E03-48CE-B38D-AE4AA4FD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C5B-98FF-47E2-B3D2-2D158253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8FE2-4228-4D3C-B4C9-6FCA8C0C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629EB-87A8-4CD9-B903-FEA27BAD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E574-A5F4-4D7A-8503-AAE16D435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C1AB-A249-4D28-AC0E-4B55AA9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4A72-D067-468A-8076-767AB43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0471A-6C68-419B-9AE3-978B00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07C-C77A-4D41-A0F5-9A04705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695D-E264-4640-9CD8-237701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B7A-51F6-4543-9628-9BA200C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D7DD-1626-4C43-8670-8384948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33BB-C58E-4195-82CA-4C10A751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F2D8-5CC8-4642-BCE5-7DCA3D3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6CE-43AB-4AE9-AF27-1E1313D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29F-9237-410C-9B4F-A0AE0E88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08-8F39-4AD9-97E2-F768AA4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883-00BF-4E6B-822E-2E19AC1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7EB1-0689-4916-8DBE-20E7BAA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9C47-9623-49CC-A8DC-408565D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60B-48E1-4ABB-A98D-E8D6034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5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0E2-A54F-4D4B-9B59-A4B1A770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64A-7750-488B-A8A4-4854110C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96B4-95EF-4A87-B2E6-3B65692B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5B8-AA03-4AAB-80E8-E0BC7D2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2769-3046-4994-8B99-877DE19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56B0-B77D-4165-BE5E-7007243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5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40AD-DFBE-4439-A440-32E0DAD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4260-8086-4DD6-833B-42E087C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5EFE-69BB-46FD-AD39-75B8014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C0E6-86DB-4A33-A939-551AD288B0D1}" type="datetimeFigureOut">
              <a:rPr lang="en-PH" smtClean="0"/>
              <a:t>08/08/2019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CE6-5B10-42BE-A61D-CB3AF61D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2B2-F46D-4FC4-93DC-87B7CCF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B1F-9592-4F51-A386-5FF964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12" y="1166329"/>
            <a:ext cx="9670774" cy="19910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PH" sz="8000" dirty="0"/>
              <a:t>NEED FINDING 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17C0B-8D37-45CA-8139-EB8858496D11}"/>
              </a:ext>
            </a:extLst>
          </p:cNvPr>
          <p:cNvSpPr txBox="1">
            <a:spLocks/>
          </p:cNvSpPr>
          <p:nvPr/>
        </p:nvSpPr>
        <p:spPr>
          <a:xfrm>
            <a:off x="4027004" y="4257123"/>
            <a:ext cx="4137991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Jesus Bermudo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Daniel </a:t>
            </a:r>
            <a:r>
              <a:rPr lang="en-PH" sz="4400" dirty="0" err="1"/>
              <a:t>Eler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1220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0ABC9-F770-42CA-B114-04AFD08352DC}"/>
              </a:ext>
            </a:extLst>
          </p:cNvPr>
          <p:cNvGrpSpPr/>
          <p:nvPr/>
        </p:nvGrpSpPr>
        <p:grpSpPr>
          <a:xfrm>
            <a:off x="318049" y="268356"/>
            <a:ext cx="3697357" cy="6321287"/>
            <a:chOff x="318052" y="238539"/>
            <a:chExt cx="3697357" cy="63212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CB478B-FFCE-49F2-9519-385895F93F22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D6BFE9-7759-44A0-B8B1-AFDE0EAA6F94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BFF76E-2242-45AB-9CBB-67CA5C18A08F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CDDBA56E-27E8-4CB5-8530-0D093916C7F1}"/>
              </a:ext>
            </a:extLst>
          </p:cNvPr>
          <p:cNvSpPr/>
          <p:nvPr/>
        </p:nvSpPr>
        <p:spPr>
          <a:xfrm>
            <a:off x="718964" y="121745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EE5DD-910E-4C08-AE3B-71B9FC48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31" y="1680311"/>
            <a:ext cx="2224085" cy="341912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216480-74AA-424D-B09D-F6CE3AE0979D}"/>
              </a:ext>
            </a:extLst>
          </p:cNvPr>
          <p:cNvSpPr txBox="1"/>
          <p:nvPr/>
        </p:nvSpPr>
        <p:spPr>
          <a:xfrm>
            <a:off x="1364970" y="119600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JUSTRENZ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BBCEA-3D12-4421-B45D-BAA3F5DC2BCF}"/>
              </a:ext>
            </a:extLst>
          </p:cNvPr>
          <p:cNvGrpSpPr/>
          <p:nvPr/>
        </p:nvGrpSpPr>
        <p:grpSpPr>
          <a:xfrm>
            <a:off x="4479239" y="268356"/>
            <a:ext cx="3697357" cy="6321287"/>
            <a:chOff x="318052" y="238539"/>
            <a:chExt cx="3697357" cy="63212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239FAE-4F93-454F-8DE4-12E28C3B589B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A5A573-E8D1-48DC-AC06-FA5CFB18F90E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16B7607-F605-4E7D-A171-415E8BD30DBD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44" name="Arrow: Left 43">
            <a:extLst>
              <a:ext uri="{FF2B5EF4-FFF2-40B4-BE49-F238E27FC236}">
                <a16:creationId xmlns:a16="http://schemas.microsoft.com/office/drawing/2014/main" id="{C7CD4C32-387D-4A59-B089-6F5BCDCC3C8B}"/>
              </a:ext>
            </a:extLst>
          </p:cNvPr>
          <p:cNvSpPr/>
          <p:nvPr/>
        </p:nvSpPr>
        <p:spPr>
          <a:xfrm>
            <a:off x="4880154" y="121745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1B29B-D1B0-4526-9763-C0CBE5137332}"/>
              </a:ext>
            </a:extLst>
          </p:cNvPr>
          <p:cNvSpPr txBox="1"/>
          <p:nvPr/>
        </p:nvSpPr>
        <p:spPr>
          <a:xfrm>
            <a:off x="5526160" y="119600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TNC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56A63-3F7C-4697-84FC-D3DE86977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84" y="1609226"/>
            <a:ext cx="2742109" cy="349021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A0C6D6E-C336-4999-A61E-F1ED2E40DC7D}"/>
              </a:ext>
            </a:extLst>
          </p:cNvPr>
          <p:cNvGrpSpPr/>
          <p:nvPr/>
        </p:nvGrpSpPr>
        <p:grpSpPr>
          <a:xfrm>
            <a:off x="8343019" y="268356"/>
            <a:ext cx="3697357" cy="6321287"/>
            <a:chOff x="318052" y="238539"/>
            <a:chExt cx="3697357" cy="632128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F8DCE2-3DE6-4876-BC8B-5B3A4F3BC16F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8BBC03E-7FDB-499B-AD67-1625E2BEEF3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DBBFB15-CF38-4E7F-8F7B-7E5FCBB9C046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B692E98-ACB2-4E10-AC1A-8E3CFEE91DB8}"/>
              </a:ext>
            </a:extLst>
          </p:cNvPr>
          <p:cNvSpPr/>
          <p:nvPr/>
        </p:nvSpPr>
        <p:spPr>
          <a:xfrm>
            <a:off x="9540452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Cheapest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C6D471-E4FD-44B9-9DEF-52C73C48E27D}"/>
              </a:ext>
            </a:extLst>
          </p:cNvPr>
          <p:cNvSpPr/>
          <p:nvPr/>
        </p:nvSpPr>
        <p:spPr>
          <a:xfrm>
            <a:off x="8984103" y="309789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 15PHP 1HR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734BF-5F5F-439B-9B87-15F777342B54}"/>
              </a:ext>
            </a:extLst>
          </p:cNvPr>
          <p:cNvSpPr txBox="1"/>
          <p:nvPr/>
        </p:nvSpPr>
        <p:spPr>
          <a:xfrm>
            <a:off x="9233994" y="2658213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B55E511-DDC2-4DAD-AE97-24DD99171011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430F75-E9C2-4987-82C5-62C065BC4B57}"/>
              </a:ext>
            </a:extLst>
          </p:cNvPr>
          <p:cNvSpPr/>
          <p:nvPr/>
        </p:nvSpPr>
        <p:spPr>
          <a:xfrm>
            <a:off x="8977261" y="209421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 500 13PHP 1HR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358F46-853B-4BC8-9C0A-997D7DE9E4E5}"/>
              </a:ext>
            </a:extLst>
          </p:cNvPr>
          <p:cNvSpPr txBox="1"/>
          <p:nvPr/>
        </p:nvSpPr>
        <p:spPr>
          <a:xfrm>
            <a:off x="9252083" y="3674478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ED89E-0053-4522-AB96-F5FE043093F4}"/>
              </a:ext>
            </a:extLst>
          </p:cNvPr>
          <p:cNvSpPr/>
          <p:nvPr/>
        </p:nvSpPr>
        <p:spPr>
          <a:xfrm>
            <a:off x="8977261" y="4153526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TNC 25PHP 1HR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BD3DCA-D317-4C78-A68F-C8EA7372B943}"/>
              </a:ext>
            </a:extLst>
          </p:cNvPr>
          <p:cNvSpPr txBox="1"/>
          <p:nvPr/>
        </p:nvSpPr>
        <p:spPr>
          <a:xfrm>
            <a:off x="9249399" y="4730107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F65BD0-150C-442E-AB83-1FE7FF73507B}"/>
              </a:ext>
            </a:extLst>
          </p:cNvPr>
          <p:cNvSpPr txBox="1"/>
          <p:nvPr/>
        </p:nvSpPr>
        <p:spPr>
          <a:xfrm>
            <a:off x="1041431" y="5177561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15PHP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35PHP HR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307D67-B345-4561-9121-F06538ED8E4D}"/>
              </a:ext>
            </a:extLst>
          </p:cNvPr>
          <p:cNvSpPr txBox="1"/>
          <p:nvPr/>
        </p:nvSpPr>
        <p:spPr>
          <a:xfrm>
            <a:off x="5194620" y="5177561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20PHP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PC- 30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40PHP HR</a:t>
            </a:r>
          </a:p>
        </p:txBody>
      </p:sp>
    </p:spTree>
    <p:extLst>
      <p:ext uri="{BB962C8B-B14F-4D97-AF65-F5344CB8AC3E}">
        <p14:creationId xmlns:p14="http://schemas.microsoft.com/office/powerpoint/2010/main" val="142850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0C6D6E-C336-4999-A61E-F1ED2E40DC7D}"/>
              </a:ext>
            </a:extLst>
          </p:cNvPr>
          <p:cNvGrpSpPr/>
          <p:nvPr/>
        </p:nvGrpSpPr>
        <p:grpSpPr>
          <a:xfrm>
            <a:off x="4539645" y="268356"/>
            <a:ext cx="3697357" cy="6321287"/>
            <a:chOff x="318052" y="238539"/>
            <a:chExt cx="3697357" cy="632128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F8DCE2-3DE6-4876-BC8B-5B3A4F3BC16F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8BBC03E-7FDB-499B-AD67-1625E2BEEF3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DBBFB15-CF38-4E7F-8F7B-7E5FCBB9C046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B692E98-ACB2-4E10-AC1A-8E3CFEE91DB8}"/>
              </a:ext>
            </a:extLst>
          </p:cNvPr>
          <p:cNvSpPr/>
          <p:nvPr/>
        </p:nvSpPr>
        <p:spPr>
          <a:xfrm>
            <a:off x="5737078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PC QUALITY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C6D471-E4FD-44B9-9DEF-52C73C48E27D}"/>
              </a:ext>
            </a:extLst>
          </p:cNvPr>
          <p:cNvSpPr/>
          <p:nvPr/>
        </p:nvSpPr>
        <p:spPr>
          <a:xfrm>
            <a:off x="5158482" y="313323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734BF-5F5F-439B-9B87-15F777342B54}"/>
              </a:ext>
            </a:extLst>
          </p:cNvPr>
          <p:cNvSpPr txBox="1"/>
          <p:nvPr/>
        </p:nvSpPr>
        <p:spPr>
          <a:xfrm>
            <a:off x="5294551" y="3722890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15PHP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35PHP HR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B55E511-DDC2-4DAD-AE97-24DD99171011}"/>
              </a:ext>
            </a:extLst>
          </p:cNvPr>
          <p:cNvSpPr/>
          <p:nvPr/>
        </p:nvSpPr>
        <p:spPr>
          <a:xfrm>
            <a:off x="4965394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430F75-E9C2-4987-82C5-62C065BC4B57}"/>
              </a:ext>
            </a:extLst>
          </p:cNvPr>
          <p:cNvSpPr/>
          <p:nvPr/>
        </p:nvSpPr>
        <p:spPr>
          <a:xfrm>
            <a:off x="5180729" y="1850651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ED89E-0053-4522-AB96-F5FE043093F4}"/>
              </a:ext>
            </a:extLst>
          </p:cNvPr>
          <p:cNvSpPr/>
          <p:nvPr/>
        </p:nvSpPr>
        <p:spPr>
          <a:xfrm>
            <a:off x="5145230" y="442797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>
                <a:solidFill>
                  <a:schemeClr val="bg1"/>
                </a:solidFill>
              </a:rPr>
              <a:t>  TNC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1C3CB1-0A75-4E38-828D-4A1FF6CCDFBE}"/>
              </a:ext>
            </a:extLst>
          </p:cNvPr>
          <p:cNvSpPr txBox="1"/>
          <p:nvPr/>
        </p:nvSpPr>
        <p:spPr>
          <a:xfrm>
            <a:off x="5277273" y="2436914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13PHP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30PHP HR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6FC23-06B5-43C0-A624-908AE8108921}"/>
              </a:ext>
            </a:extLst>
          </p:cNvPr>
          <p:cNvSpPr txBox="1"/>
          <p:nvPr/>
        </p:nvSpPr>
        <p:spPr>
          <a:xfrm>
            <a:off x="5294551" y="5017630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20PHP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PC- 30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40PHP HR</a:t>
            </a:r>
          </a:p>
        </p:txBody>
      </p:sp>
    </p:spTree>
    <p:extLst>
      <p:ext uri="{BB962C8B-B14F-4D97-AF65-F5344CB8AC3E}">
        <p14:creationId xmlns:p14="http://schemas.microsoft.com/office/powerpoint/2010/main" val="159264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DEC56E-BB96-474F-921C-ECBED479CA95}"/>
              </a:ext>
            </a:extLst>
          </p:cNvPr>
          <p:cNvGrpSpPr/>
          <p:nvPr/>
        </p:nvGrpSpPr>
        <p:grpSpPr>
          <a:xfrm>
            <a:off x="1134219" y="1287579"/>
            <a:ext cx="9812565" cy="4913087"/>
            <a:chOff x="830942" y="718457"/>
            <a:chExt cx="10530116" cy="5261429"/>
          </a:xfrm>
          <a:effectLst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F1889-0855-4C36-9468-3E75E6B8377D}"/>
                </a:ext>
              </a:extLst>
            </p:cNvPr>
            <p:cNvSpPr/>
            <p:nvPr/>
          </p:nvSpPr>
          <p:spPr>
            <a:xfrm>
              <a:off x="830942" y="718457"/>
              <a:ext cx="2632529" cy="66765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Gaming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67683A-C3A4-4330-9D9F-3B3DCAC6DF35}"/>
                </a:ext>
              </a:extLst>
            </p:cNvPr>
            <p:cNvSpPr/>
            <p:nvPr/>
          </p:nvSpPr>
          <p:spPr>
            <a:xfrm>
              <a:off x="3463471" y="718457"/>
              <a:ext cx="2632529" cy="66765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Printing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92D7D9-9105-4185-8DB4-8A9208DF5A0C}"/>
                </a:ext>
              </a:extLst>
            </p:cNvPr>
            <p:cNvSpPr/>
            <p:nvPr/>
          </p:nvSpPr>
          <p:spPr>
            <a:xfrm>
              <a:off x="6096000" y="718457"/>
              <a:ext cx="2632529" cy="6676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Editing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8B43A8-73B5-434B-B524-2DB37D0B5BE0}"/>
                </a:ext>
              </a:extLst>
            </p:cNvPr>
            <p:cNvSpPr/>
            <p:nvPr/>
          </p:nvSpPr>
          <p:spPr>
            <a:xfrm>
              <a:off x="8728529" y="718457"/>
              <a:ext cx="2632529" cy="66765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Surfing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0A3638-8B77-40DF-BD7F-AA1FB2EF2CE7}"/>
                </a:ext>
              </a:extLst>
            </p:cNvPr>
            <p:cNvSpPr/>
            <p:nvPr/>
          </p:nvSpPr>
          <p:spPr>
            <a:xfrm>
              <a:off x="830942" y="1386115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1535A9-609A-452B-8F0E-4E1CCF9B847C}"/>
                </a:ext>
              </a:extLst>
            </p:cNvPr>
            <p:cNvSpPr/>
            <p:nvPr/>
          </p:nvSpPr>
          <p:spPr>
            <a:xfrm>
              <a:off x="3463471" y="1386114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0C24C8-849C-4218-A65D-A60B73366780}"/>
                </a:ext>
              </a:extLst>
            </p:cNvPr>
            <p:cNvSpPr/>
            <p:nvPr/>
          </p:nvSpPr>
          <p:spPr>
            <a:xfrm>
              <a:off x="6096000" y="1386113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F5395D-5F66-4F41-B815-B4A01DD638A6}"/>
                </a:ext>
              </a:extLst>
            </p:cNvPr>
            <p:cNvSpPr/>
            <p:nvPr/>
          </p:nvSpPr>
          <p:spPr>
            <a:xfrm>
              <a:off x="8728528" y="1386112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9F4081B-04E4-48B3-8E94-C0DE693A7B6A}"/>
              </a:ext>
            </a:extLst>
          </p:cNvPr>
          <p:cNvSpPr/>
          <p:nvPr/>
        </p:nvSpPr>
        <p:spPr>
          <a:xfrm>
            <a:off x="1134219" y="971755"/>
            <a:ext cx="981256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PC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15131F-36BB-4A56-AE71-F329644C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29" y="199137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E114D3-7566-4E0F-8F81-133FD644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3" y="279137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D014AC-D961-4031-B32C-460D5C0C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1" y="366068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1B404C-8F0E-412E-9CFC-2046E5AB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5" y="449910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8E421A-B01F-4BE9-83B5-5B4D9C36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3" y="536842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2CBF1BD-9822-4FFE-97A4-79441E6D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86" y="199326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5C84C0-0A58-4003-A195-C26BFEA4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7" y="280225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588F8F1-F8DF-4F6D-8AAA-4B317472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5" y="367157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0B85C3E-DA06-4D24-BCD2-1DEEC662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9" y="450999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DA0067A-C337-4E39-84E2-EF0715C3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7" y="537930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BE7E496-1B5B-473A-ACE2-0D2B889B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10" y="199615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CE34FFE-BDE6-44E1-9690-0B6DCF44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09" y="281252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B6B8532-6214-4F1A-AD93-1E54C41BE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09" y="368245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5225CC-9269-4143-9A2C-B35C25E49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6" y="452087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6167104-7131-4CBA-B6D9-7EA455CC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6" y="537706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4F597D4-F003-4744-B035-20F72420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90" y="199326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BADF6C8-561E-4F14-BF03-85D69B97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282341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2841815-752A-47FE-B85A-1968B6010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369333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95A5EE6-B4AB-45B3-A3EC-CE281A8E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40" y="453176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D144FD7-5A2A-4C59-8C3F-C34749D0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40" y="538794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0A3AA51D-E26C-48BA-A8FA-E594CF789FA4}"/>
              </a:ext>
            </a:extLst>
          </p:cNvPr>
          <p:cNvSpPr txBox="1"/>
          <p:nvPr/>
        </p:nvSpPr>
        <p:spPr>
          <a:xfrm>
            <a:off x="1201458" y="236033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E254184-D14C-46EA-9DA5-40E2EFFFD879}"/>
              </a:ext>
            </a:extLst>
          </p:cNvPr>
          <p:cNvSpPr txBox="1"/>
          <p:nvPr/>
        </p:nvSpPr>
        <p:spPr>
          <a:xfrm>
            <a:off x="1813486" y="237398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385EB43-107E-49A8-8045-60C9D2F4D091}"/>
              </a:ext>
            </a:extLst>
          </p:cNvPr>
          <p:cNvSpPr txBox="1"/>
          <p:nvPr/>
        </p:nvSpPr>
        <p:spPr>
          <a:xfrm>
            <a:off x="2446964" y="23778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60C7BE-3B38-4FD8-9FBE-4FD953AADB51}"/>
              </a:ext>
            </a:extLst>
          </p:cNvPr>
          <p:cNvSpPr txBox="1"/>
          <p:nvPr/>
        </p:nvSpPr>
        <p:spPr>
          <a:xfrm>
            <a:off x="2982164" y="2382398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664C045-F2F6-4059-A913-97AE61FC534A}"/>
              </a:ext>
            </a:extLst>
          </p:cNvPr>
          <p:cNvSpPr txBox="1"/>
          <p:nvPr/>
        </p:nvSpPr>
        <p:spPr>
          <a:xfrm>
            <a:off x="1229940" y="3207215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C61BF97-6BDC-4C1B-AF7F-E741E007DDA0}"/>
              </a:ext>
            </a:extLst>
          </p:cNvPr>
          <p:cNvSpPr txBox="1"/>
          <p:nvPr/>
        </p:nvSpPr>
        <p:spPr>
          <a:xfrm>
            <a:off x="1788678" y="321422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B085D78-8387-4651-9239-465264DADDAC}"/>
              </a:ext>
            </a:extLst>
          </p:cNvPr>
          <p:cNvSpPr txBox="1"/>
          <p:nvPr/>
        </p:nvSpPr>
        <p:spPr>
          <a:xfrm>
            <a:off x="2402817" y="3221237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8055006-F79A-4F09-8ECE-A4C224F99256}"/>
              </a:ext>
            </a:extLst>
          </p:cNvPr>
          <p:cNvSpPr txBox="1"/>
          <p:nvPr/>
        </p:nvSpPr>
        <p:spPr>
          <a:xfrm>
            <a:off x="2959831" y="321422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4484274-2E2D-4C40-B1AC-BB04A2B3A9E1}"/>
              </a:ext>
            </a:extLst>
          </p:cNvPr>
          <p:cNvSpPr txBox="1"/>
          <p:nvPr/>
        </p:nvSpPr>
        <p:spPr>
          <a:xfrm>
            <a:off x="1220339" y="407504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2D75619-3F6E-4D64-A8DD-C4347CEF1CA2}"/>
              </a:ext>
            </a:extLst>
          </p:cNvPr>
          <p:cNvSpPr txBox="1"/>
          <p:nvPr/>
        </p:nvSpPr>
        <p:spPr>
          <a:xfrm>
            <a:off x="1779076" y="4082060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CFF7476-95CA-49BF-9874-F50545DE2788}"/>
              </a:ext>
            </a:extLst>
          </p:cNvPr>
          <p:cNvSpPr txBox="1"/>
          <p:nvPr/>
        </p:nvSpPr>
        <p:spPr>
          <a:xfrm>
            <a:off x="2376186" y="4063175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0F8DF4-6738-4EC0-8D6A-C1F53877EE5A}"/>
              </a:ext>
            </a:extLst>
          </p:cNvPr>
          <p:cNvSpPr txBox="1"/>
          <p:nvPr/>
        </p:nvSpPr>
        <p:spPr>
          <a:xfrm>
            <a:off x="2948839" y="4054639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63CC2AC-B206-4F66-9785-7CBE0A65B93D}"/>
              </a:ext>
            </a:extLst>
          </p:cNvPr>
          <p:cNvSpPr txBox="1"/>
          <p:nvPr/>
        </p:nvSpPr>
        <p:spPr>
          <a:xfrm>
            <a:off x="1210737" y="4942883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72A4858-3AF8-4D71-9B36-3F4750C17490}"/>
              </a:ext>
            </a:extLst>
          </p:cNvPr>
          <p:cNvSpPr txBox="1"/>
          <p:nvPr/>
        </p:nvSpPr>
        <p:spPr>
          <a:xfrm>
            <a:off x="1769475" y="4949894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FCF582B-C11E-4DE1-A9B7-DB092F841E0B}"/>
              </a:ext>
            </a:extLst>
          </p:cNvPr>
          <p:cNvSpPr txBox="1"/>
          <p:nvPr/>
        </p:nvSpPr>
        <p:spPr>
          <a:xfrm>
            <a:off x="2382539" y="4956905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4EAEAA5-224B-4E7D-B2DB-6FACDCF7A3F6}"/>
              </a:ext>
            </a:extLst>
          </p:cNvPr>
          <p:cNvSpPr txBox="1"/>
          <p:nvPr/>
        </p:nvSpPr>
        <p:spPr>
          <a:xfrm>
            <a:off x="2942166" y="4949894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F689EF6-337D-41E1-AA1B-BAE289A19F6B}"/>
              </a:ext>
            </a:extLst>
          </p:cNvPr>
          <p:cNvSpPr txBox="1"/>
          <p:nvPr/>
        </p:nvSpPr>
        <p:spPr>
          <a:xfrm>
            <a:off x="1201136" y="5810717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A47E8-1405-4EF1-AF2D-F27EC35CDD6F}"/>
              </a:ext>
            </a:extLst>
          </p:cNvPr>
          <p:cNvSpPr txBox="1"/>
          <p:nvPr/>
        </p:nvSpPr>
        <p:spPr>
          <a:xfrm>
            <a:off x="1759874" y="5817728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18572BD-B604-4297-B416-AD314FF57902}"/>
              </a:ext>
            </a:extLst>
          </p:cNvPr>
          <p:cNvSpPr txBox="1"/>
          <p:nvPr/>
        </p:nvSpPr>
        <p:spPr>
          <a:xfrm>
            <a:off x="2357219" y="5811510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9E5BE6E-A73E-4EF8-8B2B-09ACBB922895}"/>
              </a:ext>
            </a:extLst>
          </p:cNvPr>
          <p:cNvSpPr txBox="1"/>
          <p:nvPr/>
        </p:nvSpPr>
        <p:spPr>
          <a:xfrm>
            <a:off x="2943850" y="5805439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83F5CFE5-3A94-4ED2-9643-5157ADE4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8" y="196752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5310006E-5E19-4D25-A710-AB4EE4FDF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6" y="283683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BB0CB36-546E-4C41-ABB8-847AE9357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4" y="370615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81AC2049-BB43-495A-9257-E6FBB46C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8" y="454457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872E2D0-5817-4901-9083-9BC863E26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6" y="5413888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2ADF5C75-EE8B-4A02-A9CB-BE5BE702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2" y="197840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747F094E-D237-42C3-99F4-DEF22B5D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0" y="284772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EAF9F342-4C6C-44F8-A482-BEEBAEFA8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8" y="371703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F4202C8-F760-44F3-BD5E-D74F7B10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2" y="455545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5606657C-D1BF-4B76-97BB-296AFC5A0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0" y="542477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0629CDEC-D763-470E-AEE4-1D95C3BF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7" y="1989293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F9D4CD-7554-41BF-9EDF-F9302941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62" y="285799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22E2D131-E3C1-4C14-A80B-34E166399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62" y="372792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B9940FE8-A3BA-4DF0-A03C-6E3F38BB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79" y="456634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FF0B9716-C15C-49E7-94C2-E6EB5AAF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79" y="542253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9DE73536-6D1E-4DA0-8723-8AE217465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51" y="200017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AD95E208-1A0D-4094-903A-DAE7E0F0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286887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A1D2BAD-1489-4A46-A74F-8E1D5A48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373880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0AB98A26-C680-4FE3-AE97-710E014A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93" y="457722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FED062F7-4A79-4D93-ACDA-DD3B89C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93" y="543341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EEDA67BD-8C02-4A42-942E-CCCA7AFBC60C}"/>
              </a:ext>
            </a:extLst>
          </p:cNvPr>
          <p:cNvSpPr txBox="1"/>
          <p:nvPr/>
        </p:nvSpPr>
        <p:spPr>
          <a:xfrm>
            <a:off x="3600221" y="234272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28135C-1A3E-4393-9CDB-C6F7B69CBF8A}"/>
              </a:ext>
            </a:extLst>
          </p:cNvPr>
          <p:cNvSpPr txBox="1"/>
          <p:nvPr/>
        </p:nvSpPr>
        <p:spPr>
          <a:xfrm>
            <a:off x="4205440" y="236546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9C178A6-450C-46EC-9AEB-AA3A994946A2}"/>
              </a:ext>
            </a:extLst>
          </p:cNvPr>
          <p:cNvSpPr txBox="1"/>
          <p:nvPr/>
        </p:nvSpPr>
        <p:spPr>
          <a:xfrm>
            <a:off x="4839029" y="2361295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EAF808D-4366-4702-B6FB-0124EEE80FEC}"/>
              </a:ext>
            </a:extLst>
          </p:cNvPr>
          <p:cNvSpPr txBox="1"/>
          <p:nvPr/>
        </p:nvSpPr>
        <p:spPr>
          <a:xfrm>
            <a:off x="5374229" y="237306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CDE0D0F-5943-4215-AC76-B4BEE47BE059}"/>
              </a:ext>
            </a:extLst>
          </p:cNvPr>
          <p:cNvSpPr txBox="1"/>
          <p:nvPr/>
        </p:nvSpPr>
        <p:spPr>
          <a:xfrm>
            <a:off x="3621574" y="322853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DD35CDB-CED4-4F56-9EAC-EC90305B71D3}"/>
              </a:ext>
            </a:extLst>
          </p:cNvPr>
          <p:cNvSpPr txBox="1"/>
          <p:nvPr/>
        </p:nvSpPr>
        <p:spPr>
          <a:xfrm>
            <a:off x="4180312" y="323555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029A354-9E41-4797-8224-B909385DE212}"/>
              </a:ext>
            </a:extLst>
          </p:cNvPr>
          <p:cNvSpPr txBox="1"/>
          <p:nvPr/>
        </p:nvSpPr>
        <p:spPr>
          <a:xfrm>
            <a:off x="4794451" y="324256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2C6ADE5-5124-488E-A4D5-44497AE543D5}"/>
              </a:ext>
            </a:extLst>
          </p:cNvPr>
          <p:cNvSpPr txBox="1"/>
          <p:nvPr/>
        </p:nvSpPr>
        <p:spPr>
          <a:xfrm>
            <a:off x="5351465" y="323555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CD905EE-6166-4AA6-8277-451B13796E6F}"/>
              </a:ext>
            </a:extLst>
          </p:cNvPr>
          <p:cNvSpPr txBox="1"/>
          <p:nvPr/>
        </p:nvSpPr>
        <p:spPr>
          <a:xfrm>
            <a:off x="3611973" y="409637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E09CAC3-3F64-4742-A5F2-4DAB9377B2EC}"/>
              </a:ext>
            </a:extLst>
          </p:cNvPr>
          <p:cNvSpPr txBox="1"/>
          <p:nvPr/>
        </p:nvSpPr>
        <p:spPr>
          <a:xfrm>
            <a:off x="4170710" y="4103384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52E16A9-AA56-4555-9B22-CE8D1FCBCB64}"/>
              </a:ext>
            </a:extLst>
          </p:cNvPr>
          <p:cNvSpPr txBox="1"/>
          <p:nvPr/>
        </p:nvSpPr>
        <p:spPr>
          <a:xfrm>
            <a:off x="4767820" y="4084499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32F3208-5BB1-4B4B-A683-CDBC08998AF3}"/>
              </a:ext>
            </a:extLst>
          </p:cNvPr>
          <p:cNvSpPr txBox="1"/>
          <p:nvPr/>
        </p:nvSpPr>
        <p:spPr>
          <a:xfrm>
            <a:off x="5340473" y="4075963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F9F48EB-225F-4C95-AD30-056895DAE59B}"/>
              </a:ext>
            </a:extLst>
          </p:cNvPr>
          <p:cNvSpPr txBox="1"/>
          <p:nvPr/>
        </p:nvSpPr>
        <p:spPr>
          <a:xfrm>
            <a:off x="3602371" y="4964207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F9BA853-AF6C-4BC5-8191-B0C8E707A554}"/>
              </a:ext>
            </a:extLst>
          </p:cNvPr>
          <p:cNvSpPr txBox="1"/>
          <p:nvPr/>
        </p:nvSpPr>
        <p:spPr>
          <a:xfrm>
            <a:off x="4161109" y="4971218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2134E24-AEA7-432A-B3AF-F852DD8B04C4}"/>
              </a:ext>
            </a:extLst>
          </p:cNvPr>
          <p:cNvSpPr txBox="1"/>
          <p:nvPr/>
        </p:nvSpPr>
        <p:spPr>
          <a:xfrm>
            <a:off x="4774173" y="4978229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8D7F00C-263A-4505-A9F7-70C3220BBD7E}"/>
              </a:ext>
            </a:extLst>
          </p:cNvPr>
          <p:cNvSpPr txBox="1"/>
          <p:nvPr/>
        </p:nvSpPr>
        <p:spPr>
          <a:xfrm>
            <a:off x="5333800" y="4971218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23B288B-C8A0-4C01-B8C0-8D2C1604209F}"/>
              </a:ext>
            </a:extLst>
          </p:cNvPr>
          <p:cNvSpPr txBox="1"/>
          <p:nvPr/>
        </p:nvSpPr>
        <p:spPr>
          <a:xfrm>
            <a:off x="3592770" y="5832041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ECC5D0-6179-4FCD-9514-EC6D61157995}"/>
              </a:ext>
            </a:extLst>
          </p:cNvPr>
          <p:cNvSpPr txBox="1"/>
          <p:nvPr/>
        </p:nvSpPr>
        <p:spPr>
          <a:xfrm>
            <a:off x="4151508" y="5839052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9052222-BE67-4805-AFDE-79CE1BDB3D0B}"/>
              </a:ext>
            </a:extLst>
          </p:cNvPr>
          <p:cNvSpPr txBox="1"/>
          <p:nvPr/>
        </p:nvSpPr>
        <p:spPr>
          <a:xfrm>
            <a:off x="4748853" y="5832834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0F7F2B2-D9B1-41B3-978B-922F3B7A6602}"/>
              </a:ext>
            </a:extLst>
          </p:cNvPr>
          <p:cNvSpPr txBox="1"/>
          <p:nvPr/>
        </p:nvSpPr>
        <p:spPr>
          <a:xfrm>
            <a:off x="5335484" y="5826763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BD07C92-2A1E-4100-8D52-5188EDA222A1}"/>
              </a:ext>
            </a:extLst>
          </p:cNvPr>
          <p:cNvSpPr txBox="1"/>
          <p:nvPr/>
        </p:nvSpPr>
        <p:spPr>
          <a:xfrm>
            <a:off x="6062886" y="236589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32A97F2-663F-4D1D-A576-B01D9B3F37DD}"/>
              </a:ext>
            </a:extLst>
          </p:cNvPr>
          <p:cNvSpPr txBox="1"/>
          <p:nvPr/>
        </p:nvSpPr>
        <p:spPr>
          <a:xfrm>
            <a:off x="6666692" y="234837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6A40460-03EA-4B4E-8BB6-CB2EF42E44FD}"/>
              </a:ext>
            </a:extLst>
          </p:cNvPr>
          <p:cNvSpPr txBox="1"/>
          <p:nvPr/>
        </p:nvSpPr>
        <p:spPr>
          <a:xfrm>
            <a:off x="7302117" y="235801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19D2CA6-9412-4E0A-B423-C0CA34A09589}"/>
              </a:ext>
            </a:extLst>
          </p:cNvPr>
          <p:cNvSpPr txBox="1"/>
          <p:nvPr/>
        </p:nvSpPr>
        <p:spPr>
          <a:xfrm>
            <a:off x="7822539" y="2354977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F461194-5E18-4186-9028-CC4084B562DB}"/>
              </a:ext>
            </a:extLst>
          </p:cNvPr>
          <p:cNvSpPr txBox="1"/>
          <p:nvPr/>
        </p:nvSpPr>
        <p:spPr>
          <a:xfrm>
            <a:off x="6084239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CD748CF-A330-4D49-9A4C-99743EFBDE14}"/>
              </a:ext>
            </a:extLst>
          </p:cNvPr>
          <p:cNvSpPr txBox="1"/>
          <p:nvPr/>
        </p:nvSpPr>
        <p:spPr>
          <a:xfrm>
            <a:off x="6642977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A65C323-59A9-4F32-973C-479F8386918C}"/>
              </a:ext>
            </a:extLst>
          </p:cNvPr>
          <p:cNvSpPr txBox="1"/>
          <p:nvPr/>
        </p:nvSpPr>
        <p:spPr>
          <a:xfrm>
            <a:off x="7257116" y="326573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2E9B610-EC3C-4F64-A9D2-EF9351BCC440}"/>
              </a:ext>
            </a:extLst>
          </p:cNvPr>
          <p:cNvSpPr txBox="1"/>
          <p:nvPr/>
        </p:nvSpPr>
        <p:spPr>
          <a:xfrm>
            <a:off x="7814130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1427AF0-A362-4D92-8B0B-9900FE382A1C}"/>
              </a:ext>
            </a:extLst>
          </p:cNvPr>
          <p:cNvSpPr txBox="1"/>
          <p:nvPr/>
        </p:nvSpPr>
        <p:spPr>
          <a:xfrm>
            <a:off x="6074638" y="411954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544952F-8FED-40B1-A857-538A48D21D1F}"/>
              </a:ext>
            </a:extLst>
          </p:cNvPr>
          <p:cNvSpPr txBox="1"/>
          <p:nvPr/>
        </p:nvSpPr>
        <p:spPr>
          <a:xfrm>
            <a:off x="6633375" y="4126554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80916F1-FF1F-47CF-84D0-831A87269380}"/>
              </a:ext>
            </a:extLst>
          </p:cNvPr>
          <p:cNvSpPr txBox="1"/>
          <p:nvPr/>
        </p:nvSpPr>
        <p:spPr>
          <a:xfrm>
            <a:off x="7230485" y="4107669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1276143-1A0A-4814-A3CA-A172A977DEA8}"/>
              </a:ext>
            </a:extLst>
          </p:cNvPr>
          <p:cNvSpPr txBox="1"/>
          <p:nvPr/>
        </p:nvSpPr>
        <p:spPr>
          <a:xfrm>
            <a:off x="7803138" y="4099133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3BFA714-DFB4-42A2-8A32-05129C1D3D0C}"/>
              </a:ext>
            </a:extLst>
          </p:cNvPr>
          <p:cNvSpPr txBox="1"/>
          <p:nvPr/>
        </p:nvSpPr>
        <p:spPr>
          <a:xfrm>
            <a:off x="6065036" y="4987377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8839222-4CE1-49BA-A973-92BB655EF46F}"/>
              </a:ext>
            </a:extLst>
          </p:cNvPr>
          <p:cNvSpPr txBox="1"/>
          <p:nvPr/>
        </p:nvSpPr>
        <p:spPr>
          <a:xfrm>
            <a:off x="6623774" y="4994388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D0CAF7E-3D45-417D-9645-580870BFB975}"/>
              </a:ext>
            </a:extLst>
          </p:cNvPr>
          <p:cNvSpPr txBox="1"/>
          <p:nvPr/>
        </p:nvSpPr>
        <p:spPr>
          <a:xfrm>
            <a:off x="7236838" y="5001399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4B25670-5A56-4BFA-98D4-649DA210BB54}"/>
              </a:ext>
            </a:extLst>
          </p:cNvPr>
          <p:cNvSpPr txBox="1"/>
          <p:nvPr/>
        </p:nvSpPr>
        <p:spPr>
          <a:xfrm>
            <a:off x="7796465" y="4994388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D71922C-7899-4F79-8E67-44D90AF73072}"/>
              </a:ext>
            </a:extLst>
          </p:cNvPr>
          <p:cNvSpPr txBox="1"/>
          <p:nvPr/>
        </p:nvSpPr>
        <p:spPr>
          <a:xfrm>
            <a:off x="6055435" y="5855211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3DF7338-1078-4A0A-BAB6-4DC1919C3A64}"/>
              </a:ext>
            </a:extLst>
          </p:cNvPr>
          <p:cNvSpPr txBox="1"/>
          <p:nvPr/>
        </p:nvSpPr>
        <p:spPr>
          <a:xfrm>
            <a:off x="6614173" y="5862222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EFA457F-8CB9-4D08-8C0E-54C0CC26A5FE}"/>
              </a:ext>
            </a:extLst>
          </p:cNvPr>
          <p:cNvSpPr txBox="1"/>
          <p:nvPr/>
        </p:nvSpPr>
        <p:spPr>
          <a:xfrm>
            <a:off x="7211518" y="5856004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4E3B193-23BC-40E9-A787-B01E8B6AC6FA}"/>
              </a:ext>
            </a:extLst>
          </p:cNvPr>
          <p:cNvSpPr txBox="1"/>
          <p:nvPr/>
        </p:nvSpPr>
        <p:spPr>
          <a:xfrm>
            <a:off x="7798149" y="5849933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7B534DE-E0D0-4C59-9867-77E4A957F86D}"/>
              </a:ext>
            </a:extLst>
          </p:cNvPr>
          <p:cNvSpPr txBox="1"/>
          <p:nvPr/>
        </p:nvSpPr>
        <p:spPr>
          <a:xfrm>
            <a:off x="8543698" y="235888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47BA3BB-656D-4A11-A91B-43E4E49039DB}"/>
              </a:ext>
            </a:extLst>
          </p:cNvPr>
          <p:cNvSpPr txBox="1"/>
          <p:nvPr/>
        </p:nvSpPr>
        <p:spPr>
          <a:xfrm>
            <a:off x="9148917" y="238161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AA49938-5913-4DA7-8796-F54208571745}"/>
              </a:ext>
            </a:extLst>
          </p:cNvPr>
          <p:cNvSpPr txBox="1"/>
          <p:nvPr/>
        </p:nvSpPr>
        <p:spPr>
          <a:xfrm>
            <a:off x="9782506" y="2377454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B58CF20-3661-4F3D-BC55-A3ECFB67B32B}"/>
              </a:ext>
            </a:extLst>
          </p:cNvPr>
          <p:cNvSpPr txBox="1"/>
          <p:nvPr/>
        </p:nvSpPr>
        <p:spPr>
          <a:xfrm>
            <a:off x="10317706" y="238922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DB1E22-5933-4FAF-989D-1E977BC9728D}"/>
              </a:ext>
            </a:extLst>
          </p:cNvPr>
          <p:cNvSpPr txBox="1"/>
          <p:nvPr/>
        </p:nvSpPr>
        <p:spPr>
          <a:xfrm>
            <a:off x="8565051" y="3244698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639519D-04F2-4118-9980-3C6273ED22A1}"/>
              </a:ext>
            </a:extLst>
          </p:cNvPr>
          <p:cNvSpPr txBox="1"/>
          <p:nvPr/>
        </p:nvSpPr>
        <p:spPr>
          <a:xfrm>
            <a:off x="9123789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78B21F1-1785-45C9-94BA-0609D04946BE}"/>
              </a:ext>
            </a:extLst>
          </p:cNvPr>
          <p:cNvSpPr txBox="1"/>
          <p:nvPr/>
        </p:nvSpPr>
        <p:spPr>
          <a:xfrm>
            <a:off x="9737928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52FB4A4-8C70-40B5-9AD5-A4ADB0851FD0}"/>
              </a:ext>
            </a:extLst>
          </p:cNvPr>
          <p:cNvSpPr txBox="1"/>
          <p:nvPr/>
        </p:nvSpPr>
        <p:spPr>
          <a:xfrm>
            <a:off x="10294942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F087298-6AAE-4344-B4B2-C0916C6AA0A7}"/>
              </a:ext>
            </a:extLst>
          </p:cNvPr>
          <p:cNvSpPr txBox="1"/>
          <p:nvPr/>
        </p:nvSpPr>
        <p:spPr>
          <a:xfrm>
            <a:off x="8555450" y="411253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545D00-B426-457F-800A-247F5D0B11E0}"/>
              </a:ext>
            </a:extLst>
          </p:cNvPr>
          <p:cNvSpPr txBox="1"/>
          <p:nvPr/>
        </p:nvSpPr>
        <p:spPr>
          <a:xfrm>
            <a:off x="9114187" y="4119543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A736E86-7E16-4670-8EBE-AA28AFEC3A82}"/>
              </a:ext>
            </a:extLst>
          </p:cNvPr>
          <p:cNvSpPr txBox="1"/>
          <p:nvPr/>
        </p:nvSpPr>
        <p:spPr>
          <a:xfrm>
            <a:off x="9711297" y="4100658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4C58071-3665-479D-A257-3F66D2DC8B11}"/>
              </a:ext>
            </a:extLst>
          </p:cNvPr>
          <p:cNvSpPr txBox="1"/>
          <p:nvPr/>
        </p:nvSpPr>
        <p:spPr>
          <a:xfrm>
            <a:off x="10283950" y="4092122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4C68F5B-5DA3-4C52-A7DC-F25E17960AC8}"/>
              </a:ext>
            </a:extLst>
          </p:cNvPr>
          <p:cNvSpPr txBox="1"/>
          <p:nvPr/>
        </p:nvSpPr>
        <p:spPr>
          <a:xfrm>
            <a:off x="8545848" y="4980366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32C154D-BF23-4ECB-B863-5168E9420A37}"/>
              </a:ext>
            </a:extLst>
          </p:cNvPr>
          <p:cNvSpPr txBox="1"/>
          <p:nvPr/>
        </p:nvSpPr>
        <p:spPr>
          <a:xfrm>
            <a:off x="9104586" y="4987377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0DB3E6B-5DD3-4602-9168-128EFCD3155A}"/>
              </a:ext>
            </a:extLst>
          </p:cNvPr>
          <p:cNvSpPr txBox="1"/>
          <p:nvPr/>
        </p:nvSpPr>
        <p:spPr>
          <a:xfrm>
            <a:off x="9717650" y="4994388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D8290F7-4902-417D-AFEE-62AF5B05199F}"/>
              </a:ext>
            </a:extLst>
          </p:cNvPr>
          <p:cNvSpPr txBox="1"/>
          <p:nvPr/>
        </p:nvSpPr>
        <p:spPr>
          <a:xfrm>
            <a:off x="10277277" y="4987377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65566D5-6BBF-4DD7-9593-B878A1DC03C6}"/>
              </a:ext>
            </a:extLst>
          </p:cNvPr>
          <p:cNvSpPr txBox="1"/>
          <p:nvPr/>
        </p:nvSpPr>
        <p:spPr>
          <a:xfrm>
            <a:off x="8536247" y="5848200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F91D4BA-772F-4038-AAD1-C6A188BFE345}"/>
              </a:ext>
            </a:extLst>
          </p:cNvPr>
          <p:cNvSpPr txBox="1"/>
          <p:nvPr/>
        </p:nvSpPr>
        <p:spPr>
          <a:xfrm>
            <a:off x="9094985" y="5855211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ADC582F-EA5E-434A-87DF-AED4B384E6E4}"/>
              </a:ext>
            </a:extLst>
          </p:cNvPr>
          <p:cNvSpPr txBox="1"/>
          <p:nvPr/>
        </p:nvSpPr>
        <p:spPr>
          <a:xfrm>
            <a:off x="9692330" y="5848993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338F8E-9857-4552-B082-BE337187A1FD}"/>
              </a:ext>
            </a:extLst>
          </p:cNvPr>
          <p:cNvSpPr txBox="1"/>
          <p:nvPr/>
        </p:nvSpPr>
        <p:spPr>
          <a:xfrm>
            <a:off x="10278961" y="5842922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B6BFABD2-232A-490B-8A77-3BD3E80C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9" y="198663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A53DA03B-F488-49EF-AC8F-6C5E014E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7" y="285594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1D775DD9-5346-4DD0-BCE4-A0B87A20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5" y="372526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2" name="Picture 381">
            <a:extLst>
              <a:ext uri="{FF2B5EF4-FFF2-40B4-BE49-F238E27FC236}">
                <a16:creationId xmlns:a16="http://schemas.microsoft.com/office/drawing/2014/main" id="{A012EA53-8BDD-46AF-B33E-0DDF8867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9" y="456368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3" name="Picture 382">
            <a:extLst>
              <a:ext uri="{FF2B5EF4-FFF2-40B4-BE49-F238E27FC236}">
                <a16:creationId xmlns:a16="http://schemas.microsoft.com/office/drawing/2014/main" id="{1BB71074-9149-44D8-BC31-24B8D532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7" y="543299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0FC6F05A-F936-47A3-B29F-3C75A5D2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3" y="199751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DC67819F-72C9-419C-94AD-FB3D14CD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1" y="286683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174BA31D-CD5D-4606-AC97-21D942F2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99" y="373614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A52D60AD-A409-41FE-A8A0-C1EA063F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3" y="457456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A59A2DA4-6E49-4208-A388-907A312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1" y="544387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0C4A698B-E995-4788-A666-ED547983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58" y="2008400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0" name="Picture 389">
            <a:extLst>
              <a:ext uri="{FF2B5EF4-FFF2-40B4-BE49-F238E27FC236}">
                <a16:creationId xmlns:a16="http://schemas.microsoft.com/office/drawing/2014/main" id="{333278E4-A90B-42E9-9F8E-60DD5CE6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83" y="287710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A938E2B3-AC95-4AB5-9CEE-DF14A6C3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83" y="374702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6BDE3AF8-7C75-4410-9F55-38FBF5B87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00" y="458544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FFB8ECBC-D905-4E6D-B375-1593EE9A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00" y="544163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4" name="Picture 393">
            <a:extLst>
              <a:ext uri="{FF2B5EF4-FFF2-40B4-BE49-F238E27FC236}">
                <a16:creationId xmlns:a16="http://schemas.microsoft.com/office/drawing/2014/main" id="{74F8D789-74B4-4C7C-AA3D-905A4EEAD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72" y="2019284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B054CD4E-E5C0-4133-BBA2-41EEE876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97" y="288798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6E3F6771-14BA-4008-9B47-4AB5BDFE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97" y="375791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F41A97CE-3E7B-4D0E-A89F-FCAE0A3B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14" y="459633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17C295B0-86C2-4587-88FB-CD507EFF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14" y="545252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D5048655-1F1C-4E0B-B469-0D84A8936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4" y="203507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2D0BD057-C212-4226-BD0E-C775BC11F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2" y="290439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2" name="Picture 441">
            <a:extLst>
              <a:ext uri="{FF2B5EF4-FFF2-40B4-BE49-F238E27FC236}">
                <a16:creationId xmlns:a16="http://schemas.microsoft.com/office/drawing/2014/main" id="{13B5F476-F235-4F34-AE23-59475B66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0" y="377370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399AC09F-7EA3-4E18-A866-3DC72B6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4" y="461212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43111149-A276-41C0-B488-AA93476C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2" y="5481440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8BDBB8AC-FEB2-448A-B0E1-7666FC55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8" y="2045961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6" name="Picture 445">
            <a:extLst>
              <a:ext uri="{FF2B5EF4-FFF2-40B4-BE49-F238E27FC236}">
                <a16:creationId xmlns:a16="http://schemas.microsoft.com/office/drawing/2014/main" id="{BF757017-9100-401A-BB7A-A909FFE47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6" y="291527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7" name="Picture 446">
            <a:extLst>
              <a:ext uri="{FF2B5EF4-FFF2-40B4-BE49-F238E27FC236}">
                <a16:creationId xmlns:a16="http://schemas.microsoft.com/office/drawing/2014/main" id="{21688ABB-EE57-48C7-A628-A5295D1F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4" y="378458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8" name="Picture 447">
            <a:extLst>
              <a:ext uri="{FF2B5EF4-FFF2-40B4-BE49-F238E27FC236}">
                <a16:creationId xmlns:a16="http://schemas.microsoft.com/office/drawing/2014/main" id="{618AC888-A436-4E7D-B84E-D9038D00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8" y="462301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9" name="Picture 448">
            <a:extLst>
              <a:ext uri="{FF2B5EF4-FFF2-40B4-BE49-F238E27FC236}">
                <a16:creationId xmlns:a16="http://schemas.microsoft.com/office/drawing/2014/main" id="{E593B325-6D46-42C8-A397-F194A864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6" y="549232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0" name="Picture 449">
            <a:extLst>
              <a:ext uri="{FF2B5EF4-FFF2-40B4-BE49-F238E27FC236}">
                <a16:creationId xmlns:a16="http://schemas.microsoft.com/office/drawing/2014/main" id="{4740B265-FCE5-449E-941F-38921064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33" y="205684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DA0F8508-E500-4D46-80B5-2763C310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58" y="292554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2" name="Picture 451">
            <a:extLst>
              <a:ext uri="{FF2B5EF4-FFF2-40B4-BE49-F238E27FC236}">
                <a16:creationId xmlns:a16="http://schemas.microsoft.com/office/drawing/2014/main" id="{52919859-A8BE-4172-8E55-6FE2FCED6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58" y="379547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11E05C7E-1192-453A-897E-87E674E29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75" y="4633894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4" name="Picture 453">
            <a:extLst>
              <a:ext uri="{FF2B5EF4-FFF2-40B4-BE49-F238E27FC236}">
                <a16:creationId xmlns:a16="http://schemas.microsoft.com/office/drawing/2014/main" id="{D7D5B0E9-21C5-4FD1-9914-72E47472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75" y="549008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5" name="Picture 454">
            <a:extLst>
              <a:ext uri="{FF2B5EF4-FFF2-40B4-BE49-F238E27FC236}">
                <a16:creationId xmlns:a16="http://schemas.microsoft.com/office/drawing/2014/main" id="{F2F5E3E0-251D-446F-8D85-7989DD97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447" y="206772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6" name="Picture 455">
            <a:extLst>
              <a:ext uri="{FF2B5EF4-FFF2-40B4-BE49-F238E27FC236}">
                <a16:creationId xmlns:a16="http://schemas.microsoft.com/office/drawing/2014/main" id="{077803BB-9F9F-4120-8FB5-C2A442ECB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72" y="293643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48C398B5-9948-46F7-9B5A-4D6806FD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72" y="380635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E6DC4AB0-7E5C-48F4-9D8C-4EE0A518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89" y="464477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45035913-7C78-43A1-A541-2DCD6843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89" y="550096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181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81C2F0-B4EF-40CA-8378-1E51801A7D55}"/>
              </a:ext>
            </a:extLst>
          </p:cNvPr>
          <p:cNvSpPr/>
          <p:nvPr/>
        </p:nvSpPr>
        <p:spPr>
          <a:xfrm>
            <a:off x="927652" y="318052"/>
            <a:ext cx="2305878" cy="311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B3B4-D7BE-48D9-B868-52A13EF99DE9}"/>
              </a:ext>
            </a:extLst>
          </p:cNvPr>
          <p:cNvSpPr txBox="1"/>
          <p:nvPr/>
        </p:nvSpPr>
        <p:spPr>
          <a:xfrm>
            <a:off x="1046921" y="538438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REMAINING TIME: 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614F5CE-964F-48F3-82C1-EC42022CAEA7}"/>
              </a:ext>
            </a:extLst>
          </p:cNvPr>
          <p:cNvSpPr/>
          <p:nvPr/>
        </p:nvSpPr>
        <p:spPr>
          <a:xfrm>
            <a:off x="3790122" y="326546"/>
            <a:ext cx="2305878" cy="1895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E2DCB93-82CF-4D88-8037-41AF2CC35FD5}"/>
              </a:ext>
            </a:extLst>
          </p:cNvPr>
          <p:cNvSpPr txBox="1"/>
          <p:nvPr/>
        </p:nvSpPr>
        <p:spPr>
          <a:xfrm>
            <a:off x="3909391" y="535413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1 HOUR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F3FF27-D2BE-44A3-BFFD-BDDDB27818DB}"/>
              </a:ext>
            </a:extLst>
          </p:cNvPr>
          <p:cNvSpPr txBox="1"/>
          <p:nvPr/>
        </p:nvSpPr>
        <p:spPr>
          <a:xfrm>
            <a:off x="3909391" y="896250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2 HOURS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C475DC8-7D96-4E8E-9D61-7EDC87875E6C}"/>
              </a:ext>
            </a:extLst>
          </p:cNvPr>
          <p:cNvSpPr txBox="1"/>
          <p:nvPr/>
        </p:nvSpPr>
        <p:spPr>
          <a:xfrm>
            <a:off x="3909391" y="1257087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3 HOURS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98932D2-ECCB-408D-BAA5-D9DE38ABFFB5}"/>
              </a:ext>
            </a:extLst>
          </p:cNvPr>
          <p:cNvSpPr/>
          <p:nvPr/>
        </p:nvSpPr>
        <p:spPr>
          <a:xfrm>
            <a:off x="4267200" y="535413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 HOUR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A75ECB9-C4C2-42A7-9BC7-5679B004F3C4}"/>
              </a:ext>
            </a:extLst>
          </p:cNvPr>
          <p:cNvSpPr/>
          <p:nvPr/>
        </p:nvSpPr>
        <p:spPr>
          <a:xfrm>
            <a:off x="4267200" y="943777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 HOURS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6299947-2386-4FFB-85EF-7EC15E617E1D}"/>
              </a:ext>
            </a:extLst>
          </p:cNvPr>
          <p:cNvSpPr/>
          <p:nvPr/>
        </p:nvSpPr>
        <p:spPr>
          <a:xfrm>
            <a:off x="4267200" y="1343646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 HOURS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8806175-EF7B-44BA-AF8B-A23BED89EAAF}"/>
              </a:ext>
            </a:extLst>
          </p:cNvPr>
          <p:cNvSpPr/>
          <p:nvPr/>
        </p:nvSpPr>
        <p:spPr>
          <a:xfrm>
            <a:off x="4267200" y="1743515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 HOURS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F0A0E-2959-4FDE-B3E7-647B47CF5E36}"/>
              </a:ext>
            </a:extLst>
          </p:cNvPr>
          <p:cNvGrpSpPr/>
          <p:nvPr/>
        </p:nvGrpSpPr>
        <p:grpSpPr>
          <a:xfrm>
            <a:off x="1404730" y="1626419"/>
            <a:ext cx="1351722" cy="1541717"/>
            <a:chOff x="1384852" y="1092372"/>
            <a:chExt cx="1351722" cy="15417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A1073E-7FAE-4635-A02F-5620593ACF24}"/>
                </a:ext>
              </a:extLst>
            </p:cNvPr>
            <p:cNvSpPr/>
            <p:nvPr/>
          </p:nvSpPr>
          <p:spPr>
            <a:xfrm>
              <a:off x="1384852" y="1487919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PAUSE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F2C786F-FA9D-475F-A457-0CC4D66D4267}"/>
                </a:ext>
              </a:extLst>
            </p:cNvPr>
            <p:cNvSpPr/>
            <p:nvPr/>
          </p:nvSpPr>
          <p:spPr>
            <a:xfrm>
              <a:off x="1384852" y="1883466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ADD TIME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ABD350F-857D-462E-B625-AE49114E025C}"/>
                </a:ext>
              </a:extLst>
            </p:cNvPr>
            <p:cNvSpPr/>
            <p:nvPr/>
          </p:nvSpPr>
          <p:spPr>
            <a:xfrm>
              <a:off x="1384852" y="2273252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LOGOUT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646E762-49A5-4E0F-A65F-07F9F1F2B917}"/>
                </a:ext>
              </a:extLst>
            </p:cNvPr>
            <p:cNvSpPr/>
            <p:nvPr/>
          </p:nvSpPr>
          <p:spPr>
            <a:xfrm>
              <a:off x="1384852" y="1092372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OPEN TIME</a:t>
              </a: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D37B4A9C-ADCC-48B2-BACB-D91286AA6E50}"/>
              </a:ext>
            </a:extLst>
          </p:cNvPr>
          <p:cNvSpPr txBox="1"/>
          <p:nvPr/>
        </p:nvSpPr>
        <p:spPr>
          <a:xfrm>
            <a:off x="1046921" y="951991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TIME SPENT: </a:t>
            </a:r>
          </a:p>
        </p:txBody>
      </p:sp>
    </p:spTree>
    <p:extLst>
      <p:ext uri="{BB962C8B-B14F-4D97-AF65-F5344CB8AC3E}">
        <p14:creationId xmlns:p14="http://schemas.microsoft.com/office/powerpoint/2010/main" val="213207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2CF3-4ADF-4DFC-8A5B-4F6524D594E5}"/>
              </a:ext>
            </a:extLst>
          </p:cNvPr>
          <p:cNvSpPr txBox="1"/>
          <p:nvPr/>
        </p:nvSpPr>
        <p:spPr>
          <a:xfrm>
            <a:off x="1770742" y="2499096"/>
            <a:ext cx="865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9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47D-D54D-4DF2-A38D-9679479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pPr algn="ctr"/>
            <a:r>
              <a:rPr lang="en-US" dirty="0">
                <a:latin typeface="Calibri Body"/>
              </a:rPr>
              <a:t>Student with no personal computer</a:t>
            </a:r>
            <a:endParaRPr lang="en-PH" dirty="0">
              <a:latin typeface="Calibri Bod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801-80C3-4DF7-B714-A2A19914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189"/>
            <a:ext cx="10515600" cy="374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Problem</a:t>
            </a:r>
          </a:p>
          <a:p>
            <a:r>
              <a:rPr lang="en-US" dirty="0"/>
              <a:t>Students doesn’t have their own personal computer to work with their assignments and projects.</a:t>
            </a:r>
          </a:p>
          <a:p>
            <a:r>
              <a:rPr lang="en-US" dirty="0"/>
              <a:t>They always do their work in other computers.</a:t>
            </a:r>
          </a:p>
          <a:p>
            <a:r>
              <a:rPr lang="en-US" dirty="0"/>
              <a:t>Go to a computer shop to rent a computer.</a:t>
            </a:r>
          </a:p>
          <a:p>
            <a:r>
              <a:rPr lang="en-US" dirty="0"/>
              <a:t>Expensive computer 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1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11411-6496-46D8-ABBE-B775589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796373"/>
            <a:ext cx="8549102" cy="54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96F891-75DC-4AAD-A105-5DED6B43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1538494"/>
            <a:ext cx="6841797" cy="4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6096000" cy="29141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Cheaper rent 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Capable computers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Availability of computers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hours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5BCAE-0CD9-4EB5-98C3-81A995CD53F0}"/>
              </a:ext>
            </a:extLst>
          </p:cNvPr>
          <p:cNvSpPr txBox="1"/>
          <p:nvPr/>
        </p:nvSpPr>
        <p:spPr>
          <a:xfrm>
            <a:off x="333829" y="377371"/>
            <a:ext cx="606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/>
              <a:t>STORYBOARD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8D095-BA4A-44B4-B155-3BAB6835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" y="1402301"/>
            <a:ext cx="2402783" cy="50783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E8E101-F4DF-4E88-A8CD-A65FAB96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5" y="1402301"/>
            <a:ext cx="2402783" cy="50783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E832F6-51DD-4CB2-9F3F-92E9511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68" y="1402301"/>
            <a:ext cx="2402783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ED2A2-F5EC-4F86-880E-1BCDD23115CA}"/>
              </a:ext>
            </a:extLst>
          </p:cNvPr>
          <p:cNvSpPr txBox="1"/>
          <p:nvPr/>
        </p:nvSpPr>
        <p:spPr>
          <a:xfrm>
            <a:off x="1959429" y="2046514"/>
            <a:ext cx="10029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5524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FCE114-C2B0-4848-86BC-85AC8BA9CCEA}"/>
              </a:ext>
            </a:extLst>
          </p:cNvPr>
          <p:cNvGrpSpPr/>
          <p:nvPr/>
        </p:nvGrpSpPr>
        <p:grpSpPr>
          <a:xfrm>
            <a:off x="8063946" y="268356"/>
            <a:ext cx="3697357" cy="6321287"/>
            <a:chOff x="318052" y="238539"/>
            <a:chExt cx="3697357" cy="63212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E30D5-3059-4768-8D72-A2C4584983B4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068AB8-F468-431F-A6B5-2F981DC0705D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35D462-3A75-4FB6-8E8A-FF6E9B6FC323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0ABC9-F770-42CA-B114-04AFD08352DC}"/>
              </a:ext>
            </a:extLst>
          </p:cNvPr>
          <p:cNvGrpSpPr/>
          <p:nvPr/>
        </p:nvGrpSpPr>
        <p:grpSpPr>
          <a:xfrm>
            <a:off x="318049" y="268356"/>
            <a:ext cx="3697357" cy="6321287"/>
            <a:chOff x="318052" y="238539"/>
            <a:chExt cx="3697357" cy="63212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CB478B-FFCE-49F2-9519-385895F93F22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D6BFE9-7759-44A0-B8B1-AFDE0EAA6F94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BFF76E-2242-45AB-9CBB-67CA5C18A08F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CB6D-27FC-41CA-8BB5-CA7C220704E0}"/>
                </a:ext>
              </a:extLst>
            </p:cNvPr>
            <p:cNvSpPr txBox="1"/>
            <p:nvPr/>
          </p:nvSpPr>
          <p:spPr>
            <a:xfrm>
              <a:off x="1119808" y="1630018"/>
              <a:ext cx="205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600" b="1" dirty="0">
                  <a:latin typeface="Gill Sans MT" panose="020B0502020104020203" pitchFamily="34" charset="0"/>
                </a:rPr>
                <a:t>HANAP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D6BCE-F8F0-461B-81D9-50AABAE1BE8D}"/>
                </a:ext>
              </a:extLst>
            </p:cNvPr>
            <p:cNvSpPr txBox="1"/>
            <p:nvPr/>
          </p:nvSpPr>
          <p:spPr>
            <a:xfrm>
              <a:off x="1139686" y="2166731"/>
              <a:ext cx="205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600" b="1" dirty="0">
                  <a:latin typeface="Gill Sans MT" panose="020B0502020104020203" pitchFamily="34" charset="0"/>
                </a:rPr>
                <a:t>PC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415594-4A73-4D16-8A76-1C2B8B18DCB7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318052" y="238539"/>
            <a:chExt cx="3697357" cy="63212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476E0B-2A02-4EF8-940A-80CD2B1CAF99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3803C9-B3E4-4F64-BBB8-8659B9574A6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3BD5A12-9239-45F2-B201-60E1EAC0B4D9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5E5381-1F35-401C-9D71-13EA1DD114D2}"/>
              </a:ext>
            </a:extLst>
          </p:cNvPr>
          <p:cNvSpPr txBox="1"/>
          <p:nvPr/>
        </p:nvSpPr>
        <p:spPr>
          <a:xfrm>
            <a:off x="980655" y="3166044"/>
            <a:ext cx="23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“Find cheapest pc rental near you.”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4DC3A-FF1F-4C0F-B477-98C09B503FEA}"/>
              </a:ext>
            </a:extLst>
          </p:cNvPr>
          <p:cNvSpPr/>
          <p:nvPr/>
        </p:nvSpPr>
        <p:spPr>
          <a:xfrm>
            <a:off x="5411622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Nearest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D88DFF-8C65-4B5E-8820-E8CFDE3D2A05}"/>
              </a:ext>
            </a:extLst>
          </p:cNvPr>
          <p:cNvSpPr/>
          <p:nvPr/>
        </p:nvSpPr>
        <p:spPr>
          <a:xfrm>
            <a:off x="1364970" y="4463922"/>
            <a:ext cx="1381540" cy="493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Cheapest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F8B10-0EED-47C3-BA34-9C31CF114545}"/>
              </a:ext>
            </a:extLst>
          </p:cNvPr>
          <p:cNvSpPr/>
          <p:nvPr/>
        </p:nvSpPr>
        <p:spPr>
          <a:xfrm>
            <a:off x="4833026" y="2081632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 200 Meters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14EA70-B6A7-4773-A846-FF23815AA96D}"/>
              </a:ext>
            </a:extLst>
          </p:cNvPr>
          <p:cNvSpPr txBox="1"/>
          <p:nvPr/>
        </p:nvSpPr>
        <p:spPr>
          <a:xfrm>
            <a:off x="5105164" y="2658213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B0AC02CD-C2FA-4689-94D7-139D1EBD9CAD}"/>
              </a:ext>
            </a:extLst>
          </p:cNvPr>
          <p:cNvSpPr/>
          <p:nvPr/>
        </p:nvSpPr>
        <p:spPr>
          <a:xfrm>
            <a:off x="463993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0D4BF453-2CF9-4741-AFEF-0D091A6ADEDE}"/>
              </a:ext>
            </a:extLst>
          </p:cNvPr>
          <p:cNvSpPr/>
          <p:nvPr/>
        </p:nvSpPr>
        <p:spPr>
          <a:xfrm>
            <a:off x="8432786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B999E3-4C7E-4178-86C0-BA07492F5FC5}"/>
              </a:ext>
            </a:extLst>
          </p:cNvPr>
          <p:cNvSpPr/>
          <p:nvPr/>
        </p:nvSpPr>
        <p:spPr>
          <a:xfrm>
            <a:off x="1364970" y="3906704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Nearest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CDB74E-4612-484B-BED7-7DDC5EE71A27}"/>
              </a:ext>
            </a:extLst>
          </p:cNvPr>
          <p:cNvSpPr/>
          <p:nvPr/>
        </p:nvSpPr>
        <p:spPr>
          <a:xfrm>
            <a:off x="4851115" y="309789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 500 Meters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5A416B-3A5F-45FC-B700-3B6293EAE689}"/>
              </a:ext>
            </a:extLst>
          </p:cNvPr>
          <p:cNvSpPr txBox="1"/>
          <p:nvPr/>
        </p:nvSpPr>
        <p:spPr>
          <a:xfrm>
            <a:off x="5123253" y="3674478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41B964-41B5-4138-8C8C-56E0A006CF42}"/>
              </a:ext>
            </a:extLst>
          </p:cNvPr>
          <p:cNvSpPr/>
          <p:nvPr/>
        </p:nvSpPr>
        <p:spPr>
          <a:xfrm>
            <a:off x="4848431" y="4153526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TNC 400 Meters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BD507F-E7A4-4BE2-BFA9-DB6B869F5AA4}"/>
              </a:ext>
            </a:extLst>
          </p:cNvPr>
          <p:cNvSpPr txBox="1"/>
          <p:nvPr/>
        </p:nvSpPr>
        <p:spPr>
          <a:xfrm>
            <a:off x="5120569" y="4730107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E4B440E-C9CE-40B1-8FA9-546DC6DC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85" y="1588202"/>
            <a:ext cx="2566374" cy="35112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3A9B6FE-90F8-49D6-98AA-43E7924C5091}"/>
              </a:ext>
            </a:extLst>
          </p:cNvPr>
          <p:cNvSpPr txBox="1"/>
          <p:nvPr/>
        </p:nvSpPr>
        <p:spPr>
          <a:xfrm>
            <a:off x="9110868" y="118666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ROG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0DBF87-7394-41BB-ACCB-52578386B5B3}"/>
              </a:ext>
            </a:extLst>
          </p:cNvPr>
          <p:cNvSpPr/>
          <p:nvPr/>
        </p:nvSpPr>
        <p:spPr>
          <a:xfrm>
            <a:off x="1373479" y="5021140"/>
            <a:ext cx="1381540" cy="493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PC QUALITY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BD9C0D-9F0B-4671-A9A5-03B712693801}"/>
              </a:ext>
            </a:extLst>
          </p:cNvPr>
          <p:cNvSpPr txBox="1"/>
          <p:nvPr/>
        </p:nvSpPr>
        <p:spPr>
          <a:xfrm>
            <a:off x="8779327" y="5157778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13PHP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30PHP HR</a:t>
            </a:r>
          </a:p>
        </p:txBody>
      </p:sp>
    </p:spTree>
    <p:extLst>
      <p:ext uri="{BB962C8B-B14F-4D97-AF65-F5344CB8AC3E}">
        <p14:creationId xmlns:p14="http://schemas.microsoft.com/office/powerpoint/2010/main" val="12267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88DB85B4E8D4084484328911618A8" ma:contentTypeVersion="5" ma:contentTypeDescription="Create a new document." ma:contentTypeScope="" ma:versionID="1630f269bc344f605b1569b6759cf365">
  <xsd:schema xmlns:xsd="http://www.w3.org/2001/XMLSchema" xmlns:xs="http://www.w3.org/2001/XMLSchema" xmlns:p="http://schemas.microsoft.com/office/2006/metadata/properties" xmlns:ns3="fdade5d6-c01e-48ba-acc4-02ddfa9d7bb6" xmlns:ns4="795da99e-ba84-4562-a176-4f9db8050bfa" targetNamespace="http://schemas.microsoft.com/office/2006/metadata/properties" ma:root="true" ma:fieldsID="05147003163e0c2ee77fc0457ca6abd6" ns3:_="" ns4:_="">
    <xsd:import namespace="fdade5d6-c01e-48ba-acc4-02ddfa9d7bb6"/>
    <xsd:import namespace="795da99e-ba84-4562-a176-4f9db8050b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de5d6-c01e-48ba-acc4-02ddfa9d7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da99e-ba84-4562-a176-4f9db8050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7CC43-5202-4B7A-8202-CDA66FD5A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de5d6-c01e-48ba-acc4-02ddfa9d7bb6"/>
    <ds:schemaRef ds:uri="795da99e-ba84-4562-a176-4f9db805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7A13B-D867-4692-B527-F6C7A8158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dade5d6-c01e-48ba-acc4-02ddfa9d7bb6"/>
    <ds:schemaRef ds:uri="795da99e-ba84-4562-a176-4f9db8050bf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EDC7EB-0DC1-44C1-867C-7EF6FE677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338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Body</vt:lpstr>
      <vt:lpstr>Calibri Light</vt:lpstr>
      <vt:lpstr>Gill Sans MT</vt:lpstr>
      <vt:lpstr>Symbol</vt:lpstr>
      <vt:lpstr>Tahoma</vt:lpstr>
      <vt:lpstr>Office Theme</vt:lpstr>
      <vt:lpstr>PowerPoint Presentation</vt:lpstr>
      <vt:lpstr>Student with no personal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Jesus Bermudo</cp:lastModifiedBy>
  <cp:revision>19</cp:revision>
  <dcterms:created xsi:type="dcterms:W3CDTF">2019-08-08T11:04:11Z</dcterms:created>
  <dcterms:modified xsi:type="dcterms:W3CDTF">2019-08-08T14:04:22Z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0x0101003DA88DB85B4E8D4084484328911618A8</vt:lpwstr>
  </property>
</Properties>
</file>