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B1CF-44FE-4A04-8EA1-E68049C122FC}" type="datetimeFigureOut">
              <a:rPr lang="pt-BR" smtClean="0"/>
              <a:pPr/>
              <a:t>27/11/2013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F436-C64E-4053-822D-437AA5DDBF9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sz="2700" b="1" dirty="0"/>
              <a:t>FUNDAÇÃO DE ASSITÊNCIA E EDUCAÇÃO – FAESA</a:t>
            </a:r>
            <a:r>
              <a:rPr lang="pt-BR" sz="2700" dirty="0"/>
              <a:t/>
            </a:r>
            <a:br>
              <a:rPr lang="pt-BR" sz="2700" dirty="0"/>
            </a:br>
            <a:r>
              <a:rPr lang="pt-BR" sz="2700" b="1" dirty="0"/>
              <a:t>FACULDADES INTEGRADAS ESPÍRITO-SANTENSES</a:t>
            </a:r>
            <a:r>
              <a:rPr lang="pt-BR" sz="2700" dirty="0"/>
              <a:t/>
            </a:r>
            <a:br>
              <a:rPr lang="pt-BR" sz="2700" dirty="0"/>
            </a:br>
            <a:r>
              <a:rPr lang="pt-BR" sz="2700" b="1" dirty="0"/>
              <a:t>CURSO GRADUAÇÃO EM SISTEMAS DE INFORMAÇÃO</a:t>
            </a:r>
            <a:r>
              <a:rPr lang="pt-BR" sz="3200" dirty="0"/>
              <a:t/>
            </a:r>
            <a:br>
              <a:rPr lang="pt-BR" sz="3200" dirty="0"/>
            </a:b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28596" y="2143116"/>
            <a:ext cx="8358246" cy="4429156"/>
          </a:xfrm>
        </p:spPr>
        <p:txBody>
          <a:bodyPr>
            <a:normAutofit/>
          </a:bodyPr>
          <a:lstStyle/>
          <a:p>
            <a:r>
              <a:rPr lang="pt-BR" sz="4700" b="1" dirty="0" smtClean="0"/>
              <a:t>Recursos Humanos</a:t>
            </a:r>
          </a:p>
          <a:p>
            <a:endParaRPr lang="pt-BR" dirty="0"/>
          </a:p>
          <a:p>
            <a:pPr algn="just"/>
            <a:r>
              <a:rPr lang="pt-BR" sz="2400" dirty="0"/>
              <a:t>Trabalho Acadêmico do Curso de Sistemas de Informação apresentado às Faculdades Integradas Espírito-Santenses, como parte das exigências da disciplina de </a:t>
            </a:r>
            <a:r>
              <a:rPr lang="pt-BR" sz="2400" dirty="0" smtClean="0"/>
              <a:t>Estrutura de Dados, </a:t>
            </a:r>
            <a:r>
              <a:rPr lang="pt-BR" sz="2400" dirty="0"/>
              <a:t>sob orientação </a:t>
            </a:r>
            <a:r>
              <a:rPr lang="pt-BR" sz="2400" dirty="0" smtClean="0"/>
              <a:t>da professora Renata Cristina Laranja Leite, desenvolvido pelos alunos Diogo Belshoff, Silas de Moraes e Weslen</a:t>
            </a:r>
            <a:r>
              <a:rPr lang="pt-BR" sz="2400" dirty="0"/>
              <a:t> </a:t>
            </a:r>
            <a:r>
              <a:rPr lang="pt-BR" sz="2400" dirty="0" smtClean="0"/>
              <a:t>Ribeiro.</a:t>
            </a:r>
            <a:endParaRPr lang="pt-BR" sz="2400" dirty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-1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/>
              <a:t>public </a:t>
            </a:r>
            <a:r>
              <a:rPr lang="pt-BR" sz="1500" dirty="0" err="1" smtClean="0"/>
              <a:t>boolean</a:t>
            </a:r>
            <a:r>
              <a:rPr lang="pt-BR" sz="1500" dirty="0" smtClean="0"/>
              <a:t> </a:t>
            </a:r>
            <a:r>
              <a:rPr lang="pt-BR" sz="1500" dirty="0" err="1" smtClean="0"/>
              <a:t>pesquisarDepartamentoPorSalarioExiste</a:t>
            </a:r>
            <a:r>
              <a:rPr lang="pt-BR" sz="1500" dirty="0" smtClean="0"/>
              <a:t>(Double salario) {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pesquisarDepartamentoPorSalario</a:t>
            </a:r>
            <a:r>
              <a:rPr lang="pt-BR" sz="1500" dirty="0" smtClean="0"/>
              <a:t>(salario)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true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    }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false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}</a:t>
            </a:r>
          </a:p>
          <a:p>
            <a:endParaRPr lang="pt-BR" sz="1500" dirty="0" smtClean="0"/>
          </a:p>
          <a:p>
            <a:r>
              <a:rPr lang="pt-BR" sz="1500" dirty="0" smtClean="0"/>
              <a:t>    public Funcionario </a:t>
            </a:r>
            <a:r>
              <a:rPr lang="pt-BR" sz="1500" dirty="0" err="1" smtClean="0"/>
              <a:t>pesquisarDepartamentoPorSalario</a:t>
            </a:r>
            <a:r>
              <a:rPr lang="pt-BR" sz="1500" dirty="0" smtClean="0"/>
              <a:t>(Double salario) {</a:t>
            </a:r>
          </a:p>
          <a:p>
            <a:r>
              <a:rPr lang="pt-BR" sz="1500" dirty="0" smtClean="0"/>
              <a:t>        Funcionario[] 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this</a:t>
            </a:r>
            <a:r>
              <a:rPr lang="pt-BR" sz="1500" dirty="0" smtClean="0"/>
              <a:t>.</a:t>
            </a:r>
            <a:r>
              <a:rPr lang="pt-BR" sz="1500" dirty="0" err="1" smtClean="0"/>
              <a:t>CamCentral</a:t>
            </a:r>
            <a:r>
              <a:rPr lang="pt-BR" sz="1500" dirty="0" smtClean="0"/>
              <a:t>();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for (int i = 0; i &lt; 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.</a:t>
            </a:r>
            <a:r>
              <a:rPr lang="pt-BR" sz="1500" dirty="0" err="1" smtClean="0"/>
              <a:t>length</a:t>
            </a:r>
            <a:r>
              <a:rPr lang="pt-BR" sz="1500" dirty="0" smtClean="0"/>
              <a:t>; i++)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[i].</a:t>
            </a:r>
            <a:r>
              <a:rPr lang="pt-BR" sz="1500" dirty="0" err="1" smtClean="0"/>
              <a:t>getSalario</a:t>
            </a:r>
            <a:r>
              <a:rPr lang="pt-BR" sz="1500" dirty="0" smtClean="0"/>
              <a:t>() == salario) {</a:t>
            </a:r>
          </a:p>
          <a:p>
            <a:r>
              <a:rPr lang="pt-BR" sz="1500" dirty="0" smtClean="0"/>
              <a:t>        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[i];</a:t>
            </a:r>
          </a:p>
          <a:p>
            <a:r>
              <a:rPr lang="pt-BR" sz="1500" dirty="0" smtClean="0"/>
              <a:t>            }</a:t>
            </a:r>
          </a:p>
          <a:p>
            <a:r>
              <a:rPr lang="pt-BR" sz="1500" dirty="0" smtClean="0"/>
              <a:t>        }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null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}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Clique aqui para abrir o programa.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Utilizadas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dirty="0" smtClean="0"/>
              <a:t>public class ArvoreFuncionario</a:t>
            </a:r>
          </a:p>
          <a:p>
            <a:pPr>
              <a:buNone/>
            </a:pPr>
            <a:r>
              <a:rPr lang="pt-BR" dirty="0" smtClean="0"/>
              <a:t>   	private NoArvFuncionario raiz;</a:t>
            </a:r>
          </a:p>
          <a:p>
            <a:pPr>
              <a:buNone/>
            </a:pPr>
            <a:r>
              <a:rPr lang="pt-BR" dirty="0" smtClean="0"/>
              <a:t>    	private int quantNos = 0;</a:t>
            </a:r>
          </a:p>
          <a:p>
            <a:pPr>
              <a:buNone/>
            </a:pPr>
            <a:r>
              <a:rPr lang="pt-BR" dirty="0" smtClean="0"/>
              <a:t>		</a:t>
            </a:r>
          </a:p>
          <a:p>
            <a:pPr>
              <a:buNone/>
            </a:pPr>
            <a:r>
              <a:rPr lang="pt-BR" dirty="0" smtClean="0"/>
              <a:t>	public class NoArvFuncionario</a:t>
            </a:r>
          </a:p>
          <a:p>
            <a:pPr>
              <a:buNone/>
            </a:pPr>
            <a:r>
              <a:rPr lang="pt-BR" dirty="0" smtClean="0"/>
              <a:t>    		private Funcionario info;</a:t>
            </a:r>
          </a:p>
          <a:p>
            <a:pPr>
              <a:buNone/>
            </a:pPr>
            <a:r>
              <a:rPr lang="pt-BR" dirty="0" smtClean="0"/>
              <a:t>    		private NoArvFuncionario esq;</a:t>
            </a:r>
          </a:p>
          <a:p>
            <a:pPr>
              <a:buNone/>
            </a:pPr>
            <a:r>
              <a:rPr lang="pt-BR" dirty="0" smtClean="0"/>
              <a:t>    		private NoArvFuncionario dir;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	public class Funcionario</a:t>
            </a:r>
          </a:p>
          <a:p>
            <a:pPr>
              <a:buNone/>
            </a:pPr>
            <a:r>
              <a:rPr lang="pt-BR" dirty="0" smtClean="0"/>
              <a:t>    			private static int classeId;</a:t>
            </a:r>
          </a:p>
          <a:p>
            <a:pPr>
              <a:buNone/>
            </a:pPr>
            <a:r>
              <a:rPr lang="pt-BR" dirty="0" smtClean="0"/>
              <a:t>    			private int id;</a:t>
            </a:r>
          </a:p>
          <a:p>
            <a:pPr>
              <a:buNone/>
            </a:pPr>
            <a:r>
              <a:rPr lang="pt-BR" dirty="0" smtClean="0"/>
              <a:t>    			private int departamentoId;</a:t>
            </a:r>
          </a:p>
          <a:p>
            <a:pPr>
              <a:buNone/>
            </a:pPr>
            <a:r>
              <a:rPr lang="pt-BR" dirty="0" smtClean="0"/>
              <a:t>    			private String nome;</a:t>
            </a:r>
          </a:p>
          <a:p>
            <a:pPr>
              <a:buNone/>
            </a:pPr>
            <a:r>
              <a:rPr lang="pt-BR" dirty="0" smtClean="0"/>
              <a:t>    			private int idade;</a:t>
            </a:r>
          </a:p>
          <a:p>
            <a:pPr>
              <a:buNone/>
            </a:pPr>
            <a:r>
              <a:rPr lang="pt-BR" dirty="0" smtClean="0"/>
              <a:t>    			private double salario;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Dados Utilizadas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769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1900" dirty="0" smtClean="0"/>
              <a:t>public class ArvoreDepartamento</a:t>
            </a:r>
          </a:p>
          <a:p>
            <a:pPr>
              <a:buNone/>
            </a:pPr>
            <a:r>
              <a:rPr lang="pt-BR" sz="1900" dirty="0" smtClean="0"/>
              <a:t>    	private NoArvDepartamento raiz;</a:t>
            </a:r>
          </a:p>
          <a:p>
            <a:pPr>
              <a:buNone/>
            </a:pPr>
            <a:r>
              <a:rPr lang="pt-BR" sz="1900" dirty="0" smtClean="0"/>
              <a:t>    	private int quantNos = 0;</a:t>
            </a:r>
          </a:p>
          <a:p>
            <a:pPr>
              <a:buNone/>
            </a:pPr>
            <a:endParaRPr lang="pt-BR" sz="1900" dirty="0" smtClean="0"/>
          </a:p>
          <a:p>
            <a:pPr>
              <a:buNone/>
            </a:pPr>
            <a:r>
              <a:rPr lang="pt-BR" sz="1900" dirty="0" smtClean="0"/>
              <a:t>	public class NoArvDepartamento</a:t>
            </a:r>
          </a:p>
          <a:p>
            <a:pPr>
              <a:buNone/>
            </a:pPr>
            <a:r>
              <a:rPr lang="pt-BR" sz="1900" dirty="0" smtClean="0"/>
              <a:t>    		private Departamento info;</a:t>
            </a:r>
          </a:p>
          <a:p>
            <a:pPr>
              <a:buNone/>
            </a:pPr>
            <a:r>
              <a:rPr lang="pt-BR" sz="1900" dirty="0" smtClean="0"/>
              <a:t>    		private NoArvDepartamento esq;</a:t>
            </a:r>
          </a:p>
          <a:p>
            <a:pPr>
              <a:buNone/>
            </a:pPr>
            <a:r>
              <a:rPr lang="pt-BR" sz="1900" dirty="0" smtClean="0"/>
              <a:t>    		private NoArvDepartamento dir;</a:t>
            </a:r>
          </a:p>
          <a:p>
            <a:pPr>
              <a:buNone/>
            </a:pPr>
            <a:endParaRPr lang="pt-BR" sz="1900" dirty="0" smtClean="0"/>
          </a:p>
          <a:p>
            <a:pPr>
              <a:buNone/>
            </a:pPr>
            <a:r>
              <a:rPr lang="en-US" sz="1900" dirty="0" smtClean="0"/>
              <a:t>		public class Departamento</a:t>
            </a:r>
          </a:p>
          <a:p>
            <a:pPr>
              <a:buNone/>
            </a:pPr>
            <a:r>
              <a:rPr lang="en-US" sz="1900" dirty="0" smtClean="0"/>
              <a:t>    			private static int classeId;</a:t>
            </a:r>
          </a:p>
          <a:p>
            <a:pPr>
              <a:buNone/>
            </a:pPr>
            <a:r>
              <a:rPr lang="en-US" sz="1900" dirty="0" smtClean="0"/>
              <a:t>    			private int id;</a:t>
            </a:r>
          </a:p>
          <a:p>
            <a:pPr>
              <a:buNone/>
            </a:pPr>
            <a:r>
              <a:rPr lang="en-US" sz="1900" dirty="0" smtClean="0"/>
              <a:t>    			private String nome;</a:t>
            </a:r>
            <a:endParaRPr lang="pt-BR" sz="1900" dirty="0" smtClean="0"/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Pesquisas Especificas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500" dirty="0" smtClean="0"/>
              <a:t>public Funcionario </a:t>
            </a:r>
            <a:r>
              <a:rPr lang="pt-BR" sz="1500" dirty="0" err="1" smtClean="0"/>
              <a:t>pesquisarFuncionario</a:t>
            </a:r>
            <a:r>
              <a:rPr lang="pt-BR" sz="1500" dirty="0" smtClean="0"/>
              <a:t>(int chave) {</a:t>
            </a:r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pesquisarFuncionario</a:t>
            </a:r>
            <a:r>
              <a:rPr lang="pt-BR" sz="1500" dirty="0" smtClean="0"/>
              <a:t>(chave, </a:t>
            </a:r>
            <a:r>
              <a:rPr lang="pt-BR" sz="1500" dirty="0" err="1" smtClean="0"/>
              <a:t>this</a:t>
            </a:r>
            <a:r>
              <a:rPr lang="pt-BR" sz="1500" dirty="0" smtClean="0"/>
              <a:t>.raiz.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());</a:t>
            </a: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  }</a:t>
            </a: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  public </a:t>
            </a:r>
            <a:r>
              <a:rPr lang="pt-BR" sz="1500" dirty="0" err="1" smtClean="0"/>
              <a:t>boolean</a:t>
            </a:r>
            <a:r>
              <a:rPr lang="pt-BR" sz="1500" dirty="0" smtClean="0"/>
              <a:t> </a:t>
            </a:r>
            <a:r>
              <a:rPr lang="pt-BR" sz="1500" dirty="0" err="1" smtClean="0"/>
              <a:t>pesquisarFuncionario</a:t>
            </a:r>
            <a:r>
              <a:rPr lang="pt-BR" sz="1500" dirty="0" smtClean="0"/>
              <a:t>(Funcionario chave) {</a:t>
            </a:r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(pesquisar(chave.</a:t>
            </a:r>
            <a:r>
              <a:rPr lang="pt-BR" sz="1500" dirty="0" err="1" smtClean="0"/>
              <a:t>getId</a:t>
            </a:r>
            <a:r>
              <a:rPr lang="pt-BR" sz="1500" dirty="0" smtClean="0"/>
              <a:t>(), </a:t>
            </a:r>
            <a:r>
              <a:rPr lang="pt-BR" sz="1500" dirty="0" err="1" smtClean="0"/>
              <a:t>this</a:t>
            </a:r>
            <a:r>
              <a:rPr lang="pt-BR" sz="1500" dirty="0" smtClean="0"/>
              <a:t>.raiz)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    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true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        } </a:t>
            </a:r>
            <a:r>
              <a:rPr lang="pt-BR" sz="1500" dirty="0" err="1" smtClean="0"/>
              <a:t>else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pt-BR" sz="1500" dirty="0" smtClean="0"/>
              <a:t>    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false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        }</a:t>
            </a:r>
          </a:p>
          <a:p>
            <a:pPr>
              <a:buNone/>
            </a:pPr>
            <a:r>
              <a:rPr lang="pt-BR" sz="1500" dirty="0" smtClean="0"/>
              <a:t>    }</a:t>
            </a: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  private NoArvFuncionario </a:t>
            </a:r>
            <a:r>
              <a:rPr lang="pt-BR" sz="1500" dirty="0" err="1" smtClean="0"/>
              <a:t>pesquisarFuncionario</a:t>
            </a:r>
            <a:r>
              <a:rPr lang="pt-BR" sz="1500" dirty="0" smtClean="0"/>
              <a:t>(int chave, NoArvFuncionario no) {</a:t>
            </a:r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(no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(chave &lt; no.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().</a:t>
            </a:r>
            <a:r>
              <a:rPr lang="pt-BR" sz="1500" dirty="0" err="1" smtClean="0"/>
              <a:t>getId</a:t>
            </a:r>
            <a:r>
              <a:rPr lang="pt-BR" sz="1500" dirty="0" smtClean="0"/>
              <a:t>()) {</a:t>
            </a:r>
          </a:p>
          <a:p>
            <a:pPr>
              <a:buNone/>
            </a:pPr>
            <a:r>
              <a:rPr lang="pt-BR" sz="1500" dirty="0" smtClean="0"/>
              <a:t>                no = pesquisar(chave, no.</a:t>
            </a:r>
            <a:r>
              <a:rPr lang="pt-BR" sz="1500" dirty="0" err="1" smtClean="0"/>
              <a:t>getEsq</a:t>
            </a:r>
            <a:r>
              <a:rPr lang="pt-BR" sz="1500" dirty="0" smtClean="0"/>
              <a:t>());</a:t>
            </a:r>
          </a:p>
          <a:p>
            <a:pPr>
              <a:buNone/>
            </a:pPr>
            <a:r>
              <a:rPr lang="pt-BR" sz="1500" dirty="0" smtClean="0"/>
              <a:t>            } </a:t>
            </a:r>
            <a:r>
              <a:rPr lang="pt-BR" sz="1500" dirty="0" err="1" smtClean="0"/>
              <a:t>else</a:t>
            </a:r>
            <a:r>
              <a:rPr lang="pt-BR" sz="1500" dirty="0" smtClean="0"/>
              <a:t> {</a:t>
            </a:r>
          </a:p>
          <a:p>
            <a:pPr>
              <a:buNone/>
            </a:pPr>
            <a:r>
              <a:rPr lang="pt-BR" sz="1500" dirty="0" smtClean="0"/>
              <a:t>    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(chave &gt; no.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().</a:t>
            </a:r>
            <a:r>
              <a:rPr lang="pt-BR" sz="1500" dirty="0" err="1" smtClean="0"/>
              <a:t>getId</a:t>
            </a:r>
            <a:r>
              <a:rPr lang="pt-BR" sz="1500" dirty="0" smtClean="0"/>
              <a:t>()) {</a:t>
            </a:r>
          </a:p>
          <a:p>
            <a:pPr>
              <a:buNone/>
            </a:pPr>
            <a:r>
              <a:rPr lang="pt-BR" sz="1500" dirty="0" smtClean="0"/>
              <a:t>                    no = pesquisar(chave, no.</a:t>
            </a:r>
            <a:r>
              <a:rPr lang="pt-BR" sz="1500" dirty="0" err="1" smtClean="0"/>
              <a:t>getDir</a:t>
            </a:r>
            <a:r>
              <a:rPr lang="pt-BR" sz="1500" dirty="0" smtClean="0"/>
              <a:t>());</a:t>
            </a:r>
          </a:p>
          <a:p>
            <a:pPr>
              <a:buNone/>
            </a:pPr>
            <a:r>
              <a:rPr lang="pt-BR" sz="1500" dirty="0" smtClean="0"/>
              <a:t>                }</a:t>
            </a:r>
          </a:p>
          <a:p>
            <a:pPr>
              <a:buNone/>
            </a:pPr>
            <a:r>
              <a:rPr lang="pt-BR" sz="1500" dirty="0" smtClean="0"/>
              <a:t>            }</a:t>
            </a:r>
          </a:p>
          <a:p>
            <a:pPr>
              <a:buNone/>
            </a:pPr>
            <a:r>
              <a:rPr lang="pt-BR" sz="1500" dirty="0" smtClean="0"/>
              <a:t>        }</a:t>
            </a:r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no;</a:t>
            </a:r>
          </a:p>
          <a:p>
            <a:pPr>
              <a:buNone/>
            </a:pPr>
            <a:r>
              <a:rPr lang="pt-BR" sz="1500" dirty="0" smtClean="0"/>
              <a:t>    }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500" dirty="0" smtClean="0"/>
              <a:t>public Funcionario[] </a:t>
            </a:r>
            <a:r>
              <a:rPr lang="pt-BR" sz="1500" dirty="0" err="1" smtClean="0"/>
              <a:t>pesquisarIDDepartamento</a:t>
            </a:r>
            <a:r>
              <a:rPr lang="pt-BR" sz="1500" dirty="0" smtClean="0"/>
              <a:t>(int </a:t>
            </a:r>
            <a:r>
              <a:rPr lang="pt-BR" sz="1500" dirty="0" err="1" smtClean="0"/>
              <a:t>idDepartamento</a:t>
            </a:r>
            <a:r>
              <a:rPr lang="pt-BR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        Funcionario[]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new</a:t>
            </a:r>
            <a:r>
              <a:rPr lang="pt-BR" sz="1500" dirty="0" smtClean="0"/>
              <a:t> Funcionario[</a:t>
            </a:r>
            <a:r>
              <a:rPr lang="pt-BR" sz="1500" dirty="0" err="1" smtClean="0"/>
              <a:t>this</a:t>
            </a:r>
            <a:r>
              <a:rPr lang="pt-BR" sz="1500" dirty="0" smtClean="0"/>
              <a:t>.quantNos];</a:t>
            </a:r>
          </a:p>
          <a:p>
            <a:pPr>
              <a:buNone/>
            </a:pPr>
            <a:r>
              <a:rPr lang="pt-BR" sz="1500" dirty="0" smtClean="0"/>
              <a:t>        int[] </a:t>
            </a:r>
            <a:r>
              <a:rPr lang="pt-BR" sz="1500" dirty="0" err="1" smtClean="0"/>
              <a:t>vet</a:t>
            </a:r>
            <a:r>
              <a:rPr lang="pt-BR" sz="1500" dirty="0" smtClean="0"/>
              <a:t> = </a:t>
            </a:r>
            <a:r>
              <a:rPr lang="pt-BR" sz="1500" dirty="0" err="1" smtClean="0"/>
              <a:t>new</a:t>
            </a:r>
            <a:r>
              <a:rPr lang="pt-BR" sz="1500" dirty="0" smtClean="0"/>
              <a:t> int[1];</a:t>
            </a: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pesquisarIDDepartamento</a:t>
            </a:r>
            <a:r>
              <a:rPr lang="pt-BR" sz="1500" dirty="0" smtClean="0"/>
              <a:t>(raiz,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, </a:t>
            </a:r>
            <a:r>
              <a:rPr lang="pt-BR" sz="1500" dirty="0" err="1" smtClean="0"/>
              <a:t>vet</a:t>
            </a:r>
            <a:r>
              <a:rPr lang="pt-BR" sz="1500" dirty="0" smtClean="0"/>
              <a:t>, </a:t>
            </a:r>
            <a:r>
              <a:rPr lang="pt-BR" sz="1500" dirty="0" err="1" smtClean="0"/>
              <a:t>idDepartamento</a:t>
            </a:r>
            <a:r>
              <a:rPr lang="pt-BR" sz="1500" dirty="0" smtClean="0"/>
              <a:t>);</a:t>
            </a: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    }</a:t>
            </a:r>
          </a:p>
          <a:p>
            <a:pPr>
              <a:buNone/>
            </a:pPr>
            <a:endParaRPr lang="pt-BR" sz="1500" dirty="0" smtClean="0"/>
          </a:p>
          <a:p>
            <a:pPr>
              <a:buNone/>
            </a:pPr>
            <a:r>
              <a:rPr lang="pt-BR" sz="1500" dirty="0" smtClean="0"/>
              <a:t>    private Funcionario[] </a:t>
            </a:r>
            <a:r>
              <a:rPr lang="pt-BR" sz="1500" dirty="0" err="1" smtClean="0"/>
              <a:t>pesquisarIDDepartamento</a:t>
            </a:r>
            <a:r>
              <a:rPr lang="pt-BR" sz="1500" dirty="0" smtClean="0"/>
              <a:t>(NoArvFuncionario </a:t>
            </a:r>
            <a:r>
              <a:rPr lang="pt-BR" sz="1500" dirty="0" err="1" smtClean="0"/>
              <a:t>arv</a:t>
            </a:r>
            <a:r>
              <a:rPr lang="pt-BR" sz="1500" dirty="0" smtClean="0"/>
              <a:t>, Funcionario[] </a:t>
            </a:r>
            <a:r>
              <a:rPr lang="pt-BR" sz="1500" dirty="0" err="1" smtClean="0"/>
              <a:t>vet</a:t>
            </a:r>
            <a:r>
              <a:rPr lang="pt-BR" sz="1500" dirty="0" smtClean="0"/>
              <a:t>, int[] n, int </a:t>
            </a:r>
            <a:r>
              <a:rPr lang="pt-BR" sz="1500" dirty="0" err="1" smtClean="0"/>
              <a:t>idDepartamento</a:t>
            </a:r>
            <a:r>
              <a:rPr lang="pt-BR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arv</a:t>
            </a:r>
            <a:r>
              <a:rPr lang="pt-BR" sz="1500" dirty="0" smtClean="0"/>
              <a:t>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().</a:t>
            </a:r>
            <a:r>
              <a:rPr lang="pt-BR" sz="1500" dirty="0" err="1" smtClean="0"/>
              <a:t>getDepartamentoId</a:t>
            </a:r>
            <a:r>
              <a:rPr lang="pt-BR" sz="1500" dirty="0" smtClean="0"/>
              <a:t>() == </a:t>
            </a:r>
            <a:r>
              <a:rPr lang="pt-BR" sz="1500" dirty="0" err="1" smtClean="0"/>
              <a:t>idDepartamento</a:t>
            </a:r>
            <a:r>
              <a:rPr lang="pt-BR" sz="1500" dirty="0" smtClean="0"/>
              <a:t>) {</a:t>
            </a:r>
          </a:p>
          <a:p>
            <a:pPr>
              <a:buNone/>
            </a:pPr>
            <a:r>
              <a:rPr lang="pt-BR" sz="1500" dirty="0" smtClean="0"/>
              <a:t>                </a:t>
            </a:r>
            <a:r>
              <a:rPr lang="pt-BR" sz="1500" dirty="0" err="1" smtClean="0"/>
              <a:t>vet</a:t>
            </a:r>
            <a:r>
              <a:rPr lang="pt-BR" sz="1500" dirty="0" smtClean="0"/>
              <a:t>[n[0]] = 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();</a:t>
            </a:r>
          </a:p>
          <a:p>
            <a:pPr>
              <a:buNone/>
            </a:pPr>
            <a:r>
              <a:rPr lang="pt-BR" sz="1500" dirty="0" smtClean="0"/>
              <a:t>                n[0]++;</a:t>
            </a:r>
          </a:p>
          <a:p>
            <a:pPr>
              <a:buNone/>
            </a:pPr>
            <a:r>
              <a:rPr lang="pt-BR" sz="1500" dirty="0" smtClean="0"/>
              <a:t>            }</a:t>
            </a:r>
          </a:p>
          <a:p>
            <a:pPr>
              <a:buNone/>
            </a:pPr>
            <a:r>
              <a:rPr lang="pt-BR" sz="1500" dirty="0" smtClean="0"/>
              <a:t>            </a:t>
            </a:r>
            <a:r>
              <a:rPr lang="pt-BR" sz="1500" dirty="0" err="1" smtClean="0"/>
              <a:t>vet</a:t>
            </a:r>
            <a:r>
              <a:rPr lang="pt-BR" sz="1500" dirty="0" smtClean="0"/>
              <a:t> = </a:t>
            </a:r>
            <a:r>
              <a:rPr lang="pt-BR" sz="1500" dirty="0" err="1" smtClean="0"/>
              <a:t>pesquisarIDDepartamento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getEsq</a:t>
            </a:r>
            <a:r>
              <a:rPr lang="pt-BR" sz="1500" dirty="0" smtClean="0"/>
              <a:t>(), </a:t>
            </a:r>
            <a:r>
              <a:rPr lang="pt-BR" sz="1500" dirty="0" err="1" smtClean="0"/>
              <a:t>vet</a:t>
            </a:r>
            <a:r>
              <a:rPr lang="pt-BR" sz="1500" dirty="0" smtClean="0"/>
              <a:t>, n, </a:t>
            </a:r>
            <a:r>
              <a:rPr lang="pt-BR" sz="1500" dirty="0" err="1" smtClean="0"/>
              <a:t>idDepartamento</a:t>
            </a:r>
            <a:r>
              <a:rPr lang="pt-BR" sz="1500" dirty="0" smtClean="0"/>
              <a:t>);</a:t>
            </a:r>
          </a:p>
          <a:p>
            <a:pPr>
              <a:buNone/>
            </a:pPr>
            <a:r>
              <a:rPr lang="pt-BR" sz="1500" dirty="0" smtClean="0"/>
              <a:t>            </a:t>
            </a:r>
            <a:r>
              <a:rPr lang="pt-BR" sz="1500" dirty="0" err="1" smtClean="0"/>
              <a:t>vet</a:t>
            </a:r>
            <a:r>
              <a:rPr lang="pt-BR" sz="1500" dirty="0" smtClean="0"/>
              <a:t> = </a:t>
            </a:r>
            <a:r>
              <a:rPr lang="pt-BR" sz="1500" dirty="0" err="1" smtClean="0"/>
              <a:t>pesquisarIDDepartamento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getDir</a:t>
            </a:r>
            <a:r>
              <a:rPr lang="pt-BR" sz="1500" dirty="0" smtClean="0"/>
              <a:t>(), </a:t>
            </a:r>
            <a:r>
              <a:rPr lang="pt-BR" sz="1500" dirty="0" err="1" smtClean="0"/>
              <a:t>vet</a:t>
            </a:r>
            <a:r>
              <a:rPr lang="pt-BR" sz="1500" dirty="0" smtClean="0"/>
              <a:t>, n, </a:t>
            </a:r>
            <a:r>
              <a:rPr lang="pt-BR" sz="1500" dirty="0" err="1" smtClean="0"/>
              <a:t>idDepartamento</a:t>
            </a:r>
            <a:r>
              <a:rPr lang="pt-BR" sz="1500" dirty="0" smtClean="0"/>
              <a:t>);</a:t>
            </a:r>
          </a:p>
          <a:p>
            <a:pPr>
              <a:buNone/>
            </a:pPr>
            <a:r>
              <a:rPr lang="pt-BR" sz="1500" dirty="0" smtClean="0"/>
              <a:t>        }</a:t>
            </a:r>
          </a:p>
          <a:p>
            <a:pPr>
              <a:buNone/>
            </a:pPr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vet</a:t>
            </a:r>
            <a:r>
              <a:rPr lang="pt-BR" sz="1500" dirty="0" smtClean="0"/>
              <a:t>;</a:t>
            </a:r>
          </a:p>
          <a:p>
            <a:pPr>
              <a:buNone/>
            </a:pPr>
            <a:r>
              <a:rPr lang="pt-BR" sz="1500" dirty="0" smtClean="0"/>
              <a:t>}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/>
              <a:t>public Funcionario </a:t>
            </a:r>
            <a:r>
              <a:rPr lang="pt-BR" sz="1500" dirty="0" err="1" smtClean="0"/>
              <a:t>pesquisaMaiorSalarioPorDepartamento</a:t>
            </a:r>
            <a:r>
              <a:rPr lang="pt-BR" sz="1500" dirty="0" smtClean="0"/>
              <a:t>(int id) {</a:t>
            </a:r>
          </a:p>
          <a:p>
            <a:r>
              <a:rPr lang="pt-BR" sz="1500" dirty="0" smtClean="0"/>
              <a:t>        Funcionario[]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pesquisarIDDepartamento</a:t>
            </a:r>
            <a:r>
              <a:rPr lang="pt-BR" sz="1500" dirty="0" smtClean="0"/>
              <a:t>(id);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double salario = 0.0;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Funcionario 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null</a:t>
            </a:r>
            <a:r>
              <a:rPr lang="pt-BR" sz="1500" dirty="0" smtClean="0"/>
              <a:t>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for (int i = 0; i &lt;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.</a:t>
            </a:r>
            <a:r>
              <a:rPr lang="pt-BR" sz="1500" dirty="0" err="1" smtClean="0"/>
              <a:t>length</a:t>
            </a:r>
            <a:r>
              <a:rPr lang="pt-BR" sz="1500" dirty="0" smtClean="0"/>
              <a:t>; i++)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[i]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 &amp;&amp;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[i].</a:t>
            </a:r>
            <a:r>
              <a:rPr lang="pt-BR" sz="1500" dirty="0" err="1" smtClean="0"/>
              <a:t>getSalario</a:t>
            </a:r>
            <a:r>
              <a:rPr lang="pt-BR" sz="1500" dirty="0" smtClean="0"/>
              <a:t>() &gt; salario) {</a:t>
            </a:r>
          </a:p>
          <a:p>
            <a:r>
              <a:rPr lang="pt-BR" sz="1500" dirty="0" smtClean="0"/>
              <a:t>                salario =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[i].</a:t>
            </a:r>
            <a:r>
              <a:rPr lang="pt-BR" sz="1500" dirty="0" err="1" smtClean="0"/>
              <a:t>getSalario</a:t>
            </a:r>
            <a:r>
              <a:rPr lang="pt-BR" sz="1500" dirty="0" smtClean="0"/>
              <a:t>();</a:t>
            </a:r>
          </a:p>
          <a:p>
            <a:r>
              <a:rPr lang="pt-BR" sz="1500" dirty="0" smtClean="0"/>
              <a:t>                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vetFuncionario</a:t>
            </a:r>
            <a:r>
              <a:rPr lang="pt-BR" sz="1500" dirty="0" smtClean="0"/>
              <a:t>[i];</a:t>
            </a:r>
          </a:p>
          <a:p>
            <a:r>
              <a:rPr lang="pt-BR" sz="1500" dirty="0" smtClean="0"/>
              <a:t>            }</a:t>
            </a:r>
          </a:p>
          <a:p>
            <a:r>
              <a:rPr lang="pt-BR" sz="1500" dirty="0" smtClean="0"/>
              <a:t>        }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funcionario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}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/>
              <a:t>public </a:t>
            </a:r>
            <a:r>
              <a:rPr lang="pt-BR" sz="1500" dirty="0" err="1" smtClean="0"/>
              <a:t>Object</a:t>
            </a:r>
            <a:r>
              <a:rPr lang="pt-BR" sz="1500" dirty="0" smtClean="0"/>
              <a:t>[][] </a:t>
            </a:r>
            <a:r>
              <a:rPr lang="pt-BR" sz="1500" dirty="0" err="1" smtClean="0"/>
              <a:t>pesquisaTotalSalarioDepartamento</a:t>
            </a:r>
            <a:r>
              <a:rPr lang="pt-BR" sz="1500" dirty="0" smtClean="0"/>
              <a:t>(ArvoreDepartamento </a:t>
            </a:r>
            <a:r>
              <a:rPr lang="pt-BR" sz="1500" dirty="0" err="1" smtClean="0"/>
              <a:t>arvoreDepartamento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Object</a:t>
            </a:r>
            <a:r>
              <a:rPr lang="pt-BR" sz="1500" dirty="0" smtClean="0"/>
              <a:t>[][] </a:t>
            </a:r>
            <a:r>
              <a:rPr lang="pt-BR" sz="1500" dirty="0" err="1" smtClean="0"/>
              <a:t>obj</a:t>
            </a:r>
            <a:r>
              <a:rPr lang="pt-BR" sz="1500" dirty="0" smtClean="0"/>
              <a:t> = </a:t>
            </a:r>
            <a:r>
              <a:rPr lang="pt-BR" sz="1500" dirty="0" err="1" smtClean="0"/>
              <a:t>new</a:t>
            </a:r>
            <a:r>
              <a:rPr lang="pt-BR" sz="1500" dirty="0" smtClean="0"/>
              <a:t> </a:t>
            </a:r>
            <a:r>
              <a:rPr lang="pt-BR" sz="1500" dirty="0" err="1" smtClean="0"/>
              <a:t>Object</a:t>
            </a:r>
            <a:r>
              <a:rPr lang="pt-BR" sz="1500" dirty="0" smtClean="0"/>
              <a:t>[</a:t>
            </a:r>
            <a:r>
              <a:rPr lang="pt-BR" sz="1500" dirty="0" err="1" smtClean="0"/>
              <a:t>arvoreDepartamento</a:t>
            </a:r>
            <a:r>
              <a:rPr lang="pt-BR" sz="1500" dirty="0" smtClean="0"/>
              <a:t>.</a:t>
            </a:r>
            <a:r>
              <a:rPr lang="pt-BR" sz="1500" dirty="0" err="1" smtClean="0"/>
              <a:t>getQuantNos</a:t>
            </a:r>
            <a:r>
              <a:rPr lang="pt-BR" sz="1500" dirty="0" smtClean="0"/>
              <a:t>()][2];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Departamento[]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 = </a:t>
            </a:r>
            <a:r>
              <a:rPr lang="pt-BR" sz="1500" dirty="0" err="1" smtClean="0"/>
              <a:t>arvoreDepartamento</a:t>
            </a:r>
            <a:r>
              <a:rPr lang="pt-BR" sz="1500" dirty="0" smtClean="0"/>
              <a:t>.</a:t>
            </a:r>
            <a:r>
              <a:rPr lang="pt-BR" sz="1500" dirty="0" err="1" smtClean="0"/>
              <a:t>CamCentral</a:t>
            </a:r>
            <a:r>
              <a:rPr lang="pt-BR" sz="1500" dirty="0" smtClean="0"/>
              <a:t>();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for (int i = 0; i &lt;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.</a:t>
            </a:r>
            <a:r>
              <a:rPr lang="pt-BR" sz="1500" dirty="0" err="1" smtClean="0"/>
              <a:t>length</a:t>
            </a:r>
            <a:r>
              <a:rPr lang="pt-BR" sz="1500" dirty="0" smtClean="0"/>
              <a:t>; i++)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obj</a:t>
            </a:r>
            <a:r>
              <a:rPr lang="pt-BR" sz="1500" dirty="0" smtClean="0"/>
              <a:t>[i][0] =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[i];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obj</a:t>
            </a:r>
            <a:r>
              <a:rPr lang="pt-BR" sz="1500" dirty="0" smtClean="0"/>
              <a:t>[i][1] = </a:t>
            </a:r>
            <a:r>
              <a:rPr lang="pt-BR" sz="1500" dirty="0" err="1" smtClean="0"/>
              <a:t>pesquisaTotalSalarioDepartamento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this</a:t>
            </a:r>
            <a:r>
              <a:rPr lang="pt-BR" sz="1500" dirty="0" smtClean="0"/>
              <a:t>.raiz,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[i].</a:t>
            </a:r>
            <a:r>
              <a:rPr lang="pt-BR" sz="1500" dirty="0" err="1" smtClean="0"/>
              <a:t>getId</a:t>
            </a:r>
            <a:r>
              <a:rPr lang="pt-BR" sz="1500" dirty="0" smtClean="0"/>
              <a:t>(), 0.0);</a:t>
            </a:r>
          </a:p>
          <a:p>
            <a:r>
              <a:rPr lang="pt-BR" sz="1500" dirty="0" smtClean="0"/>
              <a:t>        }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obj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}</a:t>
            </a:r>
          </a:p>
          <a:p>
            <a:endParaRPr lang="pt-BR" sz="1500" dirty="0" smtClean="0"/>
          </a:p>
          <a:p>
            <a:r>
              <a:rPr lang="pt-BR" sz="1500" dirty="0" smtClean="0"/>
              <a:t>    private double </a:t>
            </a:r>
            <a:r>
              <a:rPr lang="pt-BR" sz="1500" dirty="0" err="1" smtClean="0"/>
              <a:t>pesquisaTotalSalarioDepartamento</a:t>
            </a:r>
            <a:r>
              <a:rPr lang="pt-BR" sz="1500" dirty="0" smtClean="0"/>
              <a:t>(NoArvFuncionario </a:t>
            </a:r>
            <a:r>
              <a:rPr lang="pt-BR" sz="1500" dirty="0" err="1" smtClean="0"/>
              <a:t>arv</a:t>
            </a:r>
            <a:r>
              <a:rPr lang="pt-BR" sz="1500" dirty="0" smtClean="0"/>
              <a:t>, int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, double salario) {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arv</a:t>
            </a:r>
            <a:r>
              <a:rPr lang="pt-BR" sz="1500" dirty="0" smtClean="0"/>
              <a:t>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().</a:t>
            </a:r>
            <a:r>
              <a:rPr lang="pt-BR" sz="1500" dirty="0" err="1" smtClean="0"/>
              <a:t>getDepartamentoId</a:t>
            </a:r>
            <a:r>
              <a:rPr lang="pt-BR" sz="1500" dirty="0" smtClean="0"/>
              <a:t>() ==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        salario += 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().</a:t>
            </a:r>
            <a:r>
              <a:rPr lang="pt-BR" sz="1500" dirty="0" err="1" smtClean="0"/>
              <a:t>getSalario</a:t>
            </a:r>
            <a:r>
              <a:rPr lang="pt-BR" sz="1500" dirty="0" smtClean="0"/>
              <a:t>();</a:t>
            </a:r>
          </a:p>
          <a:p>
            <a:r>
              <a:rPr lang="pt-BR" sz="1500" dirty="0" smtClean="0"/>
              <a:t>            }</a:t>
            </a:r>
          </a:p>
          <a:p>
            <a:r>
              <a:rPr lang="pt-BR" sz="1500" dirty="0" smtClean="0"/>
              <a:t>            salario = </a:t>
            </a:r>
            <a:r>
              <a:rPr lang="pt-BR" sz="1500" dirty="0" err="1" smtClean="0"/>
              <a:t>pesquisaTotalSalarioDepartamento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getEsq</a:t>
            </a:r>
            <a:r>
              <a:rPr lang="pt-BR" sz="1500" dirty="0" smtClean="0"/>
              <a:t>(),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, salario);</a:t>
            </a:r>
          </a:p>
          <a:p>
            <a:r>
              <a:rPr lang="pt-BR" sz="1500" dirty="0" smtClean="0"/>
              <a:t>            salario = </a:t>
            </a:r>
            <a:r>
              <a:rPr lang="pt-BR" sz="1500" dirty="0" err="1" smtClean="0"/>
              <a:t>pesquisaTotalSalarioDepartamento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getDir</a:t>
            </a:r>
            <a:r>
              <a:rPr lang="pt-BR" sz="1500" dirty="0" smtClean="0"/>
              <a:t>(),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, salario);</a:t>
            </a:r>
          </a:p>
          <a:p>
            <a:r>
              <a:rPr lang="pt-BR" sz="1500" dirty="0" smtClean="0"/>
              <a:t>        }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salario;</a:t>
            </a:r>
          </a:p>
          <a:p>
            <a:r>
              <a:rPr lang="pt-BR" sz="1500" dirty="0" smtClean="0"/>
              <a:t>    }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500" dirty="0" smtClean="0"/>
              <a:t>public </a:t>
            </a:r>
            <a:r>
              <a:rPr lang="pt-BR" sz="1500" dirty="0" err="1" smtClean="0"/>
              <a:t>Object</a:t>
            </a:r>
            <a:r>
              <a:rPr lang="pt-BR" sz="1500" dirty="0" smtClean="0"/>
              <a:t>[][] </a:t>
            </a:r>
            <a:r>
              <a:rPr lang="pt-BR" sz="1500" dirty="0" err="1" smtClean="0"/>
              <a:t>pesquisaNumeroFuncionarioPorDepartamento</a:t>
            </a:r>
            <a:r>
              <a:rPr lang="pt-BR" sz="1500" dirty="0" smtClean="0"/>
              <a:t>(ArvoreDepartamento </a:t>
            </a:r>
            <a:r>
              <a:rPr lang="pt-BR" sz="1500" dirty="0" err="1" smtClean="0"/>
              <a:t>arvoreDepartamento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Object</a:t>
            </a:r>
            <a:r>
              <a:rPr lang="pt-BR" sz="1500" dirty="0" smtClean="0"/>
              <a:t>[][] </a:t>
            </a:r>
            <a:r>
              <a:rPr lang="pt-BR" sz="1500" dirty="0" err="1" smtClean="0"/>
              <a:t>obj</a:t>
            </a:r>
            <a:r>
              <a:rPr lang="pt-BR" sz="1500" dirty="0" smtClean="0"/>
              <a:t> = </a:t>
            </a:r>
            <a:r>
              <a:rPr lang="pt-BR" sz="1500" dirty="0" err="1" smtClean="0"/>
              <a:t>new</a:t>
            </a:r>
            <a:r>
              <a:rPr lang="pt-BR" sz="1500" dirty="0" smtClean="0"/>
              <a:t> </a:t>
            </a:r>
            <a:r>
              <a:rPr lang="pt-BR" sz="1500" dirty="0" err="1" smtClean="0"/>
              <a:t>Object</a:t>
            </a:r>
            <a:r>
              <a:rPr lang="pt-BR" sz="1500" dirty="0" smtClean="0"/>
              <a:t>[</a:t>
            </a:r>
            <a:r>
              <a:rPr lang="pt-BR" sz="1500" dirty="0" err="1" smtClean="0"/>
              <a:t>arvoreDepartamento</a:t>
            </a:r>
            <a:r>
              <a:rPr lang="pt-BR" sz="1500" dirty="0" smtClean="0"/>
              <a:t>.</a:t>
            </a:r>
            <a:r>
              <a:rPr lang="pt-BR" sz="1500" dirty="0" err="1" smtClean="0"/>
              <a:t>getQuantNos</a:t>
            </a:r>
            <a:r>
              <a:rPr lang="pt-BR" sz="1500" dirty="0" smtClean="0"/>
              <a:t>()][2];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Departamento[]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 = </a:t>
            </a:r>
            <a:r>
              <a:rPr lang="pt-BR" sz="1500" dirty="0" err="1" smtClean="0"/>
              <a:t>arvoreDepartamento</a:t>
            </a:r>
            <a:r>
              <a:rPr lang="pt-BR" sz="1500" dirty="0" smtClean="0"/>
              <a:t>.</a:t>
            </a:r>
            <a:r>
              <a:rPr lang="pt-BR" sz="1500" dirty="0" err="1" smtClean="0"/>
              <a:t>CamCentral</a:t>
            </a:r>
            <a:r>
              <a:rPr lang="pt-BR" sz="1500" dirty="0" smtClean="0"/>
              <a:t>();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for (int i = 0; i &lt;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.</a:t>
            </a:r>
            <a:r>
              <a:rPr lang="pt-BR" sz="1500" dirty="0" err="1" smtClean="0"/>
              <a:t>length</a:t>
            </a:r>
            <a:r>
              <a:rPr lang="pt-BR" sz="1500" dirty="0" smtClean="0"/>
              <a:t>; i++)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obj</a:t>
            </a:r>
            <a:r>
              <a:rPr lang="pt-BR" sz="1500" dirty="0" smtClean="0"/>
              <a:t>[i][0] =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[i];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obj</a:t>
            </a:r>
            <a:r>
              <a:rPr lang="pt-BR" sz="1500" dirty="0" smtClean="0"/>
              <a:t>[i][1] = </a:t>
            </a:r>
            <a:r>
              <a:rPr lang="pt-BR" sz="1500" dirty="0" err="1" smtClean="0"/>
              <a:t>pesquisaNumeroFuncionarioPorDepartamento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this</a:t>
            </a:r>
            <a:r>
              <a:rPr lang="pt-BR" sz="1500" dirty="0" smtClean="0"/>
              <a:t>.raiz, </a:t>
            </a:r>
            <a:r>
              <a:rPr lang="pt-BR" sz="1500" dirty="0" err="1" smtClean="0"/>
              <a:t>vetDepartamento</a:t>
            </a:r>
            <a:r>
              <a:rPr lang="pt-BR" sz="1500" dirty="0" smtClean="0"/>
              <a:t>[i].</a:t>
            </a:r>
            <a:r>
              <a:rPr lang="pt-BR" sz="1500" dirty="0" err="1" smtClean="0"/>
              <a:t>getId</a:t>
            </a:r>
            <a:r>
              <a:rPr lang="pt-BR" sz="1500" dirty="0" smtClean="0"/>
              <a:t>(), 0);</a:t>
            </a:r>
          </a:p>
          <a:p>
            <a:r>
              <a:rPr lang="pt-BR" sz="1500" dirty="0" smtClean="0"/>
              <a:t>        }</a:t>
            </a:r>
          </a:p>
          <a:p>
            <a:endParaRPr lang="pt-BR" sz="1500" dirty="0" smtClean="0"/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obj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}</a:t>
            </a:r>
          </a:p>
          <a:p>
            <a:endParaRPr lang="pt-BR" sz="1500" dirty="0" smtClean="0"/>
          </a:p>
          <a:p>
            <a:r>
              <a:rPr lang="pt-BR" sz="1500" dirty="0" smtClean="0"/>
              <a:t>    private int </a:t>
            </a:r>
            <a:r>
              <a:rPr lang="pt-BR" sz="1500" dirty="0" err="1" smtClean="0"/>
              <a:t>pesquisaNumeroFuncionarioPorDepartamento</a:t>
            </a:r>
            <a:r>
              <a:rPr lang="pt-BR" sz="1500" dirty="0" smtClean="0"/>
              <a:t>(NoArvFuncionario </a:t>
            </a:r>
            <a:r>
              <a:rPr lang="pt-BR" sz="1500" dirty="0" err="1" smtClean="0"/>
              <a:t>arv</a:t>
            </a:r>
            <a:r>
              <a:rPr lang="pt-BR" sz="1500" dirty="0" smtClean="0"/>
              <a:t>, int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, int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arv</a:t>
            </a:r>
            <a:r>
              <a:rPr lang="pt-BR" sz="1500" dirty="0" smtClean="0"/>
              <a:t> != </a:t>
            </a:r>
            <a:r>
              <a:rPr lang="pt-BR" sz="1500" dirty="0" err="1" smtClean="0"/>
              <a:t>null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if</a:t>
            </a:r>
            <a:r>
              <a:rPr lang="pt-BR" sz="1500" dirty="0" smtClean="0"/>
              <a:t> 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getInfo</a:t>
            </a:r>
            <a:r>
              <a:rPr lang="pt-BR" sz="1500" dirty="0" smtClean="0"/>
              <a:t>().</a:t>
            </a:r>
            <a:r>
              <a:rPr lang="pt-BR" sz="1500" dirty="0" err="1" smtClean="0"/>
              <a:t>getDepartamentoId</a:t>
            </a:r>
            <a:r>
              <a:rPr lang="pt-BR" sz="1500" dirty="0" smtClean="0"/>
              <a:t>() ==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) {</a:t>
            </a:r>
          </a:p>
          <a:p>
            <a:r>
              <a:rPr lang="pt-BR" sz="1500" dirty="0" smtClean="0"/>
              <a:t>               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++;</a:t>
            </a:r>
          </a:p>
          <a:p>
            <a:r>
              <a:rPr lang="pt-BR" sz="1500" dirty="0" smtClean="0"/>
              <a:t>            }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pesquisaNumeroFuncionarioPorDepartamento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getEsq</a:t>
            </a:r>
            <a:r>
              <a:rPr lang="pt-BR" sz="1500" dirty="0" smtClean="0"/>
              <a:t>(),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,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);</a:t>
            </a:r>
          </a:p>
          <a:p>
            <a:r>
              <a:rPr lang="pt-BR" sz="1500" dirty="0" smtClean="0"/>
              <a:t>           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 = </a:t>
            </a:r>
            <a:r>
              <a:rPr lang="pt-BR" sz="1500" dirty="0" err="1" smtClean="0"/>
              <a:t>pesquisaNumeroFuncionarioPorDepartamento</a:t>
            </a:r>
            <a:r>
              <a:rPr lang="pt-BR" sz="1500" dirty="0" smtClean="0"/>
              <a:t>(</a:t>
            </a:r>
            <a:r>
              <a:rPr lang="pt-BR" sz="1500" dirty="0" err="1" smtClean="0"/>
              <a:t>arv</a:t>
            </a:r>
            <a:r>
              <a:rPr lang="pt-BR" sz="1500" dirty="0" smtClean="0"/>
              <a:t>.</a:t>
            </a:r>
            <a:r>
              <a:rPr lang="pt-BR" sz="1500" dirty="0" err="1" smtClean="0"/>
              <a:t>getDir</a:t>
            </a:r>
            <a:r>
              <a:rPr lang="pt-BR" sz="1500" dirty="0" smtClean="0"/>
              <a:t>(), </a:t>
            </a:r>
            <a:r>
              <a:rPr lang="pt-BR" sz="1500" dirty="0" err="1" smtClean="0"/>
              <a:t>departamentoID</a:t>
            </a:r>
            <a:r>
              <a:rPr lang="pt-BR" sz="1500" dirty="0" smtClean="0"/>
              <a:t>,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);</a:t>
            </a:r>
          </a:p>
          <a:p>
            <a:r>
              <a:rPr lang="pt-BR" sz="1500" dirty="0" smtClean="0"/>
              <a:t>        }</a:t>
            </a:r>
          </a:p>
          <a:p>
            <a:r>
              <a:rPr lang="pt-BR" sz="1500" dirty="0" smtClean="0"/>
              <a:t>        </a:t>
            </a:r>
            <a:r>
              <a:rPr lang="pt-BR" sz="1500" dirty="0" err="1" smtClean="0"/>
              <a:t>return</a:t>
            </a:r>
            <a:r>
              <a:rPr lang="pt-BR" sz="1500" dirty="0" smtClean="0"/>
              <a:t> </a:t>
            </a:r>
            <a:r>
              <a:rPr lang="pt-BR" sz="1500" dirty="0" err="1" smtClean="0"/>
              <a:t>numFuncionario</a:t>
            </a:r>
            <a:r>
              <a:rPr lang="pt-BR" sz="1500" dirty="0" smtClean="0"/>
              <a:t>;</a:t>
            </a:r>
          </a:p>
          <a:p>
            <a:r>
              <a:rPr lang="pt-BR" sz="1500" dirty="0" smtClean="0"/>
              <a:t>    }</a:t>
            </a:r>
            <a:endParaRPr lang="pt-BR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741</Words>
  <Application>Microsoft Office PowerPoint</Application>
  <PresentationFormat>Apresentação na tela (4:3)</PresentationFormat>
  <Paragraphs>162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FUNDAÇÃO DE ASSITÊNCIA E EDUCAÇÃO – FAESA FACULDADES INTEGRADAS ESPÍRITO-SANTENSES CURSO GRADUAÇÃO EM SISTEMAS DE INFORMAÇÃO </vt:lpstr>
      <vt:lpstr>Estruturas de Dados Utilizadas</vt:lpstr>
      <vt:lpstr>Estruturas de Dados Utilizadas</vt:lpstr>
      <vt:lpstr>Pesquisas Especificas</vt:lpstr>
      <vt:lpstr>Slide 5</vt:lpstr>
      <vt:lpstr>Slide 6</vt:lpstr>
      <vt:lpstr>Slide 7</vt:lpstr>
      <vt:lpstr>Slide 8</vt:lpstr>
      <vt:lpstr>Slide 9</vt:lpstr>
      <vt:lpstr>Slide 10</vt:lpstr>
      <vt:lpstr>Clique aqui para abrir o programa.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FUNDAÇÃO DE ASSITÊNCIA E EDUCAÇÃO – FAESA FACULDADES INTEGRADAS ESPÍRITO-SANTENSES CURSO GRADUAÇÃO EM SISTEMAS DE INFORMAÇÃO </dc:title>
  <dc:creator>Belshoff</dc:creator>
  <cp:lastModifiedBy>Belshoff</cp:lastModifiedBy>
  <cp:revision>17</cp:revision>
  <dcterms:created xsi:type="dcterms:W3CDTF">2013-11-24T16:05:33Z</dcterms:created>
  <dcterms:modified xsi:type="dcterms:W3CDTF">2013-11-27T18:25:55Z</dcterms:modified>
</cp:coreProperties>
</file>