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61" d="100"/>
          <a:sy n="61" d="100"/>
        </p:scale>
        <p:origin x="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DCF8E7-EA82-4813-89A5-41CA497C3D1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C86AB06-139C-4031-8556-AF6CF4F9C20D}">
      <dgm:prSet/>
      <dgm:spPr/>
      <dgm:t>
        <a:bodyPr/>
        <a:lstStyle/>
        <a:p>
          <a:r>
            <a:rPr lang="en-US"/>
            <a:t>EWBAT:</a:t>
          </a:r>
        </a:p>
      </dgm:t>
    </dgm:pt>
    <dgm:pt modelId="{A6A21F96-8B0E-4D12-BF5D-11415E5F3854}" type="parTrans" cxnId="{CD4251AA-7379-4025-94D8-B673B72E9C3E}">
      <dgm:prSet/>
      <dgm:spPr/>
      <dgm:t>
        <a:bodyPr/>
        <a:lstStyle/>
        <a:p>
          <a:endParaRPr lang="en-US"/>
        </a:p>
      </dgm:t>
    </dgm:pt>
    <dgm:pt modelId="{BD300A7F-02A4-4D5B-B04F-D4ABF109F05A}" type="sibTrans" cxnId="{CD4251AA-7379-4025-94D8-B673B72E9C3E}">
      <dgm:prSet/>
      <dgm:spPr/>
      <dgm:t>
        <a:bodyPr/>
        <a:lstStyle/>
        <a:p>
          <a:endParaRPr lang="en-US"/>
        </a:p>
      </dgm:t>
    </dgm:pt>
    <dgm:pt modelId="{CCF347F6-0498-4DB4-84CB-6D22F1CA2820}">
      <dgm:prSet/>
      <dgm:spPr/>
      <dgm:t>
        <a:bodyPr/>
        <a:lstStyle/>
        <a:p>
          <a:r>
            <a:rPr lang="en-US"/>
            <a:t>Add/delete menu items</a:t>
          </a:r>
        </a:p>
      </dgm:t>
    </dgm:pt>
    <dgm:pt modelId="{02693F70-494E-48DC-8419-C9E10F75BCF8}" type="parTrans" cxnId="{5623E4C1-8A63-49CD-B83C-943A66124A9D}">
      <dgm:prSet/>
      <dgm:spPr/>
      <dgm:t>
        <a:bodyPr/>
        <a:lstStyle/>
        <a:p>
          <a:endParaRPr lang="en-US"/>
        </a:p>
      </dgm:t>
    </dgm:pt>
    <dgm:pt modelId="{E1283822-E4B2-48A9-B23A-05EADDA40E50}" type="sibTrans" cxnId="{5623E4C1-8A63-49CD-B83C-943A66124A9D}">
      <dgm:prSet/>
      <dgm:spPr/>
      <dgm:t>
        <a:bodyPr/>
        <a:lstStyle/>
        <a:p>
          <a:endParaRPr lang="en-US"/>
        </a:p>
      </dgm:t>
    </dgm:pt>
    <dgm:pt modelId="{60FAB450-DDC7-4B84-ACAE-ED2C17D5D013}">
      <dgm:prSet/>
      <dgm:spPr/>
      <dgm:t>
        <a:bodyPr/>
        <a:lstStyle/>
        <a:p>
          <a:r>
            <a:rPr lang="en-US"/>
            <a:t>View Active/archived orders based on user</a:t>
          </a:r>
        </a:p>
      </dgm:t>
    </dgm:pt>
    <dgm:pt modelId="{43C74FE4-0ABE-41AD-8426-D3FCB17E5AD2}" type="parTrans" cxnId="{2A35890D-5C96-474A-BD29-DF09A96818F2}">
      <dgm:prSet/>
      <dgm:spPr/>
      <dgm:t>
        <a:bodyPr/>
        <a:lstStyle/>
        <a:p>
          <a:endParaRPr lang="en-US"/>
        </a:p>
      </dgm:t>
    </dgm:pt>
    <dgm:pt modelId="{ED75A324-7941-4AFC-B5F2-081E02038639}" type="sibTrans" cxnId="{2A35890D-5C96-474A-BD29-DF09A96818F2}">
      <dgm:prSet/>
      <dgm:spPr/>
      <dgm:t>
        <a:bodyPr/>
        <a:lstStyle/>
        <a:p>
          <a:endParaRPr lang="en-US"/>
        </a:p>
      </dgm:t>
    </dgm:pt>
    <dgm:pt modelId="{D4A8B1D4-1949-4967-ACBB-556D37FD1EDF}">
      <dgm:prSet/>
      <dgm:spPr/>
      <dgm:t>
        <a:bodyPr/>
        <a:lstStyle/>
        <a:p>
          <a:r>
            <a:rPr lang="en-US"/>
            <a:t>CWBAT:</a:t>
          </a:r>
        </a:p>
      </dgm:t>
    </dgm:pt>
    <dgm:pt modelId="{EDD44794-A5A1-4C8A-9F89-9C904A829256}" type="parTrans" cxnId="{126EA0D0-A178-4755-B002-10E5B9F380F8}">
      <dgm:prSet/>
      <dgm:spPr/>
      <dgm:t>
        <a:bodyPr/>
        <a:lstStyle/>
        <a:p>
          <a:endParaRPr lang="en-US"/>
        </a:p>
      </dgm:t>
    </dgm:pt>
    <dgm:pt modelId="{1B8BA510-A45F-4DC7-A07E-D77C29DC4234}" type="sibTrans" cxnId="{126EA0D0-A178-4755-B002-10E5B9F380F8}">
      <dgm:prSet/>
      <dgm:spPr/>
      <dgm:t>
        <a:bodyPr/>
        <a:lstStyle/>
        <a:p>
          <a:endParaRPr lang="en-US"/>
        </a:p>
      </dgm:t>
    </dgm:pt>
    <dgm:pt modelId="{4C73FF32-B993-4AE6-AE65-5A69DF7D5739}">
      <dgm:prSet/>
      <dgm:spPr/>
      <dgm:t>
        <a:bodyPr/>
        <a:lstStyle/>
        <a:p>
          <a:r>
            <a:rPr lang="en-US"/>
            <a:t>Create profiles that will remember orders, their contact/payment/delivery info</a:t>
          </a:r>
        </a:p>
      </dgm:t>
    </dgm:pt>
    <dgm:pt modelId="{B9100197-8CBF-4DEB-A0AA-0FAE3BB6DF9B}" type="parTrans" cxnId="{1EC10CAF-AD56-4048-ACF5-5912EC1AF586}">
      <dgm:prSet/>
      <dgm:spPr/>
      <dgm:t>
        <a:bodyPr/>
        <a:lstStyle/>
        <a:p>
          <a:endParaRPr lang="en-US"/>
        </a:p>
      </dgm:t>
    </dgm:pt>
    <dgm:pt modelId="{5A1B5E54-4451-45D7-994B-4155EE5B829B}" type="sibTrans" cxnId="{1EC10CAF-AD56-4048-ACF5-5912EC1AF586}">
      <dgm:prSet/>
      <dgm:spPr/>
      <dgm:t>
        <a:bodyPr/>
        <a:lstStyle/>
        <a:p>
          <a:endParaRPr lang="en-US"/>
        </a:p>
      </dgm:t>
    </dgm:pt>
    <dgm:pt modelId="{DFE356B8-1EC9-4F42-BD6D-A01821E7968E}">
      <dgm:prSet/>
      <dgm:spPr/>
      <dgm:t>
        <a:bodyPr/>
        <a:lstStyle/>
        <a:p>
          <a:r>
            <a:rPr lang="en-US"/>
            <a:t>Log in to the website with this profile to allow for online ordering</a:t>
          </a:r>
        </a:p>
      </dgm:t>
    </dgm:pt>
    <dgm:pt modelId="{7F1837E1-9662-4E41-BE65-2FC61B8F2261}" type="parTrans" cxnId="{CA9A8648-789F-4FC9-B1FC-7CF596F802F6}">
      <dgm:prSet/>
      <dgm:spPr/>
      <dgm:t>
        <a:bodyPr/>
        <a:lstStyle/>
        <a:p>
          <a:endParaRPr lang="en-US"/>
        </a:p>
      </dgm:t>
    </dgm:pt>
    <dgm:pt modelId="{E310CA12-78F5-4F84-B53C-06BD91D8B258}" type="sibTrans" cxnId="{CA9A8648-789F-4FC9-B1FC-7CF596F802F6}">
      <dgm:prSet/>
      <dgm:spPr/>
      <dgm:t>
        <a:bodyPr/>
        <a:lstStyle/>
        <a:p>
          <a:endParaRPr lang="en-US"/>
        </a:p>
      </dgm:t>
    </dgm:pt>
    <dgm:pt modelId="{7EA46717-689D-41CA-83CA-0BB3B49A6771}">
      <dgm:prSet/>
      <dgm:spPr/>
      <dgm:t>
        <a:bodyPr/>
        <a:lstStyle/>
        <a:p>
          <a:r>
            <a:rPr lang="en-US"/>
            <a:t>Order online with the same ease as ordering over the phone with the benefit of being able to see the items they are purchasing</a:t>
          </a:r>
        </a:p>
      </dgm:t>
    </dgm:pt>
    <dgm:pt modelId="{DFD1317A-A5AD-4C3C-9417-97293C33697B}" type="parTrans" cxnId="{CBB51BCD-1232-4250-9130-8EF4C98742A9}">
      <dgm:prSet/>
      <dgm:spPr/>
      <dgm:t>
        <a:bodyPr/>
        <a:lstStyle/>
        <a:p>
          <a:endParaRPr lang="en-US"/>
        </a:p>
      </dgm:t>
    </dgm:pt>
    <dgm:pt modelId="{E9171172-36DE-4E54-8C99-2C2B3789E807}" type="sibTrans" cxnId="{CBB51BCD-1232-4250-9130-8EF4C98742A9}">
      <dgm:prSet/>
      <dgm:spPr/>
      <dgm:t>
        <a:bodyPr/>
        <a:lstStyle/>
        <a:p>
          <a:endParaRPr lang="en-US"/>
        </a:p>
      </dgm:t>
    </dgm:pt>
    <dgm:pt modelId="{CEF0985E-E306-46B1-B8E1-4B464573B917}">
      <dgm:prSet/>
      <dgm:spPr/>
      <dgm:t>
        <a:bodyPr/>
        <a:lstStyle/>
        <a:p>
          <a:r>
            <a:rPr lang="en-US"/>
            <a:t>View and re-order past orders</a:t>
          </a:r>
        </a:p>
      </dgm:t>
    </dgm:pt>
    <dgm:pt modelId="{A4C39E8D-BB8E-4D27-8086-8A5743AD24AF}" type="parTrans" cxnId="{4A31DC9A-2F0C-409F-95DB-F529E799C47D}">
      <dgm:prSet/>
      <dgm:spPr/>
      <dgm:t>
        <a:bodyPr/>
        <a:lstStyle/>
        <a:p>
          <a:endParaRPr lang="en-US"/>
        </a:p>
      </dgm:t>
    </dgm:pt>
    <dgm:pt modelId="{73550ECF-516F-4694-84B7-887941D186D3}" type="sibTrans" cxnId="{4A31DC9A-2F0C-409F-95DB-F529E799C47D}">
      <dgm:prSet/>
      <dgm:spPr/>
      <dgm:t>
        <a:bodyPr/>
        <a:lstStyle/>
        <a:p>
          <a:endParaRPr lang="en-US"/>
        </a:p>
      </dgm:t>
    </dgm:pt>
    <dgm:pt modelId="{F49A6F47-A746-4746-BC49-6B6E35963A66}">
      <dgm:prSet/>
      <dgm:spPr/>
      <dgm:t>
        <a:bodyPr/>
        <a:lstStyle/>
        <a:p>
          <a:r>
            <a:rPr lang="en-US"/>
            <a:t>Pay via Stripe</a:t>
          </a:r>
        </a:p>
      </dgm:t>
    </dgm:pt>
    <dgm:pt modelId="{7C96B046-6746-42F2-96A3-455FB2A020C3}" type="parTrans" cxnId="{6D963788-F582-4009-8D50-B7610CB87371}">
      <dgm:prSet/>
      <dgm:spPr/>
      <dgm:t>
        <a:bodyPr/>
        <a:lstStyle/>
        <a:p>
          <a:endParaRPr lang="en-US"/>
        </a:p>
      </dgm:t>
    </dgm:pt>
    <dgm:pt modelId="{713AD48F-EC2E-42AF-AC32-3F9DA7ED6E81}" type="sibTrans" cxnId="{6D963788-F582-4009-8D50-B7610CB87371}">
      <dgm:prSet/>
      <dgm:spPr/>
      <dgm:t>
        <a:bodyPr/>
        <a:lstStyle/>
        <a:p>
          <a:endParaRPr lang="en-US"/>
        </a:p>
      </dgm:t>
    </dgm:pt>
    <dgm:pt modelId="{1E69672C-ED50-4406-A975-3EDBDC37184F}">
      <dgm:prSet/>
      <dgm:spPr/>
      <dgm:t>
        <a:bodyPr/>
        <a:lstStyle/>
        <a:p>
          <a:r>
            <a:rPr lang="en-US"/>
            <a:t>View Restaurant info via the website</a:t>
          </a:r>
        </a:p>
      </dgm:t>
    </dgm:pt>
    <dgm:pt modelId="{28E96F88-6626-4A36-824C-E18B7E61B0F3}" type="parTrans" cxnId="{2829D82D-4C49-438D-B531-72B12D263B52}">
      <dgm:prSet/>
      <dgm:spPr/>
      <dgm:t>
        <a:bodyPr/>
        <a:lstStyle/>
        <a:p>
          <a:endParaRPr lang="en-US"/>
        </a:p>
      </dgm:t>
    </dgm:pt>
    <dgm:pt modelId="{B4EC14F3-1F3F-4DD1-8659-ACD46916522A}" type="sibTrans" cxnId="{2829D82D-4C49-438D-B531-72B12D263B52}">
      <dgm:prSet/>
      <dgm:spPr/>
      <dgm:t>
        <a:bodyPr/>
        <a:lstStyle/>
        <a:p>
          <a:endParaRPr lang="en-US"/>
        </a:p>
      </dgm:t>
    </dgm:pt>
    <dgm:pt modelId="{28544EBE-F8E0-4FA2-84D9-33DA34D11461}" type="pres">
      <dgm:prSet presAssocID="{F6DCF8E7-EA82-4813-89A5-41CA497C3D14}" presName="linear" presStyleCnt="0">
        <dgm:presLayoutVars>
          <dgm:dir/>
          <dgm:animLvl val="lvl"/>
          <dgm:resizeHandles val="exact"/>
        </dgm:presLayoutVars>
      </dgm:prSet>
      <dgm:spPr/>
    </dgm:pt>
    <dgm:pt modelId="{8E3CEC3F-F829-4DBC-B066-2099E2EFB7FA}" type="pres">
      <dgm:prSet presAssocID="{DC86AB06-139C-4031-8556-AF6CF4F9C20D}" presName="parentLin" presStyleCnt="0"/>
      <dgm:spPr/>
    </dgm:pt>
    <dgm:pt modelId="{594DFA4F-BA3E-469E-8CF1-C6A62D3778BD}" type="pres">
      <dgm:prSet presAssocID="{DC86AB06-139C-4031-8556-AF6CF4F9C20D}" presName="parentLeftMargin" presStyleLbl="node1" presStyleIdx="0" presStyleCnt="2"/>
      <dgm:spPr/>
    </dgm:pt>
    <dgm:pt modelId="{AF7417BD-23DC-4118-A603-99E649D9114A}" type="pres">
      <dgm:prSet presAssocID="{DC86AB06-139C-4031-8556-AF6CF4F9C20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8B2D084-0CE2-40C1-894A-9A098C7CDC7F}" type="pres">
      <dgm:prSet presAssocID="{DC86AB06-139C-4031-8556-AF6CF4F9C20D}" presName="negativeSpace" presStyleCnt="0"/>
      <dgm:spPr/>
    </dgm:pt>
    <dgm:pt modelId="{C5B3FD9E-F7BD-4C80-97A3-1EC584453032}" type="pres">
      <dgm:prSet presAssocID="{DC86AB06-139C-4031-8556-AF6CF4F9C20D}" presName="childText" presStyleLbl="conFgAcc1" presStyleIdx="0" presStyleCnt="2">
        <dgm:presLayoutVars>
          <dgm:bulletEnabled val="1"/>
        </dgm:presLayoutVars>
      </dgm:prSet>
      <dgm:spPr/>
    </dgm:pt>
    <dgm:pt modelId="{E09886B9-6745-4BBF-B84F-0D623177C685}" type="pres">
      <dgm:prSet presAssocID="{BD300A7F-02A4-4D5B-B04F-D4ABF109F05A}" presName="spaceBetweenRectangles" presStyleCnt="0"/>
      <dgm:spPr/>
    </dgm:pt>
    <dgm:pt modelId="{B68B3527-5BE8-4425-962F-4ED83B6180D5}" type="pres">
      <dgm:prSet presAssocID="{D4A8B1D4-1949-4967-ACBB-556D37FD1EDF}" presName="parentLin" presStyleCnt="0"/>
      <dgm:spPr/>
    </dgm:pt>
    <dgm:pt modelId="{0C21D656-DACB-418A-B39A-3105C33E4001}" type="pres">
      <dgm:prSet presAssocID="{D4A8B1D4-1949-4967-ACBB-556D37FD1EDF}" presName="parentLeftMargin" presStyleLbl="node1" presStyleIdx="0" presStyleCnt="2"/>
      <dgm:spPr/>
    </dgm:pt>
    <dgm:pt modelId="{8147FB1A-2CFA-4329-8ED9-70E5241B78FB}" type="pres">
      <dgm:prSet presAssocID="{D4A8B1D4-1949-4967-ACBB-556D37FD1E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87B2CF7-4D85-4A52-AD1F-48091C602136}" type="pres">
      <dgm:prSet presAssocID="{D4A8B1D4-1949-4967-ACBB-556D37FD1EDF}" presName="negativeSpace" presStyleCnt="0"/>
      <dgm:spPr/>
    </dgm:pt>
    <dgm:pt modelId="{3A529F03-4F5F-42A0-982D-F5E7B79E88B7}" type="pres">
      <dgm:prSet presAssocID="{D4A8B1D4-1949-4967-ACBB-556D37FD1ED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392BF07-6BA4-4CD4-869B-ADD5DA58AF7A}" type="presOf" srcId="{DC86AB06-139C-4031-8556-AF6CF4F9C20D}" destId="{594DFA4F-BA3E-469E-8CF1-C6A62D3778BD}" srcOrd="0" destOrd="0" presId="urn:microsoft.com/office/officeart/2005/8/layout/list1"/>
    <dgm:cxn modelId="{2A35890D-5C96-474A-BD29-DF09A96818F2}" srcId="{DC86AB06-139C-4031-8556-AF6CF4F9C20D}" destId="{60FAB450-DDC7-4B84-ACAE-ED2C17D5D013}" srcOrd="1" destOrd="0" parTransId="{43C74FE4-0ABE-41AD-8426-D3FCB17E5AD2}" sibTransId="{ED75A324-7941-4AFC-B5F2-081E02038639}"/>
    <dgm:cxn modelId="{0917C122-84CA-448A-9844-7271DBD03399}" type="presOf" srcId="{60FAB450-DDC7-4B84-ACAE-ED2C17D5D013}" destId="{C5B3FD9E-F7BD-4C80-97A3-1EC584453032}" srcOrd="0" destOrd="1" presId="urn:microsoft.com/office/officeart/2005/8/layout/list1"/>
    <dgm:cxn modelId="{B7568827-060A-47E0-9C95-416294BBFEDE}" type="presOf" srcId="{1E69672C-ED50-4406-A975-3EDBDC37184F}" destId="{3A529F03-4F5F-42A0-982D-F5E7B79E88B7}" srcOrd="0" destOrd="5" presId="urn:microsoft.com/office/officeart/2005/8/layout/list1"/>
    <dgm:cxn modelId="{2829D82D-4C49-438D-B531-72B12D263B52}" srcId="{D4A8B1D4-1949-4967-ACBB-556D37FD1EDF}" destId="{1E69672C-ED50-4406-A975-3EDBDC37184F}" srcOrd="5" destOrd="0" parTransId="{28E96F88-6626-4A36-824C-E18B7E61B0F3}" sibTransId="{B4EC14F3-1F3F-4DD1-8659-ACD46916522A}"/>
    <dgm:cxn modelId="{08F2BF3B-25CA-4A94-86C9-326B058203DC}" type="presOf" srcId="{4C73FF32-B993-4AE6-AE65-5A69DF7D5739}" destId="{3A529F03-4F5F-42A0-982D-F5E7B79E88B7}" srcOrd="0" destOrd="0" presId="urn:microsoft.com/office/officeart/2005/8/layout/list1"/>
    <dgm:cxn modelId="{0AD7B746-E96D-4D0F-890A-E9EE6B2551E5}" type="presOf" srcId="{DC86AB06-139C-4031-8556-AF6CF4F9C20D}" destId="{AF7417BD-23DC-4118-A603-99E649D9114A}" srcOrd="1" destOrd="0" presId="urn:microsoft.com/office/officeart/2005/8/layout/list1"/>
    <dgm:cxn modelId="{CA9A8648-789F-4FC9-B1FC-7CF596F802F6}" srcId="{D4A8B1D4-1949-4967-ACBB-556D37FD1EDF}" destId="{DFE356B8-1EC9-4F42-BD6D-A01821E7968E}" srcOrd="1" destOrd="0" parTransId="{7F1837E1-9662-4E41-BE65-2FC61B8F2261}" sibTransId="{E310CA12-78F5-4F84-B53C-06BD91D8B258}"/>
    <dgm:cxn modelId="{A2AC9759-3B3F-4CA3-B1D8-9F11BBC71E77}" type="presOf" srcId="{CEF0985E-E306-46B1-B8E1-4B464573B917}" destId="{3A529F03-4F5F-42A0-982D-F5E7B79E88B7}" srcOrd="0" destOrd="3" presId="urn:microsoft.com/office/officeart/2005/8/layout/list1"/>
    <dgm:cxn modelId="{5712FF84-DEF7-42D6-9AAA-ACEAD0C82416}" type="presOf" srcId="{DFE356B8-1EC9-4F42-BD6D-A01821E7968E}" destId="{3A529F03-4F5F-42A0-982D-F5E7B79E88B7}" srcOrd="0" destOrd="1" presId="urn:microsoft.com/office/officeart/2005/8/layout/list1"/>
    <dgm:cxn modelId="{6D963788-F582-4009-8D50-B7610CB87371}" srcId="{D4A8B1D4-1949-4967-ACBB-556D37FD1EDF}" destId="{F49A6F47-A746-4746-BC49-6B6E35963A66}" srcOrd="4" destOrd="0" parTransId="{7C96B046-6746-42F2-96A3-455FB2A020C3}" sibTransId="{713AD48F-EC2E-42AF-AC32-3F9DA7ED6E81}"/>
    <dgm:cxn modelId="{4A31DC9A-2F0C-409F-95DB-F529E799C47D}" srcId="{D4A8B1D4-1949-4967-ACBB-556D37FD1EDF}" destId="{CEF0985E-E306-46B1-B8E1-4B464573B917}" srcOrd="3" destOrd="0" parTransId="{A4C39E8D-BB8E-4D27-8086-8A5743AD24AF}" sibTransId="{73550ECF-516F-4694-84B7-887941D186D3}"/>
    <dgm:cxn modelId="{5BCF5D9E-6773-4AD2-AC57-5BCCB3DE2359}" type="presOf" srcId="{CCF347F6-0498-4DB4-84CB-6D22F1CA2820}" destId="{C5B3FD9E-F7BD-4C80-97A3-1EC584453032}" srcOrd="0" destOrd="0" presId="urn:microsoft.com/office/officeart/2005/8/layout/list1"/>
    <dgm:cxn modelId="{BB58C89F-4AD6-4B34-A978-826608042721}" type="presOf" srcId="{D4A8B1D4-1949-4967-ACBB-556D37FD1EDF}" destId="{0C21D656-DACB-418A-B39A-3105C33E4001}" srcOrd="0" destOrd="0" presId="urn:microsoft.com/office/officeart/2005/8/layout/list1"/>
    <dgm:cxn modelId="{CD4251AA-7379-4025-94D8-B673B72E9C3E}" srcId="{F6DCF8E7-EA82-4813-89A5-41CA497C3D14}" destId="{DC86AB06-139C-4031-8556-AF6CF4F9C20D}" srcOrd="0" destOrd="0" parTransId="{A6A21F96-8B0E-4D12-BF5D-11415E5F3854}" sibTransId="{BD300A7F-02A4-4D5B-B04F-D4ABF109F05A}"/>
    <dgm:cxn modelId="{1EC10CAF-AD56-4048-ACF5-5912EC1AF586}" srcId="{D4A8B1D4-1949-4967-ACBB-556D37FD1EDF}" destId="{4C73FF32-B993-4AE6-AE65-5A69DF7D5739}" srcOrd="0" destOrd="0" parTransId="{B9100197-8CBF-4DEB-A0AA-0FAE3BB6DF9B}" sibTransId="{5A1B5E54-4451-45D7-994B-4155EE5B829B}"/>
    <dgm:cxn modelId="{5623E4C1-8A63-49CD-B83C-943A66124A9D}" srcId="{DC86AB06-139C-4031-8556-AF6CF4F9C20D}" destId="{CCF347F6-0498-4DB4-84CB-6D22F1CA2820}" srcOrd="0" destOrd="0" parTransId="{02693F70-494E-48DC-8419-C9E10F75BCF8}" sibTransId="{E1283822-E4B2-48A9-B23A-05EADDA40E50}"/>
    <dgm:cxn modelId="{5B5747C8-B2F3-45F0-A1B7-C9854222A73D}" type="presOf" srcId="{7EA46717-689D-41CA-83CA-0BB3B49A6771}" destId="{3A529F03-4F5F-42A0-982D-F5E7B79E88B7}" srcOrd="0" destOrd="2" presId="urn:microsoft.com/office/officeart/2005/8/layout/list1"/>
    <dgm:cxn modelId="{203CD8C8-53D4-4A42-A48F-C55BD275212C}" type="presOf" srcId="{F6DCF8E7-EA82-4813-89A5-41CA497C3D14}" destId="{28544EBE-F8E0-4FA2-84D9-33DA34D11461}" srcOrd="0" destOrd="0" presId="urn:microsoft.com/office/officeart/2005/8/layout/list1"/>
    <dgm:cxn modelId="{B1C90ECC-88E5-48DF-A2DE-3D2495567313}" type="presOf" srcId="{D4A8B1D4-1949-4967-ACBB-556D37FD1EDF}" destId="{8147FB1A-2CFA-4329-8ED9-70E5241B78FB}" srcOrd="1" destOrd="0" presId="urn:microsoft.com/office/officeart/2005/8/layout/list1"/>
    <dgm:cxn modelId="{CBB51BCD-1232-4250-9130-8EF4C98742A9}" srcId="{D4A8B1D4-1949-4967-ACBB-556D37FD1EDF}" destId="{7EA46717-689D-41CA-83CA-0BB3B49A6771}" srcOrd="2" destOrd="0" parTransId="{DFD1317A-A5AD-4C3C-9417-97293C33697B}" sibTransId="{E9171172-36DE-4E54-8C99-2C2B3789E807}"/>
    <dgm:cxn modelId="{126EA0D0-A178-4755-B002-10E5B9F380F8}" srcId="{F6DCF8E7-EA82-4813-89A5-41CA497C3D14}" destId="{D4A8B1D4-1949-4967-ACBB-556D37FD1EDF}" srcOrd="1" destOrd="0" parTransId="{EDD44794-A5A1-4C8A-9F89-9C904A829256}" sibTransId="{1B8BA510-A45F-4DC7-A07E-D77C29DC4234}"/>
    <dgm:cxn modelId="{061853EC-4900-4E26-801E-763F4E8ADA5D}" type="presOf" srcId="{F49A6F47-A746-4746-BC49-6B6E35963A66}" destId="{3A529F03-4F5F-42A0-982D-F5E7B79E88B7}" srcOrd="0" destOrd="4" presId="urn:microsoft.com/office/officeart/2005/8/layout/list1"/>
    <dgm:cxn modelId="{65CD9C36-4C46-442F-B369-8A5871508B9A}" type="presParOf" srcId="{28544EBE-F8E0-4FA2-84D9-33DA34D11461}" destId="{8E3CEC3F-F829-4DBC-B066-2099E2EFB7FA}" srcOrd="0" destOrd="0" presId="urn:microsoft.com/office/officeart/2005/8/layout/list1"/>
    <dgm:cxn modelId="{CC012D9A-F98C-48D8-9AF7-824BBEB490E0}" type="presParOf" srcId="{8E3CEC3F-F829-4DBC-B066-2099E2EFB7FA}" destId="{594DFA4F-BA3E-469E-8CF1-C6A62D3778BD}" srcOrd="0" destOrd="0" presId="urn:microsoft.com/office/officeart/2005/8/layout/list1"/>
    <dgm:cxn modelId="{9BB59B67-B952-485E-9C8E-09EEF48364DD}" type="presParOf" srcId="{8E3CEC3F-F829-4DBC-B066-2099E2EFB7FA}" destId="{AF7417BD-23DC-4118-A603-99E649D9114A}" srcOrd="1" destOrd="0" presId="urn:microsoft.com/office/officeart/2005/8/layout/list1"/>
    <dgm:cxn modelId="{139EF5DC-FDC2-427B-B955-A5590FF93DB0}" type="presParOf" srcId="{28544EBE-F8E0-4FA2-84D9-33DA34D11461}" destId="{B8B2D084-0CE2-40C1-894A-9A098C7CDC7F}" srcOrd="1" destOrd="0" presId="urn:microsoft.com/office/officeart/2005/8/layout/list1"/>
    <dgm:cxn modelId="{1A60A43B-18FE-46EC-8DD8-D6615FD250FD}" type="presParOf" srcId="{28544EBE-F8E0-4FA2-84D9-33DA34D11461}" destId="{C5B3FD9E-F7BD-4C80-97A3-1EC584453032}" srcOrd="2" destOrd="0" presId="urn:microsoft.com/office/officeart/2005/8/layout/list1"/>
    <dgm:cxn modelId="{247CA4D7-46CB-4DB3-929F-EFE6975AFB58}" type="presParOf" srcId="{28544EBE-F8E0-4FA2-84D9-33DA34D11461}" destId="{E09886B9-6745-4BBF-B84F-0D623177C685}" srcOrd="3" destOrd="0" presId="urn:microsoft.com/office/officeart/2005/8/layout/list1"/>
    <dgm:cxn modelId="{B6CD0094-A4C8-4635-A425-A1B5B10AF310}" type="presParOf" srcId="{28544EBE-F8E0-4FA2-84D9-33DA34D11461}" destId="{B68B3527-5BE8-4425-962F-4ED83B6180D5}" srcOrd="4" destOrd="0" presId="urn:microsoft.com/office/officeart/2005/8/layout/list1"/>
    <dgm:cxn modelId="{0F64DA9D-F11C-4F92-AB66-CEF6A5BFF8EB}" type="presParOf" srcId="{B68B3527-5BE8-4425-962F-4ED83B6180D5}" destId="{0C21D656-DACB-418A-B39A-3105C33E4001}" srcOrd="0" destOrd="0" presId="urn:microsoft.com/office/officeart/2005/8/layout/list1"/>
    <dgm:cxn modelId="{DEDF14BD-4610-403F-8D92-7C92A7A26917}" type="presParOf" srcId="{B68B3527-5BE8-4425-962F-4ED83B6180D5}" destId="{8147FB1A-2CFA-4329-8ED9-70E5241B78FB}" srcOrd="1" destOrd="0" presId="urn:microsoft.com/office/officeart/2005/8/layout/list1"/>
    <dgm:cxn modelId="{46BF1771-1444-4E34-BBBD-B66E8088A2A6}" type="presParOf" srcId="{28544EBE-F8E0-4FA2-84D9-33DA34D11461}" destId="{787B2CF7-4D85-4A52-AD1F-48091C602136}" srcOrd="5" destOrd="0" presId="urn:microsoft.com/office/officeart/2005/8/layout/list1"/>
    <dgm:cxn modelId="{502FE8E0-190F-430F-8784-B7392B938574}" type="presParOf" srcId="{28544EBE-F8E0-4FA2-84D9-33DA34D11461}" destId="{3A529F03-4F5F-42A0-982D-F5E7B79E88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85C510-F6CC-488B-B495-4AA179A9EAA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416CDFD7-990A-48CE-8933-9DF9B583BFBE}">
      <dgm:prSet/>
      <dgm:spPr/>
      <dgm:t>
        <a:bodyPr/>
        <a:lstStyle/>
        <a:p>
          <a:r>
            <a:rPr lang="en-US"/>
            <a:t>David: Developer</a:t>
          </a:r>
        </a:p>
      </dgm:t>
    </dgm:pt>
    <dgm:pt modelId="{A05EE247-09FC-4467-ACC0-61C74BC5C528}" type="parTrans" cxnId="{65F7B0A1-DB97-46D5-AFB1-68F25B08D3F7}">
      <dgm:prSet/>
      <dgm:spPr/>
      <dgm:t>
        <a:bodyPr/>
        <a:lstStyle/>
        <a:p>
          <a:endParaRPr lang="en-US"/>
        </a:p>
      </dgm:t>
    </dgm:pt>
    <dgm:pt modelId="{B9C79B09-870F-4E77-BBF7-F8778BC6B1AE}" type="sibTrans" cxnId="{65F7B0A1-DB97-46D5-AFB1-68F25B08D3F7}">
      <dgm:prSet/>
      <dgm:spPr/>
      <dgm:t>
        <a:bodyPr/>
        <a:lstStyle/>
        <a:p>
          <a:endParaRPr lang="en-US"/>
        </a:p>
      </dgm:t>
    </dgm:pt>
    <dgm:pt modelId="{1F16582B-A43A-4D5C-AA40-50D0C51E62BF}">
      <dgm:prSet/>
      <dgm:spPr/>
      <dgm:t>
        <a:bodyPr/>
        <a:lstStyle/>
        <a:p>
          <a:r>
            <a:rPr lang="en-US" baseline="0"/>
            <a:t>Responsibilities include:</a:t>
          </a:r>
          <a:endParaRPr lang="en-US"/>
        </a:p>
      </dgm:t>
    </dgm:pt>
    <dgm:pt modelId="{FDC3C4B0-8644-4CED-A211-B480D7E3C717}" type="parTrans" cxnId="{79AA350E-E114-47E3-991A-56FECBC2C609}">
      <dgm:prSet/>
      <dgm:spPr/>
      <dgm:t>
        <a:bodyPr/>
        <a:lstStyle/>
        <a:p>
          <a:endParaRPr lang="en-US"/>
        </a:p>
      </dgm:t>
    </dgm:pt>
    <dgm:pt modelId="{BA71587B-22E9-437C-888D-193C65745B17}" type="sibTrans" cxnId="{79AA350E-E114-47E3-991A-56FECBC2C609}">
      <dgm:prSet/>
      <dgm:spPr/>
      <dgm:t>
        <a:bodyPr/>
        <a:lstStyle/>
        <a:p>
          <a:endParaRPr lang="en-US"/>
        </a:p>
      </dgm:t>
    </dgm:pt>
    <dgm:pt modelId="{67DC3389-5193-407B-A323-8DF6B99B5C0A}">
      <dgm:prSet/>
      <dgm:spPr/>
      <dgm:t>
        <a:bodyPr/>
        <a:lstStyle/>
        <a:p>
          <a:r>
            <a:rPr lang="en-US"/>
            <a:t>Doing everything Kyle says</a:t>
          </a:r>
        </a:p>
      </dgm:t>
    </dgm:pt>
    <dgm:pt modelId="{4327CC60-09AA-489C-9CF8-829D49D31CEF}" type="parTrans" cxnId="{B4C846FE-C5D0-4256-BCE9-99763D39CDD4}">
      <dgm:prSet/>
      <dgm:spPr/>
      <dgm:t>
        <a:bodyPr/>
        <a:lstStyle/>
        <a:p>
          <a:endParaRPr lang="en-US"/>
        </a:p>
      </dgm:t>
    </dgm:pt>
    <dgm:pt modelId="{AF019D43-471D-4C01-85D3-28BA59DCB74E}" type="sibTrans" cxnId="{B4C846FE-C5D0-4256-BCE9-99763D39CDD4}">
      <dgm:prSet/>
      <dgm:spPr/>
      <dgm:t>
        <a:bodyPr/>
        <a:lstStyle/>
        <a:p>
          <a:endParaRPr lang="en-US"/>
        </a:p>
      </dgm:t>
    </dgm:pt>
    <dgm:pt modelId="{8F90CF04-9BD2-4BA9-AA85-DB54834AC1ED}">
      <dgm:prSet/>
      <dgm:spPr/>
      <dgm:t>
        <a:bodyPr/>
        <a:lstStyle/>
        <a:p>
          <a:r>
            <a:rPr lang="en-US"/>
            <a:t>Looking confused 70% of the time</a:t>
          </a:r>
        </a:p>
      </dgm:t>
    </dgm:pt>
    <dgm:pt modelId="{8EEE7B3A-A2C9-48E7-B932-F4BFE1B41239}" type="parTrans" cxnId="{BB240C0F-D3A1-4C91-85D1-BE49A9C5095E}">
      <dgm:prSet/>
      <dgm:spPr/>
      <dgm:t>
        <a:bodyPr/>
        <a:lstStyle/>
        <a:p>
          <a:endParaRPr lang="en-US"/>
        </a:p>
      </dgm:t>
    </dgm:pt>
    <dgm:pt modelId="{61F00D01-94D6-4ED7-9157-C26F9AD262A3}" type="sibTrans" cxnId="{BB240C0F-D3A1-4C91-85D1-BE49A9C5095E}">
      <dgm:prSet/>
      <dgm:spPr/>
      <dgm:t>
        <a:bodyPr/>
        <a:lstStyle/>
        <a:p>
          <a:endParaRPr lang="en-US"/>
        </a:p>
      </dgm:t>
    </dgm:pt>
    <dgm:pt modelId="{640B33FE-EE7A-4BA7-B6FA-37DB298BA788}">
      <dgm:prSet/>
      <dgm:spPr/>
      <dgm:t>
        <a:bodyPr/>
        <a:lstStyle/>
        <a:p>
          <a:r>
            <a:rPr lang="en-US"/>
            <a:t>Grunt work (see bullet 1)</a:t>
          </a:r>
        </a:p>
      </dgm:t>
    </dgm:pt>
    <dgm:pt modelId="{69BE6AE7-F77C-4EA8-B949-385E743AFED9}" type="parTrans" cxnId="{D6F7525A-304F-4A3B-89DC-95403F0DEE6D}">
      <dgm:prSet/>
      <dgm:spPr/>
      <dgm:t>
        <a:bodyPr/>
        <a:lstStyle/>
        <a:p>
          <a:endParaRPr lang="en-US"/>
        </a:p>
      </dgm:t>
    </dgm:pt>
    <dgm:pt modelId="{73D18F32-82EB-4065-AB9D-745A58D46FE9}" type="sibTrans" cxnId="{D6F7525A-304F-4A3B-89DC-95403F0DEE6D}">
      <dgm:prSet/>
      <dgm:spPr/>
      <dgm:t>
        <a:bodyPr/>
        <a:lstStyle/>
        <a:p>
          <a:endParaRPr lang="en-US"/>
        </a:p>
      </dgm:t>
    </dgm:pt>
    <dgm:pt modelId="{54FE0196-5093-4B32-82E4-224D9C8A93EB}">
      <dgm:prSet/>
      <dgm:spPr/>
      <dgm:t>
        <a:bodyPr/>
        <a:lstStyle/>
        <a:p>
          <a:r>
            <a:rPr lang="en-US"/>
            <a:t>Kyle: PM</a:t>
          </a:r>
        </a:p>
      </dgm:t>
    </dgm:pt>
    <dgm:pt modelId="{64BF7E49-17F4-4727-AA57-25E1B5AFF741}" type="parTrans" cxnId="{769C8D0A-F536-4C26-AD71-DF028E3C051E}">
      <dgm:prSet/>
      <dgm:spPr/>
      <dgm:t>
        <a:bodyPr/>
        <a:lstStyle/>
        <a:p>
          <a:endParaRPr lang="en-US"/>
        </a:p>
      </dgm:t>
    </dgm:pt>
    <dgm:pt modelId="{3CA7D842-3912-4F90-AA90-E7BDB13DC2C0}" type="sibTrans" cxnId="{769C8D0A-F536-4C26-AD71-DF028E3C051E}">
      <dgm:prSet/>
      <dgm:spPr/>
      <dgm:t>
        <a:bodyPr/>
        <a:lstStyle/>
        <a:p>
          <a:endParaRPr lang="en-US"/>
        </a:p>
      </dgm:t>
    </dgm:pt>
    <dgm:pt modelId="{8175E335-377B-491C-8295-4535DA0520C0}">
      <dgm:prSet/>
      <dgm:spPr/>
      <dgm:t>
        <a:bodyPr/>
        <a:lstStyle/>
        <a:p>
          <a:r>
            <a:rPr lang="en-US" baseline="0"/>
            <a:t>Responsibilities include:</a:t>
          </a:r>
          <a:endParaRPr lang="en-US"/>
        </a:p>
      </dgm:t>
    </dgm:pt>
    <dgm:pt modelId="{EA2223B3-75F4-4FE3-906F-4FC9C4FB3BC5}" type="parTrans" cxnId="{2914F06F-6FD5-4109-A5C4-A34997976371}">
      <dgm:prSet/>
      <dgm:spPr/>
      <dgm:t>
        <a:bodyPr/>
        <a:lstStyle/>
        <a:p>
          <a:endParaRPr lang="en-US"/>
        </a:p>
      </dgm:t>
    </dgm:pt>
    <dgm:pt modelId="{AFD108B6-4F73-4389-B89D-D444CA270666}" type="sibTrans" cxnId="{2914F06F-6FD5-4109-A5C4-A34997976371}">
      <dgm:prSet/>
      <dgm:spPr/>
      <dgm:t>
        <a:bodyPr/>
        <a:lstStyle/>
        <a:p>
          <a:endParaRPr lang="en-US"/>
        </a:p>
      </dgm:t>
    </dgm:pt>
    <dgm:pt modelId="{30CEEE01-8E8B-4CBA-BA81-DE870D0481AE}">
      <dgm:prSet/>
      <dgm:spPr/>
      <dgm:t>
        <a:bodyPr/>
        <a:lstStyle/>
        <a:p>
          <a:r>
            <a:rPr lang="en-US"/>
            <a:t>Scheduling and conducting meetings</a:t>
          </a:r>
        </a:p>
      </dgm:t>
    </dgm:pt>
    <dgm:pt modelId="{88E752BF-FBFA-4520-B9A6-9AF96CA6EAFE}" type="parTrans" cxnId="{DAD7CA5B-FF87-4968-A684-A20D71D96201}">
      <dgm:prSet/>
      <dgm:spPr/>
      <dgm:t>
        <a:bodyPr/>
        <a:lstStyle/>
        <a:p>
          <a:endParaRPr lang="en-US"/>
        </a:p>
      </dgm:t>
    </dgm:pt>
    <dgm:pt modelId="{61F6A747-8308-4E38-8C10-6B3B200F3D42}" type="sibTrans" cxnId="{DAD7CA5B-FF87-4968-A684-A20D71D96201}">
      <dgm:prSet/>
      <dgm:spPr/>
      <dgm:t>
        <a:bodyPr/>
        <a:lstStyle/>
        <a:p>
          <a:endParaRPr lang="en-US"/>
        </a:p>
      </dgm:t>
    </dgm:pt>
    <dgm:pt modelId="{E41F92E0-E6CA-41AA-9E55-774A2F6B514D}">
      <dgm:prSet/>
      <dgm:spPr/>
      <dgm:t>
        <a:bodyPr/>
        <a:lstStyle/>
        <a:p>
          <a:r>
            <a:rPr lang="en-US"/>
            <a:t>Teaching David how to do literally everything</a:t>
          </a:r>
        </a:p>
      </dgm:t>
    </dgm:pt>
    <dgm:pt modelId="{51A7C0EA-E197-4824-A125-B51F14A3EE95}" type="parTrans" cxnId="{CEF1AEE8-F547-4489-A6B8-739126E4403E}">
      <dgm:prSet/>
      <dgm:spPr/>
      <dgm:t>
        <a:bodyPr/>
        <a:lstStyle/>
        <a:p>
          <a:endParaRPr lang="en-US"/>
        </a:p>
      </dgm:t>
    </dgm:pt>
    <dgm:pt modelId="{E533CBD2-53A2-4BA1-89FD-B2C8DD91C185}" type="sibTrans" cxnId="{CEF1AEE8-F547-4489-A6B8-739126E4403E}">
      <dgm:prSet/>
      <dgm:spPr/>
      <dgm:t>
        <a:bodyPr/>
        <a:lstStyle/>
        <a:p>
          <a:endParaRPr lang="en-US"/>
        </a:p>
      </dgm:t>
    </dgm:pt>
    <dgm:pt modelId="{38F35F8B-AB05-498A-91AA-8A486A91E3BA}">
      <dgm:prSet/>
      <dgm:spPr/>
      <dgm:t>
        <a:bodyPr/>
        <a:lstStyle/>
        <a:p>
          <a:r>
            <a:rPr lang="en-US"/>
            <a:t>Creating UI and developing the “big idea”</a:t>
          </a:r>
        </a:p>
      </dgm:t>
    </dgm:pt>
    <dgm:pt modelId="{AC134440-C3A2-435D-9F39-5A41D9E3EDF3}" type="parTrans" cxnId="{37BA1E04-F30F-4FDA-AC90-7DB3978A6D6A}">
      <dgm:prSet/>
      <dgm:spPr/>
      <dgm:t>
        <a:bodyPr/>
        <a:lstStyle/>
        <a:p>
          <a:endParaRPr lang="en-US"/>
        </a:p>
      </dgm:t>
    </dgm:pt>
    <dgm:pt modelId="{FD982F6E-8F3C-4A82-B4CC-76DE712A137C}" type="sibTrans" cxnId="{37BA1E04-F30F-4FDA-AC90-7DB3978A6D6A}">
      <dgm:prSet/>
      <dgm:spPr/>
      <dgm:t>
        <a:bodyPr/>
        <a:lstStyle/>
        <a:p>
          <a:endParaRPr lang="en-US"/>
        </a:p>
      </dgm:t>
    </dgm:pt>
    <dgm:pt modelId="{EADDB99C-7D5F-4ECD-BBC2-8EB1CF31E43F}" type="pres">
      <dgm:prSet presAssocID="{5B85C510-F6CC-488B-B495-4AA179A9EAAF}" presName="linear" presStyleCnt="0">
        <dgm:presLayoutVars>
          <dgm:animLvl val="lvl"/>
          <dgm:resizeHandles val="exact"/>
        </dgm:presLayoutVars>
      </dgm:prSet>
      <dgm:spPr/>
    </dgm:pt>
    <dgm:pt modelId="{BDAA84B9-A38D-4809-BADE-CE7D8FE28FC9}" type="pres">
      <dgm:prSet presAssocID="{416CDFD7-990A-48CE-8933-9DF9B583BFB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AE42B8F-E256-4B84-94D1-2602CAD92F9B}" type="pres">
      <dgm:prSet presAssocID="{416CDFD7-990A-48CE-8933-9DF9B583BFBE}" presName="childText" presStyleLbl="revTx" presStyleIdx="0" presStyleCnt="2">
        <dgm:presLayoutVars>
          <dgm:bulletEnabled val="1"/>
        </dgm:presLayoutVars>
      </dgm:prSet>
      <dgm:spPr/>
    </dgm:pt>
    <dgm:pt modelId="{DA150BE7-5072-4461-A51B-13852F046306}" type="pres">
      <dgm:prSet presAssocID="{54FE0196-5093-4B32-82E4-224D9C8A93E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F41DBA-AB85-4558-A393-F2EF023F4C0E}" type="pres">
      <dgm:prSet presAssocID="{54FE0196-5093-4B32-82E4-224D9C8A93E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7BA1E04-F30F-4FDA-AC90-7DB3978A6D6A}" srcId="{8175E335-377B-491C-8295-4535DA0520C0}" destId="{38F35F8B-AB05-498A-91AA-8A486A91E3BA}" srcOrd="2" destOrd="0" parTransId="{AC134440-C3A2-435D-9F39-5A41D9E3EDF3}" sibTransId="{FD982F6E-8F3C-4A82-B4CC-76DE712A137C}"/>
    <dgm:cxn modelId="{769C8D0A-F536-4C26-AD71-DF028E3C051E}" srcId="{5B85C510-F6CC-488B-B495-4AA179A9EAAF}" destId="{54FE0196-5093-4B32-82E4-224D9C8A93EB}" srcOrd="1" destOrd="0" parTransId="{64BF7E49-17F4-4727-AA57-25E1B5AFF741}" sibTransId="{3CA7D842-3912-4F90-AA90-E7BDB13DC2C0}"/>
    <dgm:cxn modelId="{BD64920B-9933-48E8-9B34-81B4C1E2AFC0}" type="presOf" srcId="{8175E335-377B-491C-8295-4535DA0520C0}" destId="{6CF41DBA-AB85-4558-A393-F2EF023F4C0E}" srcOrd="0" destOrd="0" presId="urn:microsoft.com/office/officeart/2005/8/layout/vList2"/>
    <dgm:cxn modelId="{79AA350E-E114-47E3-991A-56FECBC2C609}" srcId="{416CDFD7-990A-48CE-8933-9DF9B583BFBE}" destId="{1F16582B-A43A-4D5C-AA40-50D0C51E62BF}" srcOrd="0" destOrd="0" parTransId="{FDC3C4B0-8644-4CED-A211-B480D7E3C717}" sibTransId="{BA71587B-22E9-437C-888D-193C65745B17}"/>
    <dgm:cxn modelId="{BB240C0F-D3A1-4C91-85D1-BE49A9C5095E}" srcId="{1F16582B-A43A-4D5C-AA40-50D0C51E62BF}" destId="{8F90CF04-9BD2-4BA9-AA85-DB54834AC1ED}" srcOrd="1" destOrd="0" parTransId="{8EEE7B3A-A2C9-48E7-B932-F4BFE1B41239}" sibTransId="{61F00D01-94D6-4ED7-9157-C26F9AD262A3}"/>
    <dgm:cxn modelId="{2C41211E-31DC-4F21-84DF-C206A8216D0B}" type="presOf" srcId="{38F35F8B-AB05-498A-91AA-8A486A91E3BA}" destId="{6CF41DBA-AB85-4558-A393-F2EF023F4C0E}" srcOrd="0" destOrd="3" presId="urn:microsoft.com/office/officeart/2005/8/layout/vList2"/>
    <dgm:cxn modelId="{77EE1F23-F4D6-4E18-8BB8-D519643A6C2B}" type="presOf" srcId="{E41F92E0-E6CA-41AA-9E55-774A2F6B514D}" destId="{6CF41DBA-AB85-4558-A393-F2EF023F4C0E}" srcOrd="0" destOrd="2" presId="urn:microsoft.com/office/officeart/2005/8/layout/vList2"/>
    <dgm:cxn modelId="{3A9D4624-5F01-4110-9F59-5C457AD4D4C8}" type="presOf" srcId="{1F16582B-A43A-4D5C-AA40-50D0C51E62BF}" destId="{1AE42B8F-E256-4B84-94D1-2602CAD92F9B}" srcOrd="0" destOrd="0" presId="urn:microsoft.com/office/officeart/2005/8/layout/vList2"/>
    <dgm:cxn modelId="{DAD7CA5B-FF87-4968-A684-A20D71D96201}" srcId="{8175E335-377B-491C-8295-4535DA0520C0}" destId="{30CEEE01-8E8B-4CBA-BA81-DE870D0481AE}" srcOrd="0" destOrd="0" parTransId="{88E752BF-FBFA-4520-B9A6-9AF96CA6EAFE}" sibTransId="{61F6A747-8308-4E38-8C10-6B3B200F3D42}"/>
    <dgm:cxn modelId="{866E2067-31B6-4C71-9440-4A3668E3C610}" type="presOf" srcId="{5B85C510-F6CC-488B-B495-4AA179A9EAAF}" destId="{EADDB99C-7D5F-4ECD-BBC2-8EB1CF31E43F}" srcOrd="0" destOrd="0" presId="urn:microsoft.com/office/officeart/2005/8/layout/vList2"/>
    <dgm:cxn modelId="{2914F06F-6FD5-4109-A5C4-A34997976371}" srcId="{54FE0196-5093-4B32-82E4-224D9C8A93EB}" destId="{8175E335-377B-491C-8295-4535DA0520C0}" srcOrd="0" destOrd="0" parTransId="{EA2223B3-75F4-4FE3-906F-4FC9C4FB3BC5}" sibTransId="{AFD108B6-4F73-4389-B89D-D444CA270666}"/>
    <dgm:cxn modelId="{9EB71173-0821-4078-B1D9-9D51D3AFB756}" type="presOf" srcId="{416CDFD7-990A-48CE-8933-9DF9B583BFBE}" destId="{BDAA84B9-A38D-4809-BADE-CE7D8FE28FC9}" srcOrd="0" destOrd="0" presId="urn:microsoft.com/office/officeart/2005/8/layout/vList2"/>
    <dgm:cxn modelId="{D6F7525A-304F-4A3B-89DC-95403F0DEE6D}" srcId="{1F16582B-A43A-4D5C-AA40-50D0C51E62BF}" destId="{640B33FE-EE7A-4BA7-B6FA-37DB298BA788}" srcOrd="2" destOrd="0" parTransId="{69BE6AE7-F77C-4EA8-B949-385E743AFED9}" sibTransId="{73D18F32-82EB-4065-AB9D-745A58D46FE9}"/>
    <dgm:cxn modelId="{648EE886-D2F4-4832-9BF5-A46E714A0233}" type="presOf" srcId="{30CEEE01-8E8B-4CBA-BA81-DE870D0481AE}" destId="{6CF41DBA-AB85-4558-A393-F2EF023F4C0E}" srcOrd="0" destOrd="1" presId="urn:microsoft.com/office/officeart/2005/8/layout/vList2"/>
    <dgm:cxn modelId="{65F7B0A1-DB97-46D5-AFB1-68F25B08D3F7}" srcId="{5B85C510-F6CC-488B-B495-4AA179A9EAAF}" destId="{416CDFD7-990A-48CE-8933-9DF9B583BFBE}" srcOrd="0" destOrd="0" parTransId="{A05EE247-09FC-4467-ACC0-61C74BC5C528}" sibTransId="{B9C79B09-870F-4E77-BBF7-F8778BC6B1AE}"/>
    <dgm:cxn modelId="{DB0C00C6-E675-48F4-A144-120D929DC75A}" type="presOf" srcId="{8F90CF04-9BD2-4BA9-AA85-DB54834AC1ED}" destId="{1AE42B8F-E256-4B84-94D1-2602CAD92F9B}" srcOrd="0" destOrd="2" presId="urn:microsoft.com/office/officeart/2005/8/layout/vList2"/>
    <dgm:cxn modelId="{E77BF0DA-0DDC-4E0A-93E3-9D48A30599BC}" type="presOf" srcId="{640B33FE-EE7A-4BA7-B6FA-37DB298BA788}" destId="{1AE42B8F-E256-4B84-94D1-2602CAD92F9B}" srcOrd="0" destOrd="3" presId="urn:microsoft.com/office/officeart/2005/8/layout/vList2"/>
    <dgm:cxn modelId="{4E0C82DD-095F-478F-BF45-AA6468D12432}" type="presOf" srcId="{67DC3389-5193-407B-A323-8DF6B99B5C0A}" destId="{1AE42B8F-E256-4B84-94D1-2602CAD92F9B}" srcOrd="0" destOrd="1" presId="urn:microsoft.com/office/officeart/2005/8/layout/vList2"/>
    <dgm:cxn modelId="{CEF1AEE8-F547-4489-A6B8-739126E4403E}" srcId="{8175E335-377B-491C-8295-4535DA0520C0}" destId="{E41F92E0-E6CA-41AA-9E55-774A2F6B514D}" srcOrd="1" destOrd="0" parTransId="{51A7C0EA-E197-4824-A125-B51F14A3EE95}" sibTransId="{E533CBD2-53A2-4BA1-89FD-B2C8DD91C185}"/>
    <dgm:cxn modelId="{A6D9EFEB-E536-4BFC-9E8C-018C61B6A88F}" type="presOf" srcId="{54FE0196-5093-4B32-82E4-224D9C8A93EB}" destId="{DA150BE7-5072-4461-A51B-13852F046306}" srcOrd="0" destOrd="0" presId="urn:microsoft.com/office/officeart/2005/8/layout/vList2"/>
    <dgm:cxn modelId="{B4C846FE-C5D0-4256-BCE9-99763D39CDD4}" srcId="{1F16582B-A43A-4D5C-AA40-50D0C51E62BF}" destId="{67DC3389-5193-407B-A323-8DF6B99B5C0A}" srcOrd="0" destOrd="0" parTransId="{4327CC60-09AA-489C-9CF8-829D49D31CEF}" sibTransId="{AF019D43-471D-4C01-85D3-28BA59DCB74E}"/>
    <dgm:cxn modelId="{4CEFDDDA-4225-417D-B162-798FBB0B8DA4}" type="presParOf" srcId="{EADDB99C-7D5F-4ECD-BBC2-8EB1CF31E43F}" destId="{BDAA84B9-A38D-4809-BADE-CE7D8FE28FC9}" srcOrd="0" destOrd="0" presId="urn:microsoft.com/office/officeart/2005/8/layout/vList2"/>
    <dgm:cxn modelId="{D7CE6B5E-BAA8-43A0-A49A-136339F7E5B5}" type="presParOf" srcId="{EADDB99C-7D5F-4ECD-BBC2-8EB1CF31E43F}" destId="{1AE42B8F-E256-4B84-94D1-2602CAD92F9B}" srcOrd="1" destOrd="0" presId="urn:microsoft.com/office/officeart/2005/8/layout/vList2"/>
    <dgm:cxn modelId="{01B106FE-D0C4-480B-8F2A-0F5268A60E30}" type="presParOf" srcId="{EADDB99C-7D5F-4ECD-BBC2-8EB1CF31E43F}" destId="{DA150BE7-5072-4461-A51B-13852F046306}" srcOrd="2" destOrd="0" presId="urn:microsoft.com/office/officeart/2005/8/layout/vList2"/>
    <dgm:cxn modelId="{C15DFC0D-B63A-4C21-ABB8-5BD87CC72F6C}" type="presParOf" srcId="{EADDB99C-7D5F-4ECD-BBC2-8EB1CF31E43F}" destId="{6CF41DBA-AB85-4558-A393-F2EF023F4C0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3FD9E-F7BD-4C80-97A3-1EC584453032}">
      <dsp:nvSpPr>
        <dsp:cNvPr id="0" name=""/>
        <dsp:cNvSpPr/>
      </dsp:nvSpPr>
      <dsp:spPr>
        <a:xfrm>
          <a:off x="0" y="277906"/>
          <a:ext cx="5913437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54076" rIns="45894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Add/delete menu items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View Active/archived orders based on user</a:t>
          </a:r>
        </a:p>
      </dsp:txBody>
      <dsp:txXfrm>
        <a:off x="0" y="277906"/>
        <a:ext cx="5913437" cy="990675"/>
      </dsp:txXfrm>
    </dsp:sp>
    <dsp:sp modelId="{AF7417BD-23DC-4118-A603-99E649D9114A}">
      <dsp:nvSpPr>
        <dsp:cNvPr id="0" name=""/>
        <dsp:cNvSpPr/>
      </dsp:nvSpPr>
      <dsp:spPr>
        <a:xfrm>
          <a:off x="295671" y="26986"/>
          <a:ext cx="4139405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EWBAT:</a:t>
          </a:r>
        </a:p>
      </dsp:txBody>
      <dsp:txXfrm>
        <a:off x="320169" y="51484"/>
        <a:ext cx="4090409" cy="452844"/>
      </dsp:txXfrm>
    </dsp:sp>
    <dsp:sp modelId="{3A529F03-4F5F-42A0-982D-F5E7B79E88B7}">
      <dsp:nvSpPr>
        <dsp:cNvPr id="0" name=""/>
        <dsp:cNvSpPr/>
      </dsp:nvSpPr>
      <dsp:spPr>
        <a:xfrm>
          <a:off x="0" y="1611301"/>
          <a:ext cx="5913437" cy="299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54076" rIns="45894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Create profiles that will remember orders, their contact/payment/delivery info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Log in to the website with this profile to allow for online ordering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Order online with the same ease as ordering over the phone with the benefit of being able to see the items they are purchasing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View and re-order past orders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Pay via Stripe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View Restaurant info via the website</a:t>
          </a:r>
        </a:p>
      </dsp:txBody>
      <dsp:txXfrm>
        <a:off x="0" y="1611301"/>
        <a:ext cx="5913437" cy="2998800"/>
      </dsp:txXfrm>
    </dsp:sp>
    <dsp:sp modelId="{8147FB1A-2CFA-4329-8ED9-70E5241B78FB}">
      <dsp:nvSpPr>
        <dsp:cNvPr id="0" name=""/>
        <dsp:cNvSpPr/>
      </dsp:nvSpPr>
      <dsp:spPr>
        <a:xfrm>
          <a:off x="295671" y="1360381"/>
          <a:ext cx="4139405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CWBAT:</a:t>
          </a:r>
        </a:p>
      </dsp:txBody>
      <dsp:txXfrm>
        <a:off x="320169" y="1384879"/>
        <a:ext cx="4090409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A84B9-A38D-4809-BADE-CE7D8FE28FC9}">
      <dsp:nvSpPr>
        <dsp:cNvPr id="0" name=""/>
        <dsp:cNvSpPr/>
      </dsp:nvSpPr>
      <dsp:spPr>
        <a:xfrm>
          <a:off x="0" y="10043"/>
          <a:ext cx="5913437" cy="63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David: Developer</a:t>
          </a:r>
        </a:p>
      </dsp:txBody>
      <dsp:txXfrm>
        <a:off x="30842" y="40885"/>
        <a:ext cx="5851753" cy="570116"/>
      </dsp:txXfrm>
    </dsp:sp>
    <dsp:sp modelId="{1AE42B8F-E256-4B84-94D1-2602CAD92F9B}">
      <dsp:nvSpPr>
        <dsp:cNvPr id="0" name=""/>
        <dsp:cNvSpPr/>
      </dsp:nvSpPr>
      <dsp:spPr>
        <a:xfrm>
          <a:off x="0" y="641843"/>
          <a:ext cx="5913437" cy="139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baseline="0"/>
            <a:t>Responsibilities include:</a:t>
          </a:r>
          <a:endParaRPr lang="en-US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Doing everything Kyle says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Looking confused 70% of the time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Grunt work (see bullet 1)</a:t>
          </a:r>
        </a:p>
      </dsp:txBody>
      <dsp:txXfrm>
        <a:off x="0" y="641843"/>
        <a:ext cx="5913437" cy="1397250"/>
      </dsp:txXfrm>
    </dsp:sp>
    <dsp:sp modelId="{DA150BE7-5072-4461-A51B-13852F046306}">
      <dsp:nvSpPr>
        <dsp:cNvPr id="0" name=""/>
        <dsp:cNvSpPr/>
      </dsp:nvSpPr>
      <dsp:spPr>
        <a:xfrm>
          <a:off x="0" y="2039093"/>
          <a:ext cx="5913437" cy="631800"/>
        </a:xfrm>
        <a:prstGeom prst="roundRect">
          <a:avLst/>
        </a:prstGeom>
        <a:solidFill>
          <a:schemeClr val="accent3">
            <a:hueOff val="1987824"/>
            <a:satOff val="8409"/>
            <a:lumOff val="-1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Kyle: PM</a:t>
          </a:r>
        </a:p>
      </dsp:txBody>
      <dsp:txXfrm>
        <a:off x="30842" y="2069935"/>
        <a:ext cx="5851753" cy="570116"/>
      </dsp:txXfrm>
    </dsp:sp>
    <dsp:sp modelId="{6CF41DBA-AB85-4558-A393-F2EF023F4C0E}">
      <dsp:nvSpPr>
        <dsp:cNvPr id="0" name=""/>
        <dsp:cNvSpPr/>
      </dsp:nvSpPr>
      <dsp:spPr>
        <a:xfrm>
          <a:off x="0" y="2670893"/>
          <a:ext cx="5913437" cy="1956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baseline="0"/>
            <a:t>Responsibilities include:</a:t>
          </a:r>
          <a:endParaRPr lang="en-US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Scheduling and conducting meetings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Teaching David how to do literally everything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Creating UI and developing the “big idea”</a:t>
          </a:r>
        </a:p>
      </dsp:txBody>
      <dsp:txXfrm>
        <a:off x="0" y="2670893"/>
        <a:ext cx="5913437" cy="1956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FEE-DE29-4255-822F-0B326CE1489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3F3FD18E-73F5-480C-B740-AEC25E2A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FEE-DE29-4255-822F-0B326CE1489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D18E-73F5-480C-B740-AEC25E2A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2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FEE-DE29-4255-822F-0B326CE1489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D18E-73F5-480C-B740-AEC25E2A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FEE-DE29-4255-822F-0B326CE1489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D18E-73F5-480C-B740-AEC25E2A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9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FEE-DE29-4255-822F-0B326CE1489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D18E-73F5-480C-B740-AEC25E2A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5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FEE-DE29-4255-822F-0B326CE1489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D18E-73F5-480C-B740-AEC25E2A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2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FEE-DE29-4255-822F-0B326CE1489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D18E-73F5-480C-B740-AEC25E2A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9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FEE-DE29-4255-822F-0B326CE1489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D18E-73F5-480C-B740-AEC25E2A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5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FEE-DE29-4255-822F-0B326CE1489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D18E-73F5-480C-B740-AEC25E2A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0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FEE-DE29-4255-822F-0B326CE1489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D18E-73F5-480C-B740-AEC25E2A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6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56CFEE-DE29-4255-822F-0B326CE1489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D18E-73F5-480C-B740-AEC25E2A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1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6CFEE-DE29-4255-822F-0B326CE1489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F3FD18E-73F5-480C-B740-AEC25E2A6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49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99C6-2CD7-46B6-BB48-733EFDDB9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Stop Pizza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9D357-2C1C-403E-A3BA-E03127E78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Double Dough</a:t>
            </a:r>
          </a:p>
        </p:txBody>
      </p:sp>
    </p:spTree>
    <p:extLst>
      <p:ext uri="{BB962C8B-B14F-4D97-AF65-F5344CB8AC3E}">
        <p14:creationId xmlns:p14="http://schemas.microsoft.com/office/powerpoint/2010/main" val="173044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5F96-E8EE-4A12-B85E-14F893DE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4232-32FC-4532-A2A3-724B0ABD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3071" y="964028"/>
            <a:ext cx="2770873" cy="4196299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>
              <a:buNone/>
            </a:pPr>
            <a:r>
              <a:rPr lang="en-US" sz="1800" cap="all"/>
              <a:t>Static website with no online ordering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985232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1B6F-ACF9-4408-86FB-D8EC8FF0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E800-D194-4F9B-8E5A-C5ECF1CAD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3071" y="964028"/>
            <a:ext cx="2770873" cy="4196299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>
              <a:buNone/>
            </a:pPr>
            <a:r>
              <a:rPr lang="en-US" sz="1800" cap="all"/>
              <a:t>Create dynamic website with online ordering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575836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BE29-2482-426E-AEAD-1E674DEE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Deliverables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64E8B2-4F6F-4EC0-BE63-F64C8C8E4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1390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05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CD40-E9E3-426D-8932-B109DFE5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Stakeholders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C9F17F-D159-46A8-BB48-764B30110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6303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062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1913-65DE-49F6-9FDC-6DC3335A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/>
          <a:lstStyle/>
          <a:p>
            <a:r>
              <a:rPr lang="en-US" dirty="0"/>
              <a:t>UI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FC53-3D32-4385-BF83-901089CAD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So far it looks pretty bad so here is a really nice description:</a:t>
            </a:r>
          </a:p>
          <a:p>
            <a:r>
              <a:rPr lang="en-US" dirty="0"/>
              <a:t>Menu bar on the top with logo on left, links in the middle for site navigation (Menu, Contact Us, About Us) and sign-in/up on right</a:t>
            </a:r>
          </a:p>
          <a:p>
            <a:r>
              <a:rPr lang="en-US" dirty="0"/>
              <a:t>Carousel underneath with pics of favorite scrolling by</a:t>
            </a:r>
          </a:p>
          <a:p>
            <a:r>
              <a:rPr lang="en-US" dirty="0"/>
              <a:t>Basic Sign in Screen (Username and password field) submit button</a:t>
            </a:r>
          </a:p>
          <a:p>
            <a:r>
              <a:rPr lang="en-US" dirty="0"/>
              <a:t>Logged in screen with past orders occupying previous carousel area</a:t>
            </a:r>
          </a:p>
          <a:p>
            <a:r>
              <a:rPr lang="en-US" dirty="0"/>
              <a:t>Menu will be in blocks. Each block is a menu item and is clickable. Clicking will redirect to larger image with description and price underneath (Jumbotron with description)</a:t>
            </a:r>
          </a:p>
          <a:p>
            <a:r>
              <a:rPr lang="en-US" dirty="0"/>
              <a:t>If Employee : Active Orders will be displayed in serial fashion</a:t>
            </a:r>
          </a:p>
        </p:txBody>
      </p:sp>
    </p:spTree>
    <p:extLst>
      <p:ext uri="{BB962C8B-B14F-4D97-AF65-F5344CB8AC3E}">
        <p14:creationId xmlns:p14="http://schemas.microsoft.com/office/powerpoint/2010/main" val="101970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B25638D-3D06-41D1-8060-4D2707C60A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61BB1E-0062-4056-AB94-121EF614D5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BC01E2-D629-4319-B5CB-BFA461B8CF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7F3A7D-1232-4BDE-ACB6-F7CDEF0668C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73D9643-4BC8-486D-8267-3577C8F084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0C245-2AC5-486C-9F32-AFC8005253C9}"/>
              </a:ext>
            </a:extLst>
          </p:cNvPr>
          <p:cNvSpPr/>
          <p:nvPr/>
        </p:nvSpPr>
        <p:spPr>
          <a:xfrm>
            <a:off x="288099" y="225468"/>
            <a:ext cx="11461315" cy="6438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1AA80-37C4-43CB-B5F3-FFD7F6C60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3" y="361964"/>
            <a:ext cx="11558657" cy="62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3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B25638D-3D06-41D1-8060-4D2707C60A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61BB1E-0062-4056-AB94-121EF614D5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BC01E2-D629-4319-B5CB-BFA461B8CF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7F3A7D-1232-4BDE-ACB6-F7CDEF0668C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73D9643-4BC8-486D-8267-3577C8F084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0C245-2AC5-486C-9F32-AFC8005253C9}"/>
              </a:ext>
            </a:extLst>
          </p:cNvPr>
          <p:cNvSpPr/>
          <p:nvPr/>
        </p:nvSpPr>
        <p:spPr>
          <a:xfrm>
            <a:off x="288099" y="225468"/>
            <a:ext cx="11461315" cy="6438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3D5F4E-059B-4388-9EF8-58665EC3E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71475"/>
            <a:ext cx="107061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048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277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Rockwell</vt:lpstr>
      <vt:lpstr>Gallery</vt:lpstr>
      <vt:lpstr>One Stop Pizza Shop</vt:lpstr>
      <vt:lpstr>Problem</vt:lpstr>
      <vt:lpstr>Solution</vt:lpstr>
      <vt:lpstr>Deliverables </vt:lpstr>
      <vt:lpstr>Stakeholders</vt:lpstr>
      <vt:lpstr>UI Description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Stop Pizza Shop</dc:title>
  <dc:creator>David Benitez</dc:creator>
  <cp:lastModifiedBy>Kyle Grondin</cp:lastModifiedBy>
  <cp:revision>5</cp:revision>
  <dcterms:created xsi:type="dcterms:W3CDTF">2018-04-06T00:56:01Z</dcterms:created>
  <dcterms:modified xsi:type="dcterms:W3CDTF">2018-04-06T03:17:25Z</dcterms:modified>
</cp:coreProperties>
</file>