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AC7F6-D94B-428A-8CE0-B255D6DBD995}" v="6" dt="2023-08-31T02:37:0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enitoe" userId="5185de01cc9ba427" providerId="LiveId" clId="{FC9AC7F6-D94B-428A-8CE0-B255D6DBD995}"/>
    <pc:docChg chg="undo redo custSel addSld delSld modSld">
      <pc:chgData name="David Benitoe" userId="5185de01cc9ba427" providerId="LiveId" clId="{FC9AC7F6-D94B-428A-8CE0-B255D6DBD995}" dt="2023-08-31T02:40:34.256" v="478" actId="26606"/>
      <pc:docMkLst>
        <pc:docMk/>
      </pc:docMkLst>
      <pc:sldChg chg="addSp delSp modSp mod setBg delDesignElem">
        <pc:chgData name="David Benitoe" userId="5185de01cc9ba427" providerId="LiveId" clId="{FC9AC7F6-D94B-428A-8CE0-B255D6DBD995}" dt="2023-08-31T02:33:41.757" v="364"/>
        <pc:sldMkLst>
          <pc:docMk/>
          <pc:sldMk cId="95992585" sldId="256"/>
        </pc:sldMkLst>
        <pc:spChg chg="mod">
          <ac:chgData name="David Benitoe" userId="5185de01cc9ba427" providerId="LiveId" clId="{FC9AC7F6-D94B-428A-8CE0-B255D6DBD995}" dt="2023-08-31T02:21:53.987" v="263" actId="20577"/>
          <ac:spMkLst>
            <pc:docMk/>
            <pc:sldMk cId="95992585" sldId="256"/>
            <ac:spMk id="2" creationId="{487DF3F3-9516-4ECA-A676-E018A0426F91}"/>
          </ac:spMkLst>
        </pc:spChg>
        <pc:spChg chg="mod">
          <ac:chgData name="David Benitoe" userId="5185de01cc9ba427" providerId="LiveId" clId="{FC9AC7F6-D94B-428A-8CE0-B255D6DBD995}" dt="2023-08-31T02:22:07.547" v="293" actId="20577"/>
          <ac:spMkLst>
            <pc:docMk/>
            <pc:sldMk cId="95992585" sldId="256"/>
            <ac:spMk id="3" creationId="{0EEA4DC7-D9E7-4102-B919-10E4AE9C2EFE}"/>
          </ac:spMkLst>
        </pc:spChg>
        <pc:spChg chg="add del">
          <ac:chgData name="David Benitoe" userId="5185de01cc9ba427" providerId="LiveId" clId="{FC9AC7F6-D94B-428A-8CE0-B255D6DBD995}" dt="2023-08-31T02:07:37.790" v="77" actId="26606"/>
          <ac:spMkLst>
            <pc:docMk/>
            <pc:sldMk cId="95992585" sldId="256"/>
            <ac:spMk id="9" creationId="{0671A8AE-40A1-4631-A6B8-581AFF065482}"/>
          </ac:spMkLst>
        </pc:spChg>
        <pc:spChg chg="add del">
          <ac:chgData name="David Benitoe" userId="5185de01cc9ba427" providerId="LiveId" clId="{FC9AC7F6-D94B-428A-8CE0-B255D6DBD995}" dt="2023-08-31T02:07:37.790" v="77" actId="26606"/>
          <ac:spMkLst>
            <pc:docMk/>
            <pc:sldMk cId="95992585" sldId="256"/>
            <ac:spMk id="11" creationId="{AB58EF07-17C2-48CF-ABB0-EEF1F17CB8F0}"/>
          </ac:spMkLst>
        </pc:spChg>
        <pc:spChg chg="add del">
          <ac:chgData name="David Benitoe" userId="5185de01cc9ba427" providerId="LiveId" clId="{FC9AC7F6-D94B-428A-8CE0-B255D6DBD995}" dt="2023-08-31T02:07:37.790" v="77" actId="26606"/>
          <ac:spMkLst>
            <pc:docMk/>
            <pc:sldMk cId="95992585" sldId="256"/>
            <ac:spMk id="13" creationId="{AF2F604E-43BE-4DC3-B983-E071523364F8}"/>
          </ac:spMkLst>
        </pc:spChg>
        <pc:spChg chg="add del">
          <ac:chgData name="David Benitoe" userId="5185de01cc9ba427" providerId="LiveId" clId="{FC9AC7F6-D94B-428A-8CE0-B255D6DBD995}" dt="2023-08-31T02:07:37.790" v="77" actId="26606"/>
          <ac:spMkLst>
            <pc:docMk/>
            <pc:sldMk cId="95992585" sldId="256"/>
            <ac:spMk id="15" creationId="{08C9B587-E65E-4B52-B37C-ABEBB6E87928}"/>
          </ac:spMkLst>
        </pc:spChg>
        <pc:spChg chg="add del">
          <ac:chgData name="David Benitoe" userId="5185de01cc9ba427" providerId="LiveId" clId="{FC9AC7F6-D94B-428A-8CE0-B255D6DBD995}" dt="2023-08-31T02:07:37.776" v="76" actId="26606"/>
          <ac:spMkLst>
            <pc:docMk/>
            <pc:sldMk cId="95992585" sldId="256"/>
            <ac:spMk id="20" creationId="{A8384FB5-9ADC-4DDC-881B-597D56F5B15D}"/>
          </ac:spMkLst>
        </pc:spChg>
        <pc:spChg chg="add del">
          <ac:chgData name="David Benitoe" userId="5185de01cc9ba427" providerId="LiveId" clId="{FC9AC7F6-D94B-428A-8CE0-B255D6DBD995}" dt="2023-08-31T02:07:37.776" v="76" actId="26606"/>
          <ac:spMkLst>
            <pc:docMk/>
            <pc:sldMk cId="95992585" sldId="256"/>
            <ac:spMk id="22" creationId="{91E5A9A7-95C6-4F4F-B00E-C82E07FE62EF}"/>
          </ac:spMkLst>
        </pc:spChg>
        <pc:spChg chg="add del">
          <ac:chgData name="David Benitoe" userId="5185de01cc9ba427" providerId="LiveId" clId="{FC9AC7F6-D94B-428A-8CE0-B255D6DBD995}" dt="2023-08-31T02:07:37.776" v="76" actId="26606"/>
          <ac:spMkLst>
            <pc:docMk/>
            <pc:sldMk cId="95992585" sldId="256"/>
            <ac:spMk id="24" creationId="{D07DD2DE-F619-49DD-B5E7-03A290FF4ED1}"/>
          </ac:spMkLst>
        </pc:spChg>
        <pc:spChg chg="add del">
          <ac:chgData name="David Benitoe" userId="5185de01cc9ba427" providerId="LiveId" clId="{FC9AC7F6-D94B-428A-8CE0-B255D6DBD995}" dt="2023-08-31T02:07:37.776" v="76" actId="26606"/>
          <ac:spMkLst>
            <pc:docMk/>
            <pc:sldMk cId="95992585" sldId="256"/>
            <ac:spMk id="26" creationId="{85149191-5F60-4A28-AAFF-039F96B0F3EC}"/>
          </ac:spMkLst>
        </pc:spChg>
        <pc:spChg chg="add del">
          <ac:chgData name="David Benitoe" userId="5185de01cc9ba427" providerId="LiveId" clId="{FC9AC7F6-D94B-428A-8CE0-B255D6DBD995}" dt="2023-08-31T02:07:37.776" v="76" actId="26606"/>
          <ac:spMkLst>
            <pc:docMk/>
            <pc:sldMk cId="95992585" sldId="256"/>
            <ac:spMk id="28" creationId="{F8260ED5-17F7-4158-B241-D51DD4CF1B7E}"/>
          </ac:spMkLst>
        </pc:spChg>
        <pc:spChg chg="add del">
          <ac:chgData name="David Benitoe" userId="5185de01cc9ba427" providerId="LiveId" clId="{FC9AC7F6-D94B-428A-8CE0-B255D6DBD995}" dt="2023-08-31T02:33:41.757" v="364"/>
          <ac:spMkLst>
            <pc:docMk/>
            <pc:sldMk cId="95992585" sldId="256"/>
            <ac:spMk id="30" creationId="{ECC07320-C2CA-4E29-8481-9D9E143C7788}"/>
          </ac:spMkLst>
        </pc:spChg>
        <pc:spChg chg="add del">
          <ac:chgData name="David Benitoe" userId="5185de01cc9ba427" providerId="LiveId" clId="{FC9AC7F6-D94B-428A-8CE0-B255D6DBD995}" dt="2023-08-31T02:33:41.757" v="364"/>
          <ac:spMkLst>
            <pc:docMk/>
            <pc:sldMk cId="95992585" sldId="256"/>
            <ac:spMk id="31" creationId="{178FB36B-5BFE-42CA-BC60-1115E0D95EEC}"/>
          </ac:spMkLst>
        </pc:spChg>
        <pc:picChg chg="add mod ord">
          <ac:chgData name="David Benitoe" userId="5185de01cc9ba427" providerId="LiveId" clId="{FC9AC7F6-D94B-428A-8CE0-B255D6DBD995}" dt="2023-08-31T02:07:37.790" v="77" actId="26606"/>
          <ac:picMkLst>
            <pc:docMk/>
            <pc:sldMk cId="95992585" sldId="256"/>
            <ac:picMk id="5" creationId="{C3FB2B09-879D-73B7-8E30-BB7818CD6176}"/>
          </ac:picMkLst>
        </pc:picChg>
      </pc:sldChg>
      <pc:sldChg chg="addSp delSp modSp del mod setBg">
        <pc:chgData name="David Benitoe" userId="5185de01cc9ba427" providerId="LiveId" clId="{FC9AC7F6-D94B-428A-8CE0-B255D6DBD995}" dt="2023-08-31T02:06:44.121" v="62" actId="2696"/>
        <pc:sldMkLst>
          <pc:docMk/>
          <pc:sldMk cId="95992585" sldId="257"/>
        </pc:sldMkLst>
        <pc:spChg chg="add del mod">
          <ac:chgData name="David Benitoe" userId="5185de01cc9ba427" providerId="LiveId" clId="{FC9AC7F6-D94B-428A-8CE0-B255D6DBD995}" dt="2023-08-31T01:59:12.615" v="22" actId="11529"/>
          <ac:spMkLst>
            <pc:docMk/>
            <pc:sldMk cId="95992585" sldId="257"/>
            <ac:spMk id="5" creationId="{5FCA24FE-F3FD-E321-7CF1-B1CCA768BC07}"/>
          </ac:spMkLst>
        </pc:spChg>
        <pc:spChg chg="add del mod">
          <ac:chgData name="David Benitoe" userId="5185de01cc9ba427" providerId="LiveId" clId="{FC9AC7F6-D94B-428A-8CE0-B255D6DBD995}" dt="2023-08-31T02:06:37.138" v="61" actId="1076"/>
          <ac:spMkLst>
            <pc:docMk/>
            <pc:sldMk cId="95992585" sldId="257"/>
            <ac:spMk id="6" creationId="{49FBBD0B-09C1-2BCC-7942-ADBD93E8CB7A}"/>
          </ac:spMkLst>
        </pc:spChg>
        <pc:spChg chg="add del">
          <ac:chgData name="David Benitoe" userId="5185de01cc9ba427" providerId="LiveId" clId="{FC9AC7F6-D94B-428A-8CE0-B255D6DBD995}" dt="2023-08-31T01:58:17.878" v="11" actId="26606"/>
          <ac:spMkLst>
            <pc:docMk/>
            <pc:sldMk cId="95992585" sldId="257"/>
            <ac:spMk id="9" creationId="{AB8C311F-7253-4AED-9701-7FC0708C41C7}"/>
          </ac:spMkLst>
        </pc:spChg>
        <pc:spChg chg="add del">
          <ac:chgData name="David Benitoe" userId="5185de01cc9ba427" providerId="LiveId" clId="{FC9AC7F6-D94B-428A-8CE0-B255D6DBD995}" dt="2023-08-31T01:58:17.878" v="11" actId="26606"/>
          <ac:spMkLst>
            <pc:docMk/>
            <pc:sldMk cId="95992585" sldId="257"/>
            <ac:spMk id="11" creationId="{E2384209-CB15-4CDF-9D31-C44FD9A3F20D}"/>
          </ac:spMkLst>
        </pc:spChg>
        <pc:spChg chg="add del">
          <ac:chgData name="David Benitoe" userId="5185de01cc9ba427" providerId="LiveId" clId="{FC9AC7F6-D94B-428A-8CE0-B255D6DBD995}" dt="2023-08-31T01:58:17.878" v="11" actId="26606"/>
          <ac:spMkLst>
            <pc:docMk/>
            <pc:sldMk cId="95992585" sldId="257"/>
            <ac:spMk id="13" creationId="{2633B3B5-CC90-43F0-8714-D31D1F3F0209}"/>
          </ac:spMkLst>
        </pc:spChg>
        <pc:spChg chg="add del">
          <ac:chgData name="David Benitoe" userId="5185de01cc9ba427" providerId="LiveId" clId="{FC9AC7F6-D94B-428A-8CE0-B255D6DBD995}" dt="2023-08-31T01:58:17.878" v="11" actId="26606"/>
          <ac:spMkLst>
            <pc:docMk/>
            <pc:sldMk cId="95992585" sldId="257"/>
            <ac:spMk id="15" creationId="{A8D57A06-A426-446D-B02C-A2DC6B62E45E}"/>
          </ac:spMkLst>
        </pc:spChg>
        <pc:spChg chg="add del">
          <ac:chgData name="David Benitoe" userId="5185de01cc9ba427" providerId="LiveId" clId="{FC9AC7F6-D94B-428A-8CE0-B255D6DBD995}" dt="2023-08-31T01:58:33.467" v="16" actId="26606"/>
          <ac:spMkLst>
            <pc:docMk/>
            <pc:sldMk cId="95992585" sldId="257"/>
            <ac:spMk id="17" creationId="{0B761509-3B9A-49A6-A84B-C3D86811697D}"/>
          </ac:spMkLst>
        </pc:spChg>
        <pc:spChg chg="add del">
          <ac:chgData name="David Benitoe" userId="5185de01cc9ba427" providerId="LiveId" clId="{FC9AC7F6-D94B-428A-8CE0-B255D6DBD995}" dt="2023-08-31T01:58:33.467" v="16" actId="26606"/>
          <ac:spMkLst>
            <pc:docMk/>
            <pc:sldMk cId="95992585" sldId="257"/>
            <ac:spMk id="18" creationId="{91DE43FD-EB47-414A-B0AB-169B0FFFA527}"/>
          </ac:spMkLst>
        </pc:spChg>
        <pc:spChg chg="add">
          <ac:chgData name="David Benitoe" userId="5185de01cc9ba427" providerId="LiveId" clId="{FC9AC7F6-D94B-428A-8CE0-B255D6DBD995}" dt="2023-08-31T01:58:33.467" v="16" actId="26606"/>
          <ac:spMkLst>
            <pc:docMk/>
            <pc:sldMk cId="95992585" sldId="257"/>
            <ac:spMk id="27" creationId="{91DE43FD-EB47-414A-B0AB-169B0FFFA527}"/>
          </ac:spMkLst>
        </pc:spChg>
        <pc:spChg chg="add">
          <ac:chgData name="David Benitoe" userId="5185de01cc9ba427" providerId="LiveId" clId="{FC9AC7F6-D94B-428A-8CE0-B255D6DBD995}" dt="2023-08-31T01:58:33.467" v="16" actId="26606"/>
          <ac:spMkLst>
            <pc:docMk/>
            <pc:sldMk cId="95992585" sldId="257"/>
            <ac:spMk id="35" creationId="{0B761509-3B9A-49A6-A84B-C3D86811697D}"/>
          </ac:spMkLst>
        </pc:spChg>
        <pc:grpChg chg="add del">
          <ac:chgData name="David Benitoe" userId="5185de01cc9ba427" providerId="LiveId" clId="{FC9AC7F6-D94B-428A-8CE0-B255D6DBD995}" dt="2023-08-31T01:58:33.467" v="16" actId="26606"/>
          <ac:grpSpMkLst>
            <pc:docMk/>
            <pc:sldMk cId="95992585" sldId="257"/>
            <ac:grpSpMk id="19" creationId="{58495BCC-CE77-4CC2-952E-846F41119FD5}"/>
          </ac:grpSpMkLst>
        </pc:grpChg>
        <pc:grpChg chg="add del">
          <ac:chgData name="David Benitoe" userId="5185de01cc9ba427" providerId="LiveId" clId="{FC9AC7F6-D94B-428A-8CE0-B255D6DBD995}" dt="2023-08-31T01:58:33.457" v="15" actId="26606"/>
          <ac:grpSpMkLst>
            <pc:docMk/>
            <pc:sldMk cId="95992585" sldId="257"/>
            <ac:grpSpMk id="25" creationId="{63737881-458F-40AD-B72B-B57D267DC423}"/>
          </ac:grpSpMkLst>
        </pc:grpChg>
        <pc:grpChg chg="add">
          <ac:chgData name="David Benitoe" userId="5185de01cc9ba427" providerId="LiveId" clId="{FC9AC7F6-D94B-428A-8CE0-B255D6DBD995}" dt="2023-08-31T01:58:33.467" v="16" actId="26606"/>
          <ac:grpSpMkLst>
            <pc:docMk/>
            <pc:sldMk cId="95992585" sldId="257"/>
            <ac:grpSpMk id="29" creationId="{58495BCC-CE77-4CC2-952E-846F41119FD5}"/>
          </ac:grpSpMkLst>
        </pc:grpChg>
        <pc:picChg chg="del mod">
          <ac:chgData name="David Benitoe" userId="5185de01cc9ba427" providerId="LiveId" clId="{FC9AC7F6-D94B-428A-8CE0-B255D6DBD995}" dt="2023-08-31T01:57:51.620" v="6" actId="478"/>
          <ac:picMkLst>
            <pc:docMk/>
            <pc:sldMk cId="95992585" sldId="257"/>
            <ac:picMk id="2" creationId="{C3B59443-931B-4575-9AE0-418D3262A74E}"/>
          </ac:picMkLst>
        </pc:picChg>
        <pc:picChg chg="add mod">
          <ac:chgData name="David Benitoe" userId="5185de01cc9ba427" providerId="LiveId" clId="{FC9AC7F6-D94B-428A-8CE0-B255D6DBD995}" dt="2023-08-31T01:58:33.457" v="15" actId="26606"/>
          <ac:picMkLst>
            <pc:docMk/>
            <pc:sldMk cId="95992585" sldId="257"/>
            <ac:picMk id="4" creationId="{C04C4DA8-92C9-A53E-549E-E966C3FCB42C}"/>
          </ac:picMkLst>
        </pc:picChg>
      </pc:sldChg>
      <pc:sldChg chg="addSp delSp modSp new mod setBg delDesignElem">
        <pc:chgData name="David Benitoe" userId="5185de01cc9ba427" providerId="LiveId" clId="{FC9AC7F6-D94B-428A-8CE0-B255D6DBD995}" dt="2023-08-31T02:33:41.866" v="365" actId="27636"/>
        <pc:sldMkLst>
          <pc:docMk/>
          <pc:sldMk cId="488099402" sldId="258"/>
        </pc:sldMkLst>
        <pc:spChg chg="add del mod ord">
          <ac:chgData name="David Benitoe" userId="5185de01cc9ba427" providerId="LiveId" clId="{FC9AC7F6-D94B-428A-8CE0-B255D6DBD995}" dt="2023-08-31T02:08:31.570" v="85" actId="21"/>
          <ac:spMkLst>
            <pc:docMk/>
            <pc:sldMk cId="488099402" sldId="258"/>
            <ac:spMk id="2" creationId="{B51F35BD-2B49-E368-5168-14C51BB74814}"/>
          </ac:spMkLst>
        </pc:spChg>
        <pc:spChg chg="add del">
          <ac:chgData name="David Benitoe" userId="5185de01cc9ba427" providerId="LiveId" clId="{FC9AC7F6-D94B-428A-8CE0-B255D6DBD995}" dt="2023-08-31T02:07:23.531" v="71" actId="22"/>
          <ac:spMkLst>
            <pc:docMk/>
            <pc:sldMk cId="488099402" sldId="258"/>
            <ac:spMk id="3" creationId="{9DDC38F7-F3E4-92F6-DA22-1E8798BAF053}"/>
          </ac:spMkLst>
        </pc:spChg>
        <pc:spChg chg="add del">
          <ac:chgData name="David Benitoe" userId="5185de01cc9ba427" providerId="LiveId" clId="{FC9AC7F6-D94B-428A-8CE0-B255D6DBD995}" dt="2023-08-31T02:07:27.930" v="73" actId="26606"/>
          <ac:spMkLst>
            <pc:docMk/>
            <pc:sldMk cId="488099402" sldId="258"/>
            <ac:spMk id="9" creationId="{8FC9BE17-9A7B-462D-AE50-3D8777387304}"/>
          </ac:spMkLst>
        </pc:spChg>
        <pc:spChg chg="add del">
          <ac:chgData name="David Benitoe" userId="5185de01cc9ba427" providerId="LiveId" clId="{FC9AC7F6-D94B-428A-8CE0-B255D6DBD995}" dt="2023-08-31T02:07:04.008" v="65" actId="26606"/>
          <ac:spMkLst>
            <pc:docMk/>
            <pc:sldMk cId="488099402" sldId="258"/>
            <ac:spMk id="10" creationId="{B649E800-A5C8-49A0-A453-ED537DA3156A}"/>
          </ac:spMkLst>
        </pc:spChg>
        <pc:spChg chg="add del">
          <ac:chgData name="David Benitoe" userId="5185de01cc9ba427" providerId="LiveId" clId="{FC9AC7F6-D94B-428A-8CE0-B255D6DBD995}" dt="2023-08-31T02:07:27.930" v="73" actId="26606"/>
          <ac:spMkLst>
            <pc:docMk/>
            <pc:sldMk cId="488099402" sldId="258"/>
            <ac:spMk id="11" creationId="{D885C077-5624-0DD5-7BE2-F3B904ADA7BE}"/>
          </ac:spMkLst>
        </pc:spChg>
        <pc:spChg chg="add del">
          <ac:chgData name="David Benitoe" userId="5185de01cc9ba427" providerId="LiveId" clId="{FC9AC7F6-D94B-428A-8CE0-B255D6DBD995}" dt="2023-08-31T02:07:04.008" v="65" actId="26606"/>
          <ac:spMkLst>
            <pc:docMk/>
            <pc:sldMk cId="488099402" sldId="258"/>
            <ac:spMk id="12" creationId="{8BA67DD7-B75D-4A30-90A4-EEA9F64AF11B}"/>
          </ac:spMkLst>
        </pc:spChg>
        <pc:spChg chg="add del">
          <ac:chgData name="David Benitoe" userId="5185de01cc9ba427" providerId="LiveId" clId="{FC9AC7F6-D94B-428A-8CE0-B255D6DBD995}" dt="2023-08-31T02:07:27.930" v="73" actId="26606"/>
          <ac:spMkLst>
            <pc:docMk/>
            <pc:sldMk cId="488099402" sldId="258"/>
            <ac:spMk id="13" creationId="{55D4142C-5077-457F-A6AD-3FECFDB39685}"/>
          </ac:spMkLst>
        </pc:spChg>
        <pc:spChg chg="add del">
          <ac:chgData name="David Benitoe" userId="5185de01cc9ba427" providerId="LiveId" clId="{FC9AC7F6-D94B-428A-8CE0-B255D6DBD995}" dt="2023-08-31T02:07:27.930" v="73" actId="26606"/>
          <ac:spMkLst>
            <pc:docMk/>
            <pc:sldMk cId="488099402" sldId="258"/>
            <ac:spMk id="15" creationId="{7A5F0580-5EE9-419F-96EE-B6529EF6E7D0}"/>
          </ac:spMkLst>
        </pc:spChg>
        <pc:spChg chg="add del">
          <ac:chgData name="David Benitoe" userId="5185de01cc9ba427" providerId="LiveId" clId="{FC9AC7F6-D94B-428A-8CE0-B255D6DBD995}" dt="2023-08-31T02:07:27.930" v="73" actId="26606"/>
          <ac:spMkLst>
            <pc:docMk/>
            <pc:sldMk cId="488099402" sldId="258"/>
            <ac:spMk id="16" creationId="{3EBE8569-6AEC-4B8C-8D53-2DE337CDBA65}"/>
          </ac:spMkLst>
        </pc:spChg>
        <pc:spChg chg="add del">
          <ac:chgData name="David Benitoe" userId="5185de01cc9ba427" providerId="LiveId" clId="{FC9AC7F6-D94B-428A-8CE0-B255D6DBD995}" dt="2023-08-31T02:07:05.773" v="67" actId="26606"/>
          <ac:spMkLst>
            <pc:docMk/>
            <pc:sldMk cId="488099402" sldId="258"/>
            <ac:spMk id="18" creationId="{0B761509-3B9A-49A6-A84B-C3D86811697D}"/>
          </ac:spMkLst>
        </pc:spChg>
        <pc:spChg chg="add del">
          <ac:chgData name="David Benitoe" userId="5185de01cc9ba427" providerId="LiveId" clId="{FC9AC7F6-D94B-428A-8CE0-B255D6DBD995}" dt="2023-08-31T02:07:05.773" v="67" actId="26606"/>
          <ac:spMkLst>
            <pc:docMk/>
            <pc:sldMk cId="488099402" sldId="258"/>
            <ac:spMk id="19" creationId="{91DE43FD-EB47-414A-B0AB-169B0FFFA527}"/>
          </ac:spMkLst>
        </pc:spChg>
        <pc:spChg chg="add del">
          <ac:chgData name="David Benitoe" userId="5185de01cc9ba427" providerId="LiveId" clId="{FC9AC7F6-D94B-428A-8CE0-B255D6DBD995}" dt="2023-08-31T02:07:44.543" v="78" actId="26606"/>
          <ac:spMkLst>
            <pc:docMk/>
            <pc:sldMk cId="488099402" sldId="258"/>
            <ac:spMk id="21" creationId="{3AFE8227-C443-417B-BA91-520EB1EF4559}"/>
          </ac:spMkLst>
        </pc:spChg>
        <pc:spChg chg="add mod ord">
          <ac:chgData name="David Benitoe" userId="5185de01cc9ba427" providerId="LiveId" clId="{FC9AC7F6-D94B-428A-8CE0-B255D6DBD995}" dt="2023-08-31T02:33:41.866" v="365" actId="27636"/>
          <ac:spMkLst>
            <pc:docMk/>
            <pc:sldMk cId="488099402" sldId="258"/>
            <ac:spMk id="22" creationId="{36D776D4-9274-B69A-83B3-8534DD53E9C5}"/>
          </ac:spMkLst>
        </pc:spChg>
        <pc:spChg chg="add del">
          <ac:chgData name="David Benitoe" userId="5185de01cc9ba427" providerId="LiveId" clId="{FC9AC7F6-D94B-428A-8CE0-B255D6DBD995}" dt="2023-08-31T02:07:44.543" v="78" actId="26606"/>
          <ac:spMkLst>
            <pc:docMk/>
            <pc:sldMk cId="488099402" sldId="258"/>
            <ac:spMk id="23" creationId="{907741FC-B544-4A6E-B831-6789D042333D}"/>
          </ac:spMkLst>
        </pc:spChg>
        <pc:spChg chg="add del">
          <ac:chgData name="David Benitoe" userId="5185de01cc9ba427" providerId="LiveId" clId="{FC9AC7F6-D94B-428A-8CE0-B255D6DBD995}" dt="2023-08-31T02:07:20.208" v="69" actId="26606"/>
          <ac:spMkLst>
            <pc:docMk/>
            <pc:sldMk cId="488099402" sldId="258"/>
            <ac:spMk id="24" creationId="{04812C46-200A-4DEB-A05E-3ED6C68C2387}"/>
          </ac:spMkLst>
        </pc:spChg>
        <pc:spChg chg="add del">
          <ac:chgData name="David Benitoe" userId="5185de01cc9ba427" providerId="LiveId" clId="{FC9AC7F6-D94B-428A-8CE0-B255D6DBD995}" dt="2023-08-31T02:07:20.208" v="69" actId="26606"/>
          <ac:spMkLst>
            <pc:docMk/>
            <pc:sldMk cId="488099402" sldId="258"/>
            <ac:spMk id="25" creationId="{D1EA859B-E555-4109-94F3-6700E046E008}"/>
          </ac:spMkLst>
        </pc:spChg>
        <pc:spChg chg="add del">
          <ac:chgData name="David Benitoe" userId="5185de01cc9ba427" providerId="LiveId" clId="{FC9AC7F6-D94B-428A-8CE0-B255D6DBD995}" dt="2023-08-31T02:07:20.208" v="69" actId="26606"/>
          <ac:spMkLst>
            <pc:docMk/>
            <pc:sldMk cId="488099402" sldId="258"/>
            <ac:spMk id="26" creationId="{B51F35BD-2B49-E368-5168-14C51BB74814}"/>
          </ac:spMkLst>
        </pc:spChg>
        <pc:spChg chg="add del">
          <ac:chgData name="David Benitoe" userId="5185de01cc9ba427" providerId="LiveId" clId="{FC9AC7F6-D94B-428A-8CE0-B255D6DBD995}" dt="2023-08-31T02:07:20.208" v="69" actId="26606"/>
          <ac:spMkLst>
            <pc:docMk/>
            <pc:sldMk cId="488099402" sldId="258"/>
            <ac:spMk id="27" creationId="{9DDC38F7-F3E4-92F6-DA22-1E8798BAF053}"/>
          </ac:spMkLst>
        </pc:spChg>
        <pc:spChg chg="add del">
          <ac:chgData name="David Benitoe" userId="5185de01cc9ba427" providerId="LiveId" clId="{FC9AC7F6-D94B-428A-8CE0-B255D6DBD995}" dt="2023-08-31T02:07:44.543" v="78" actId="26606"/>
          <ac:spMkLst>
            <pc:docMk/>
            <pc:sldMk cId="488099402" sldId="258"/>
            <ac:spMk id="28" creationId="{3F0BE7ED-7814-4273-B18A-F26CC0380380}"/>
          </ac:spMkLst>
        </pc:spChg>
        <pc:spChg chg="add del">
          <ac:chgData name="David Benitoe" userId="5185de01cc9ba427" providerId="LiveId" clId="{FC9AC7F6-D94B-428A-8CE0-B255D6DBD995}" dt="2023-08-31T02:17:13.053" v="140" actId="26606"/>
          <ac:spMkLst>
            <pc:docMk/>
            <pc:sldMk cId="488099402" sldId="258"/>
            <ac:spMk id="33" creationId="{8181FC64-B306-4821-98E2-780662EFC486}"/>
          </ac:spMkLst>
        </pc:spChg>
        <pc:spChg chg="add del">
          <ac:chgData name="David Benitoe" userId="5185de01cc9ba427" providerId="LiveId" clId="{FC9AC7F6-D94B-428A-8CE0-B255D6DBD995}" dt="2023-08-31T02:17:13.053" v="140" actId="26606"/>
          <ac:spMkLst>
            <pc:docMk/>
            <pc:sldMk cId="488099402" sldId="258"/>
            <ac:spMk id="35" creationId="{5871FC61-DD4E-47D4-81FD-8A7E7D12B371}"/>
          </ac:spMkLst>
        </pc:spChg>
        <pc:spChg chg="add del">
          <ac:chgData name="David Benitoe" userId="5185de01cc9ba427" providerId="LiveId" clId="{FC9AC7F6-D94B-428A-8CE0-B255D6DBD995}" dt="2023-08-31T02:17:13.053" v="140" actId="26606"/>
          <ac:spMkLst>
            <pc:docMk/>
            <pc:sldMk cId="488099402" sldId="258"/>
            <ac:spMk id="37" creationId="{F9EC3F91-A75C-4F74-867E-E4C28C13546B}"/>
          </ac:spMkLst>
        </pc:spChg>
        <pc:spChg chg="add del">
          <ac:chgData name="David Benitoe" userId="5185de01cc9ba427" providerId="LiveId" clId="{FC9AC7F6-D94B-428A-8CE0-B255D6DBD995}" dt="2023-08-31T02:17:13.053" v="140" actId="26606"/>
          <ac:spMkLst>
            <pc:docMk/>
            <pc:sldMk cId="488099402" sldId="258"/>
            <ac:spMk id="39" creationId="{829A1E2C-5AC8-40FC-99E9-832069D39792}"/>
          </ac:spMkLst>
        </pc:spChg>
        <pc:spChg chg="add del">
          <ac:chgData name="David Benitoe" userId="5185de01cc9ba427" providerId="LiveId" clId="{FC9AC7F6-D94B-428A-8CE0-B255D6DBD995}" dt="2023-08-31T02:17:10.526" v="137" actId="26606"/>
          <ac:spMkLst>
            <pc:docMk/>
            <pc:sldMk cId="488099402" sldId="258"/>
            <ac:spMk id="44" creationId="{8181FC64-B306-4821-98E2-780662EFC486}"/>
          </ac:spMkLst>
        </pc:spChg>
        <pc:spChg chg="add del">
          <ac:chgData name="David Benitoe" userId="5185de01cc9ba427" providerId="LiveId" clId="{FC9AC7F6-D94B-428A-8CE0-B255D6DBD995}" dt="2023-08-31T02:17:10.526" v="137" actId="26606"/>
          <ac:spMkLst>
            <pc:docMk/>
            <pc:sldMk cId="488099402" sldId="258"/>
            <ac:spMk id="46" creationId="{5871FC61-DD4E-47D4-81FD-8A7E7D12B371}"/>
          </ac:spMkLst>
        </pc:spChg>
        <pc:spChg chg="add del">
          <ac:chgData name="David Benitoe" userId="5185de01cc9ba427" providerId="LiveId" clId="{FC9AC7F6-D94B-428A-8CE0-B255D6DBD995}" dt="2023-08-31T02:17:10.526" v="137" actId="26606"/>
          <ac:spMkLst>
            <pc:docMk/>
            <pc:sldMk cId="488099402" sldId="258"/>
            <ac:spMk id="48" creationId="{F9EC3F91-A75C-4F74-867E-E4C28C13546B}"/>
          </ac:spMkLst>
        </pc:spChg>
        <pc:spChg chg="add del">
          <ac:chgData name="David Benitoe" userId="5185de01cc9ba427" providerId="LiveId" clId="{FC9AC7F6-D94B-428A-8CE0-B255D6DBD995}" dt="2023-08-31T02:17:10.526" v="137" actId="26606"/>
          <ac:spMkLst>
            <pc:docMk/>
            <pc:sldMk cId="488099402" sldId="258"/>
            <ac:spMk id="50" creationId="{829A1E2C-5AC8-40FC-99E9-832069D39792}"/>
          </ac:spMkLst>
        </pc:spChg>
        <pc:spChg chg="add del">
          <ac:chgData name="David Benitoe" userId="5185de01cc9ba427" providerId="LiveId" clId="{FC9AC7F6-D94B-428A-8CE0-B255D6DBD995}" dt="2023-08-31T02:17:13.038" v="139" actId="26606"/>
          <ac:spMkLst>
            <pc:docMk/>
            <pc:sldMk cId="488099402" sldId="258"/>
            <ac:spMk id="52" creationId="{1A9F7B4E-B03D-4F64-BE33-00D074458D45}"/>
          </ac:spMkLst>
        </pc:spChg>
        <pc:spChg chg="add del">
          <ac:chgData name="David Benitoe" userId="5185de01cc9ba427" providerId="LiveId" clId="{FC9AC7F6-D94B-428A-8CE0-B255D6DBD995}" dt="2023-08-31T02:17:13.038" v="139" actId="26606"/>
          <ac:spMkLst>
            <pc:docMk/>
            <pc:sldMk cId="488099402" sldId="258"/>
            <ac:spMk id="53" creationId="{7E2BE7F7-CA89-4002-ACCE-A478AEA24F5E}"/>
          </ac:spMkLst>
        </pc:spChg>
        <pc:spChg chg="add del">
          <ac:chgData name="David Benitoe" userId="5185de01cc9ba427" providerId="LiveId" clId="{FC9AC7F6-D94B-428A-8CE0-B255D6DBD995}" dt="2023-08-31T02:33:41.757" v="364"/>
          <ac:spMkLst>
            <pc:docMk/>
            <pc:sldMk cId="488099402" sldId="258"/>
            <ac:spMk id="55" creationId="{8181FC64-B306-4821-98E2-780662EFC486}"/>
          </ac:spMkLst>
        </pc:spChg>
        <pc:spChg chg="add del">
          <ac:chgData name="David Benitoe" userId="5185de01cc9ba427" providerId="LiveId" clId="{FC9AC7F6-D94B-428A-8CE0-B255D6DBD995}" dt="2023-08-31T02:33:41.757" v="364"/>
          <ac:spMkLst>
            <pc:docMk/>
            <pc:sldMk cId="488099402" sldId="258"/>
            <ac:spMk id="56" creationId="{5871FC61-DD4E-47D4-81FD-8A7E7D12B371}"/>
          </ac:spMkLst>
        </pc:spChg>
        <pc:spChg chg="add del">
          <ac:chgData name="David Benitoe" userId="5185de01cc9ba427" providerId="LiveId" clId="{FC9AC7F6-D94B-428A-8CE0-B255D6DBD995}" dt="2023-08-31T02:33:41.757" v="364"/>
          <ac:spMkLst>
            <pc:docMk/>
            <pc:sldMk cId="488099402" sldId="258"/>
            <ac:spMk id="57" creationId="{F9EC3F91-A75C-4F74-867E-E4C28C13546B}"/>
          </ac:spMkLst>
        </pc:spChg>
        <pc:spChg chg="add del">
          <ac:chgData name="David Benitoe" userId="5185de01cc9ba427" providerId="LiveId" clId="{FC9AC7F6-D94B-428A-8CE0-B255D6DBD995}" dt="2023-08-31T02:33:41.757" v="364"/>
          <ac:spMkLst>
            <pc:docMk/>
            <pc:sldMk cId="488099402" sldId="258"/>
            <ac:spMk id="58" creationId="{829A1E2C-5AC8-40FC-99E9-832069D39792}"/>
          </ac:spMkLst>
        </pc:spChg>
        <pc:grpChg chg="add del">
          <ac:chgData name="David Benitoe" userId="5185de01cc9ba427" providerId="LiveId" clId="{FC9AC7F6-D94B-428A-8CE0-B255D6DBD995}" dt="2023-08-31T02:07:04.008" v="65" actId="26606"/>
          <ac:grpSpMkLst>
            <pc:docMk/>
            <pc:sldMk cId="488099402" sldId="258"/>
            <ac:grpSpMk id="14" creationId="{E8C5FC48-0A3C-4D6D-A0D5-EEE93213DBBE}"/>
          </ac:grpSpMkLst>
        </pc:grpChg>
        <pc:grpChg chg="add del">
          <ac:chgData name="David Benitoe" userId="5185de01cc9ba427" providerId="LiveId" clId="{FC9AC7F6-D94B-428A-8CE0-B255D6DBD995}" dt="2023-08-31T02:07:05.773" v="67" actId="26606"/>
          <ac:grpSpMkLst>
            <pc:docMk/>
            <pc:sldMk cId="488099402" sldId="258"/>
            <ac:grpSpMk id="20" creationId="{D3706AFB-4AF0-430C-8FBE-C38C0F839661}"/>
          </ac:grpSpMkLst>
        </pc:grpChg>
        <pc:picChg chg="add del mod">
          <ac:chgData name="David Benitoe" userId="5185de01cc9ba427" providerId="LiveId" clId="{FC9AC7F6-D94B-428A-8CE0-B255D6DBD995}" dt="2023-08-31T02:07:21.233" v="70" actId="22"/>
          <ac:picMkLst>
            <pc:docMk/>
            <pc:sldMk cId="488099402" sldId="258"/>
            <ac:picMk id="5" creationId="{A9211EEE-6B1B-2716-9D5B-288A349B1C31}"/>
          </ac:picMkLst>
        </pc:picChg>
        <pc:picChg chg="add del mod ord">
          <ac:chgData name="David Benitoe" userId="5185de01cc9ba427" providerId="LiveId" clId="{FC9AC7F6-D94B-428A-8CE0-B255D6DBD995}" dt="2023-08-31T02:16:16.938" v="130" actId="21"/>
          <ac:picMkLst>
            <pc:docMk/>
            <pc:sldMk cId="488099402" sldId="258"/>
            <ac:picMk id="7" creationId="{41498AB6-3A8A-3CD7-B104-25AA28B81F18}"/>
          </ac:picMkLst>
        </pc:picChg>
        <pc:picChg chg="add del mod">
          <ac:chgData name="David Benitoe" userId="5185de01cc9ba427" providerId="LiveId" clId="{FC9AC7F6-D94B-428A-8CE0-B255D6DBD995}" dt="2023-08-31T02:16:41.563" v="134" actId="21"/>
          <ac:picMkLst>
            <pc:docMk/>
            <pc:sldMk cId="488099402" sldId="258"/>
            <ac:picMk id="8" creationId="{1BADEE83-212D-966C-67DF-04D9D7A999B8}"/>
          </ac:picMkLst>
        </pc:picChg>
        <pc:picChg chg="add mod">
          <ac:chgData name="David Benitoe" userId="5185de01cc9ba427" providerId="LiveId" clId="{FC9AC7F6-D94B-428A-8CE0-B255D6DBD995}" dt="2023-08-31T02:17:13.053" v="140" actId="26606"/>
          <ac:picMkLst>
            <pc:docMk/>
            <pc:sldMk cId="488099402" sldId="258"/>
            <ac:picMk id="29" creationId="{C9531A0E-8B7D-84C8-11EE-17A0FB01B972}"/>
          </ac:picMkLst>
        </pc:picChg>
      </pc:sldChg>
      <pc:sldChg chg="addSp delSp modSp new mod setBg">
        <pc:chgData name="David Benitoe" userId="5185de01cc9ba427" providerId="LiveId" clId="{FC9AC7F6-D94B-428A-8CE0-B255D6DBD995}" dt="2023-08-31T02:17:35.404" v="142" actId="26606"/>
        <pc:sldMkLst>
          <pc:docMk/>
          <pc:sldMk cId="912532681" sldId="259"/>
        </pc:sldMkLst>
        <pc:spChg chg="add del mod">
          <ac:chgData name="David Benitoe" userId="5185de01cc9ba427" providerId="LiveId" clId="{FC9AC7F6-D94B-428A-8CE0-B255D6DBD995}" dt="2023-08-31T02:14:58.277" v="112" actId="21"/>
          <ac:spMkLst>
            <pc:docMk/>
            <pc:sldMk cId="912532681" sldId="259"/>
            <ac:spMk id="2" creationId="{C445F7CB-F346-42CA-F728-D86397C13C7D}"/>
          </ac:spMkLst>
        </pc:spChg>
        <pc:spChg chg="del">
          <ac:chgData name="David Benitoe" userId="5185de01cc9ba427" providerId="LiveId" clId="{FC9AC7F6-D94B-428A-8CE0-B255D6DBD995}" dt="2023-08-31T02:14:27.371" v="94" actId="22"/>
          <ac:spMkLst>
            <pc:docMk/>
            <pc:sldMk cId="912532681" sldId="259"/>
            <ac:spMk id="3" creationId="{1D384401-5016-03F9-E5F8-BD1374EE1E2E}"/>
          </ac:spMkLst>
        </pc:spChg>
        <pc:spChg chg="add del">
          <ac:chgData name="David Benitoe" userId="5185de01cc9ba427" providerId="LiveId" clId="{FC9AC7F6-D94B-428A-8CE0-B255D6DBD995}" dt="2023-08-31T02:17:35.404" v="142" actId="26606"/>
          <ac:spMkLst>
            <pc:docMk/>
            <pc:sldMk cId="912532681" sldId="259"/>
            <ac:spMk id="7" creationId="{F3060C83-F051-4F0E-ABAD-AA0DFC48B218}"/>
          </ac:spMkLst>
        </pc:spChg>
        <pc:spChg chg="add del">
          <ac:chgData name="David Benitoe" userId="5185de01cc9ba427" providerId="LiveId" clId="{FC9AC7F6-D94B-428A-8CE0-B255D6DBD995}" dt="2023-08-31T02:17:35.404" v="142" actId="26606"/>
          <ac:spMkLst>
            <pc:docMk/>
            <pc:sldMk cId="912532681" sldId="259"/>
            <ac:spMk id="8" creationId="{83C98ABE-055B-441F-B07E-44F97F083C39}"/>
          </ac:spMkLst>
        </pc:spChg>
        <pc:spChg chg="add del">
          <ac:chgData name="David Benitoe" userId="5185de01cc9ba427" providerId="LiveId" clId="{FC9AC7F6-D94B-428A-8CE0-B255D6DBD995}" dt="2023-08-31T02:17:35.404" v="142" actId="26606"/>
          <ac:spMkLst>
            <pc:docMk/>
            <pc:sldMk cId="912532681" sldId="259"/>
            <ac:spMk id="9" creationId="{29FDB030-9B49-4CED-8CCD-4D99382388AC}"/>
          </ac:spMkLst>
        </pc:spChg>
        <pc:spChg chg="add del">
          <ac:chgData name="David Benitoe" userId="5185de01cc9ba427" providerId="LiveId" clId="{FC9AC7F6-D94B-428A-8CE0-B255D6DBD995}" dt="2023-08-31T02:14:47.355" v="108" actId="26606"/>
          <ac:spMkLst>
            <pc:docMk/>
            <pc:sldMk cId="912532681" sldId="259"/>
            <ac:spMk id="10" creationId="{42A4FC2C-047E-45A5-965D-8E1E3BF09BC6}"/>
          </ac:spMkLst>
        </pc:spChg>
        <pc:spChg chg="add del">
          <ac:chgData name="David Benitoe" userId="5185de01cc9ba427" providerId="LiveId" clId="{FC9AC7F6-D94B-428A-8CE0-B255D6DBD995}" dt="2023-08-31T02:17:35.404" v="142" actId="26606"/>
          <ac:spMkLst>
            <pc:docMk/>
            <pc:sldMk cId="912532681" sldId="259"/>
            <ac:spMk id="11" creationId="{3783CA14-24A1-485C-8B30-D6A5D87987AD}"/>
          </ac:spMkLst>
        </pc:spChg>
        <pc:spChg chg="add del">
          <ac:chgData name="David Benitoe" userId="5185de01cc9ba427" providerId="LiveId" clId="{FC9AC7F6-D94B-428A-8CE0-B255D6DBD995}" dt="2023-08-31T02:14:43.020" v="105" actId="26606"/>
          <ac:spMkLst>
            <pc:docMk/>
            <pc:sldMk cId="912532681" sldId="259"/>
            <ac:spMk id="12" creationId="{A419ADC7-DE7C-464E-9F88-6CAB6F61BC3F}"/>
          </ac:spMkLst>
        </pc:spChg>
        <pc:spChg chg="add del">
          <ac:chgData name="David Benitoe" userId="5185de01cc9ba427" providerId="LiveId" clId="{FC9AC7F6-D94B-428A-8CE0-B255D6DBD995}" dt="2023-08-31T02:14:43.020" v="105" actId="26606"/>
          <ac:spMkLst>
            <pc:docMk/>
            <pc:sldMk cId="912532681" sldId="259"/>
            <ac:spMk id="13" creationId="{D5BDECE8-17BD-CD94-B692-551541624126}"/>
          </ac:spMkLst>
        </pc:spChg>
        <pc:spChg chg="add del">
          <ac:chgData name="David Benitoe" userId="5185de01cc9ba427" providerId="LiveId" clId="{FC9AC7F6-D94B-428A-8CE0-B255D6DBD995}" dt="2023-08-31T02:14:39.857" v="101" actId="26606"/>
          <ac:spMkLst>
            <pc:docMk/>
            <pc:sldMk cId="912532681" sldId="259"/>
            <ac:spMk id="14" creationId="{523896C1-54D4-CA4E-4D1B-B82EAC8034A6}"/>
          </ac:spMkLst>
        </pc:spChg>
        <pc:spChg chg="add del">
          <ac:chgData name="David Benitoe" userId="5185de01cc9ba427" providerId="LiveId" clId="{FC9AC7F6-D94B-428A-8CE0-B255D6DBD995}" dt="2023-08-31T02:14:37.401" v="97" actId="26606"/>
          <ac:spMkLst>
            <pc:docMk/>
            <pc:sldMk cId="912532681" sldId="259"/>
            <ac:spMk id="15" creationId="{42A4FC2C-047E-45A5-965D-8E1E3BF09BC6}"/>
          </ac:spMkLst>
        </pc:spChg>
        <pc:spChg chg="add del">
          <ac:chgData name="David Benitoe" userId="5185de01cc9ba427" providerId="LiveId" clId="{FC9AC7F6-D94B-428A-8CE0-B255D6DBD995}" dt="2023-08-31T02:14:47.008" v="107" actId="26606"/>
          <ac:spMkLst>
            <pc:docMk/>
            <pc:sldMk cId="912532681" sldId="259"/>
            <ac:spMk id="16" creationId="{04812C46-200A-4DEB-A05E-3ED6C68C2387}"/>
          </ac:spMkLst>
        </pc:spChg>
        <pc:spChg chg="add del">
          <ac:chgData name="David Benitoe" userId="5185de01cc9ba427" providerId="LiveId" clId="{FC9AC7F6-D94B-428A-8CE0-B255D6DBD995}" dt="2023-08-31T02:14:38.315" v="99" actId="26606"/>
          <ac:spMkLst>
            <pc:docMk/>
            <pc:sldMk cId="912532681" sldId="259"/>
            <ac:spMk id="17" creationId="{E2384209-CB15-4CDF-9D31-C44FD9A3F20D}"/>
          </ac:spMkLst>
        </pc:spChg>
        <pc:spChg chg="add del">
          <ac:chgData name="David Benitoe" userId="5185de01cc9ba427" providerId="LiveId" clId="{FC9AC7F6-D94B-428A-8CE0-B255D6DBD995}" dt="2023-08-31T02:14:38.315" v="99" actId="26606"/>
          <ac:spMkLst>
            <pc:docMk/>
            <pc:sldMk cId="912532681" sldId="259"/>
            <ac:spMk id="18" creationId="{AB8C311F-7253-4AED-9701-7FC0708C41C7}"/>
          </ac:spMkLst>
        </pc:spChg>
        <pc:spChg chg="add del">
          <ac:chgData name="David Benitoe" userId="5185de01cc9ba427" providerId="LiveId" clId="{FC9AC7F6-D94B-428A-8CE0-B255D6DBD995}" dt="2023-08-31T02:14:38.315" v="99" actId="26606"/>
          <ac:spMkLst>
            <pc:docMk/>
            <pc:sldMk cId="912532681" sldId="259"/>
            <ac:spMk id="19" creationId="{2633B3B5-CC90-43F0-8714-D31D1F3F0209}"/>
          </ac:spMkLst>
        </pc:spChg>
        <pc:spChg chg="add del">
          <ac:chgData name="David Benitoe" userId="5185de01cc9ba427" providerId="LiveId" clId="{FC9AC7F6-D94B-428A-8CE0-B255D6DBD995}" dt="2023-08-31T02:14:47.008" v="107" actId="26606"/>
          <ac:spMkLst>
            <pc:docMk/>
            <pc:sldMk cId="912532681" sldId="259"/>
            <ac:spMk id="20" creationId="{6A507CAB-6FAD-4543-BAF2-DD9DD2970D6A}"/>
          </ac:spMkLst>
        </pc:spChg>
        <pc:spChg chg="add del">
          <ac:chgData name="David Benitoe" userId="5185de01cc9ba427" providerId="LiveId" clId="{FC9AC7F6-D94B-428A-8CE0-B255D6DBD995}" dt="2023-08-31T02:14:38.315" v="99" actId="26606"/>
          <ac:spMkLst>
            <pc:docMk/>
            <pc:sldMk cId="912532681" sldId="259"/>
            <ac:spMk id="21" creationId="{A8D57A06-A426-446D-B02C-A2DC6B62E45E}"/>
          </ac:spMkLst>
        </pc:spChg>
        <pc:spChg chg="add del">
          <ac:chgData name="David Benitoe" userId="5185de01cc9ba427" providerId="LiveId" clId="{FC9AC7F6-D94B-428A-8CE0-B255D6DBD995}" dt="2023-08-31T02:14:47.008" v="107" actId="26606"/>
          <ac:spMkLst>
            <pc:docMk/>
            <pc:sldMk cId="912532681" sldId="259"/>
            <ac:spMk id="22" creationId="{E9E2B202-7948-45AF-34FB-5195FCABD60D}"/>
          </ac:spMkLst>
        </pc:spChg>
        <pc:spChg chg="add del">
          <ac:chgData name="David Benitoe" userId="5185de01cc9ba427" providerId="LiveId" clId="{FC9AC7F6-D94B-428A-8CE0-B255D6DBD995}" dt="2023-08-31T02:14:39.857" v="101" actId="26606"/>
          <ac:spMkLst>
            <pc:docMk/>
            <pc:sldMk cId="912532681" sldId="259"/>
            <ac:spMk id="23" creationId="{23E547B5-89CF-4EC0-96DE-25771AED0799}"/>
          </ac:spMkLst>
        </pc:spChg>
        <pc:spChg chg="add del">
          <ac:chgData name="David Benitoe" userId="5185de01cc9ba427" providerId="LiveId" clId="{FC9AC7F6-D94B-428A-8CE0-B255D6DBD995}" dt="2023-08-31T02:14:39.857" v="101" actId="26606"/>
          <ac:spMkLst>
            <pc:docMk/>
            <pc:sldMk cId="912532681" sldId="259"/>
            <ac:spMk id="24" creationId="{3F0B8CEB-8279-4E5E-A0CE-1FC9F71736F2}"/>
          </ac:spMkLst>
        </pc:spChg>
        <pc:spChg chg="add del">
          <ac:chgData name="David Benitoe" userId="5185de01cc9ba427" providerId="LiveId" clId="{FC9AC7F6-D94B-428A-8CE0-B255D6DBD995}" dt="2023-08-31T02:17:35.404" v="142" actId="26606"/>
          <ac:spMkLst>
            <pc:docMk/>
            <pc:sldMk cId="912532681" sldId="259"/>
            <ac:spMk id="25" creationId="{9A97C86A-04D6-40F7-AE84-31AB43E6A846}"/>
          </ac:spMkLst>
        </pc:spChg>
        <pc:spChg chg="add del">
          <ac:chgData name="David Benitoe" userId="5185de01cc9ba427" providerId="LiveId" clId="{FC9AC7F6-D94B-428A-8CE0-B255D6DBD995}" dt="2023-08-31T02:17:35.404" v="142" actId="26606"/>
          <ac:spMkLst>
            <pc:docMk/>
            <pc:sldMk cId="912532681" sldId="259"/>
            <ac:spMk id="26" creationId="{FF9F2414-84E8-453E-B1F3-389FDE8192D9}"/>
          </ac:spMkLst>
        </pc:spChg>
        <pc:spChg chg="add del">
          <ac:chgData name="David Benitoe" userId="5185de01cc9ba427" providerId="LiveId" clId="{FC9AC7F6-D94B-428A-8CE0-B255D6DBD995}" dt="2023-08-31T02:17:35.404" v="142" actId="26606"/>
          <ac:spMkLst>
            <pc:docMk/>
            <pc:sldMk cId="912532681" sldId="259"/>
            <ac:spMk id="27" creationId="{3ECA69A1-7536-43AC-85EF-C7106179F5ED}"/>
          </ac:spMkLst>
        </pc:spChg>
        <pc:picChg chg="add mod ord">
          <ac:chgData name="David Benitoe" userId="5185de01cc9ba427" providerId="LiveId" clId="{FC9AC7F6-D94B-428A-8CE0-B255D6DBD995}" dt="2023-08-31T02:17:35.404" v="142" actId="26606"/>
          <ac:picMkLst>
            <pc:docMk/>
            <pc:sldMk cId="912532681" sldId="259"/>
            <ac:picMk id="5" creationId="{7D882DE1-C20F-2AC5-0E6A-9D7CCBB87050}"/>
          </ac:picMkLst>
        </pc:picChg>
      </pc:sldChg>
      <pc:sldChg chg="addSp modSp new mod setBg">
        <pc:chgData name="David Benitoe" userId="5185de01cc9ba427" providerId="LiveId" clId="{FC9AC7F6-D94B-428A-8CE0-B255D6DBD995}" dt="2023-08-31T02:38:39.885" v="449" actId="27636"/>
        <pc:sldMkLst>
          <pc:docMk/>
          <pc:sldMk cId="367770762" sldId="260"/>
        </pc:sldMkLst>
        <pc:spChg chg="mod">
          <ac:chgData name="David Benitoe" userId="5185de01cc9ba427" providerId="LiveId" clId="{FC9AC7F6-D94B-428A-8CE0-B255D6DBD995}" dt="2023-08-31T02:38:39.813" v="448" actId="26606"/>
          <ac:spMkLst>
            <pc:docMk/>
            <pc:sldMk cId="367770762" sldId="260"/>
            <ac:spMk id="2" creationId="{040893D6-2CE4-591A-4AE6-5379C6546810}"/>
          </ac:spMkLst>
        </pc:spChg>
        <pc:spChg chg="mod">
          <ac:chgData name="David Benitoe" userId="5185de01cc9ba427" providerId="LiveId" clId="{FC9AC7F6-D94B-428A-8CE0-B255D6DBD995}" dt="2023-08-31T02:38:39.885" v="449" actId="27636"/>
          <ac:spMkLst>
            <pc:docMk/>
            <pc:sldMk cId="367770762" sldId="260"/>
            <ac:spMk id="3" creationId="{B319C800-739A-C020-54FA-D97E9D650BD6}"/>
          </ac:spMkLst>
        </pc:spChg>
        <pc:spChg chg="add">
          <ac:chgData name="David Benitoe" userId="5185de01cc9ba427" providerId="LiveId" clId="{FC9AC7F6-D94B-428A-8CE0-B255D6DBD995}" dt="2023-08-31T02:38:39.813" v="448" actId="26606"/>
          <ac:spMkLst>
            <pc:docMk/>
            <pc:sldMk cId="367770762" sldId="260"/>
            <ac:spMk id="10" creationId="{989683EB-D202-4B4D-B1BD-8BA6965FBEF5}"/>
          </ac:spMkLst>
        </pc:spChg>
        <pc:picChg chg="add mod ord">
          <ac:chgData name="David Benitoe" userId="5185de01cc9ba427" providerId="LiveId" clId="{FC9AC7F6-D94B-428A-8CE0-B255D6DBD995}" dt="2023-08-31T02:38:39.813" v="448" actId="26606"/>
          <ac:picMkLst>
            <pc:docMk/>
            <pc:sldMk cId="367770762" sldId="260"/>
            <ac:picMk id="5" creationId="{128D6B63-2051-FBA8-8ED4-4EDFE2096A36}"/>
          </ac:picMkLst>
        </pc:picChg>
      </pc:sldChg>
      <pc:sldChg chg="addSp delSp modSp new mod setBg">
        <pc:chgData name="David Benitoe" userId="5185de01cc9ba427" providerId="LiveId" clId="{FC9AC7F6-D94B-428A-8CE0-B255D6DBD995}" dt="2023-08-31T02:34:10.866" v="394" actId="26606"/>
        <pc:sldMkLst>
          <pc:docMk/>
          <pc:sldMk cId="3547425461" sldId="261"/>
        </pc:sldMkLst>
        <pc:spChg chg="add del mod">
          <ac:chgData name="David Benitoe" userId="5185de01cc9ba427" providerId="LiveId" clId="{FC9AC7F6-D94B-428A-8CE0-B255D6DBD995}" dt="2023-08-31T02:28:36.793" v="308" actId="21"/>
          <ac:spMkLst>
            <pc:docMk/>
            <pc:sldMk cId="3547425461" sldId="261"/>
            <ac:spMk id="2" creationId="{5A1885D2-F276-C84C-2076-74ADBDA6D593}"/>
          </ac:spMkLst>
        </pc:spChg>
        <pc:spChg chg="del mod">
          <ac:chgData name="David Benitoe" userId="5185de01cc9ba427" providerId="LiveId" clId="{FC9AC7F6-D94B-428A-8CE0-B255D6DBD995}" dt="2023-08-31T02:27:20.204" v="299" actId="22"/>
          <ac:spMkLst>
            <pc:docMk/>
            <pc:sldMk cId="3547425461" sldId="261"/>
            <ac:spMk id="3" creationId="{B7DCD52D-2C01-56FB-F1E4-8589B3B0E991}"/>
          </ac:spMkLst>
        </pc:spChg>
        <pc:spChg chg="add del mod">
          <ac:chgData name="David Benitoe" userId="5185de01cc9ba427" providerId="LiveId" clId="{FC9AC7F6-D94B-428A-8CE0-B255D6DBD995}" dt="2023-08-31T02:28:11.527" v="301" actId="22"/>
          <ac:spMkLst>
            <pc:docMk/>
            <pc:sldMk cId="3547425461" sldId="261"/>
            <ac:spMk id="7" creationId="{0080B348-A08F-78DD-AC90-C2484AA2F0A6}"/>
          </ac:spMkLst>
        </pc:spChg>
        <pc:spChg chg="add">
          <ac:chgData name="David Benitoe" userId="5185de01cc9ba427" providerId="LiveId" clId="{FC9AC7F6-D94B-428A-8CE0-B255D6DBD995}" dt="2023-08-31T02:34:10.866" v="394" actId="26606"/>
          <ac:spMkLst>
            <pc:docMk/>
            <pc:sldMk cId="3547425461" sldId="261"/>
            <ac:spMk id="11" creationId="{0E99ED6D-365F-4CAE-942F-ECA78F74BD7F}"/>
          </ac:spMkLst>
        </pc:spChg>
        <pc:spChg chg="add">
          <ac:chgData name="David Benitoe" userId="5185de01cc9ba427" providerId="LiveId" clId="{FC9AC7F6-D94B-428A-8CE0-B255D6DBD995}" dt="2023-08-31T02:34:10.866" v="394" actId="26606"/>
          <ac:spMkLst>
            <pc:docMk/>
            <pc:sldMk cId="3547425461" sldId="261"/>
            <ac:spMk id="12" creationId="{CD0FF873-0D97-4AE7-A97E-539910376DCF}"/>
          </ac:spMkLst>
        </pc:spChg>
        <pc:spChg chg="add del">
          <ac:chgData name="David Benitoe" userId="5185de01cc9ba427" providerId="LiveId" clId="{FC9AC7F6-D94B-428A-8CE0-B255D6DBD995}" dt="2023-08-31T02:28:23.830" v="303" actId="26606"/>
          <ac:spMkLst>
            <pc:docMk/>
            <pc:sldMk cId="3547425461" sldId="261"/>
            <ac:spMk id="14" creationId="{B649E800-A5C8-49A0-A453-ED537DA3156A}"/>
          </ac:spMkLst>
        </pc:spChg>
        <pc:spChg chg="add del">
          <ac:chgData name="David Benitoe" userId="5185de01cc9ba427" providerId="LiveId" clId="{FC9AC7F6-D94B-428A-8CE0-B255D6DBD995}" dt="2023-08-31T02:28:23.830" v="303" actId="26606"/>
          <ac:spMkLst>
            <pc:docMk/>
            <pc:sldMk cId="3547425461" sldId="261"/>
            <ac:spMk id="16" creationId="{8BA67DD7-B75D-4A30-90A4-EEA9F64AF11B}"/>
          </ac:spMkLst>
        </pc:spChg>
        <pc:grpChg chg="add del">
          <ac:chgData name="David Benitoe" userId="5185de01cc9ba427" providerId="LiveId" clId="{FC9AC7F6-D94B-428A-8CE0-B255D6DBD995}" dt="2023-08-31T02:28:23.830" v="303" actId="26606"/>
          <ac:grpSpMkLst>
            <pc:docMk/>
            <pc:sldMk cId="3547425461" sldId="261"/>
            <ac:grpSpMk id="18" creationId="{E8C5FC48-0A3C-4D6D-A0D5-EEE93213DBBE}"/>
          </ac:grpSpMkLst>
        </pc:grpChg>
        <pc:picChg chg="add del mod ord">
          <ac:chgData name="David Benitoe" userId="5185de01cc9ba427" providerId="LiveId" clId="{FC9AC7F6-D94B-428A-8CE0-B255D6DBD995}" dt="2023-08-31T02:27:46.724" v="300" actId="21"/>
          <ac:picMkLst>
            <pc:docMk/>
            <pc:sldMk cId="3547425461" sldId="261"/>
            <ac:picMk id="5" creationId="{F54BE86A-2DC2-2BD4-0E23-97D4066B1F9F}"/>
          </ac:picMkLst>
        </pc:picChg>
        <pc:picChg chg="add mod ord">
          <ac:chgData name="David Benitoe" userId="5185de01cc9ba427" providerId="LiveId" clId="{FC9AC7F6-D94B-428A-8CE0-B255D6DBD995}" dt="2023-08-31T02:34:10.866" v="394" actId="26606"/>
          <ac:picMkLst>
            <pc:docMk/>
            <pc:sldMk cId="3547425461" sldId="261"/>
            <ac:picMk id="9" creationId="{B2180F79-A4D5-B150-5F78-5E50B49EA8B5}"/>
          </ac:picMkLst>
        </pc:picChg>
      </pc:sldChg>
      <pc:sldChg chg="addSp modSp new mod setBg">
        <pc:chgData name="David Benitoe" userId="5185de01cc9ba427" providerId="LiveId" clId="{FC9AC7F6-D94B-428A-8CE0-B255D6DBD995}" dt="2023-08-31T02:37:48.181" v="436" actId="255"/>
        <pc:sldMkLst>
          <pc:docMk/>
          <pc:sldMk cId="288312842" sldId="262"/>
        </pc:sldMkLst>
        <pc:spChg chg="mod">
          <ac:chgData name="David Benitoe" userId="5185de01cc9ba427" providerId="LiveId" clId="{FC9AC7F6-D94B-428A-8CE0-B255D6DBD995}" dt="2023-08-31T02:34:06.978" v="393" actId="26606"/>
          <ac:spMkLst>
            <pc:docMk/>
            <pc:sldMk cId="288312842" sldId="262"/>
            <ac:spMk id="2" creationId="{5FD68009-0C72-A29A-6B86-3ECBD95BD26B}"/>
          </ac:spMkLst>
        </pc:spChg>
        <pc:spChg chg="mod">
          <ac:chgData name="David Benitoe" userId="5185de01cc9ba427" providerId="LiveId" clId="{FC9AC7F6-D94B-428A-8CE0-B255D6DBD995}" dt="2023-08-31T02:37:48.181" v="436" actId="255"/>
          <ac:spMkLst>
            <pc:docMk/>
            <pc:sldMk cId="288312842" sldId="262"/>
            <ac:spMk id="3" creationId="{7EAD48CB-E7AF-24A8-ECB0-4C99D8515949}"/>
          </ac:spMkLst>
        </pc:spChg>
        <pc:spChg chg="add">
          <ac:chgData name="David Benitoe" userId="5185de01cc9ba427" providerId="LiveId" clId="{FC9AC7F6-D94B-428A-8CE0-B255D6DBD995}" dt="2023-08-31T02:34:06.978" v="393" actId="26606"/>
          <ac:spMkLst>
            <pc:docMk/>
            <pc:sldMk cId="288312842" sldId="262"/>
            <ac:spMk id="9" creationId="{60C2BF78-EE5B-49C7-ADD9-58CDBD13E3AA}"/>
          </ac:spMkLst>
        </pc:spChg>
        <pc:picChg chg="add">
          <ac:chgData name="David Benitoe" userId="5185de01cc9ba427" providerId="LiveId" clId="{FC9AC7F6-D94B-428A-8CE0-B255D6DBD995}" dt="2023-08-31T02:34:06.978" v="393" actId="26606"/>
          <ac:picMkLst>
            <pc:docMk/>
            <pc:sldMk cId="288312842" sldId="262"/>
            <ac:picMk id="5" creationId="{35CC537B-5DC9-A10C-E86B-DE1216E55536}"/>
          </ac:picMkLst>
        </pc:picChg>
      </pc:sldChg>
      <pc:sldChg chg="addSp delSp modSp new mod setBg setClrOvrMap">
        <pc:chgData name="David Benitoe" userId="5185de01cc9ba427" providerId="LiveId" clId="{FC9AC7F6-D94B-428A-8CE0-B255D6DBD995}" dt="2023-08-31T02:37:38.056" v="435" actId="255"/>
        <pc:sldMkLst>
          <pc:docMk/>
          <pc:sldMk cId="220156101" sldId="263"/>
        </pc:sldMkLst>
        <pc:spChg chg="del mod">
          <ac:chgData name="David Benitoe" userId="5185de01cc9ba427" providerId="LiveId" clId="{FC9AC7F6-D94B-428A-8CE0-B255D6DBD995}" dt="2023-08-31T02:32:51.848" v="346" actId="21"/>
          <ac:spMkLst>
            <pc:docMk/>
            <pc:sldMk cId="220156101" sldId="263"/>
            <ac:spMk id="2" creationId="{4DD6B2BD-6C5A-E05A-4E31-FA4C61C9A008}"/>
          </ac:spMkLst>
        </pc:spChg>
        <pc:spChg chg="mod">
          <ac:chgData name="David Benitoe" userId="5185de01cc9ba427" providerId="LiveId" clId="{FC9AC7F6-D94B-428A-8CE0-B255D6DBD995}" dt="2023-08-31T02:37:38.056" v="435" actId="255"/>
          <ac:spMkLst>
            <pc:docMk/>
            <pc:sldMk cId="220156101" sldId="263"/>
            <ac:spMk id="3" creationId="{D861C881-20ED-6AF9-B913-69B6AF60989C}"/>
          </ac:spMkLst>
        </pc:spChg>
        <pc:spChg chg="add del">
          <ac:chgData name="David Benitoe" userId="5185de01cc9ba427" providerId="LiveId" clId="{FC9AC7F6-D94B-428A-8CE0-B255D6DBD995}" dt="2023-08-31T02:33:50.083" v="374" actId="26606"/>
          <ac:spMkLst>
            <pc:docMk/>
            <pc:sldMk cId="220156101" sldId="263"/>
            <ac:spMk id="8" creationId="{33801627-6861-4EA9-BE98-E0CE33A894D9}"/>
          </ac:spMkLst>
        </pc:spChg>
        <pc:spChg chg="add del">
          <ac:chgData name="David Benitoe" userId="5185de01cc9ba427" providerId="LiveId" clId="{FC9AC7F6-D94B-428A-8CE0-B255D6DBD995}" dt="2023-08-31T02:33:47.381" v="369" actId="26606"/>
          <ac:spMkLst>
            <pc:docMk/>
            <pc:sldMk cId="220156101" sldId="263"/>
            <ac:spMk id="9" creationId="{50CF6C96-4596-4D83-A9F9-A3AB22AB4D89}"/>
          </ac:spMkLst>
        </pc:spChg>
        <pc:spChg chg="add del">
          <ac:chgData name="David Benitoe" userId="5185de01cc9ba427" providerId="LiveId" clId="{FC9AC7F6-D94B-428A-8CE0-B255D6DBD995}" dt="2023-08-31T02:33:50.083" v="374" actId="26606"/>
          <ac:spMkLst>
            <pc:docMk/>
            <pc:sldMk cId="220156101" sldId="263"/>
            <ac:spMk id="10" creationId="{93C1483F-490E-4C8A-8765-1F8AF0C67D5F}"/>
          </ac:spMkLst>
        </pc:spChg>
        <pc:spChg chg="add del">
          <ac:chgData name="David Benitoe" userId="5185de01cc9ba427" providerId="LiveId" clId="{FC9AC7F6-D94B-428A-8CE0-B255D6DBD995}" dt="2023-08-31T02:33:49.092" v="372" actId="26606"/>
          <ac:spMkLst>
            <pc:docMk/>
            <pc:sldMk cId="220156101" sldId="263"/>
            <ac:spMk id="11" creationId="{60C2BF78-EE5B-49C7-ADD9-58CDBD13E3AA}"/>
          </ac:spMkLst>
        </pc:spChg>
        <pc:spChg chg="add del">
          <ac:chgData name="David Benitoe" userId="5185de01cc9ba427" providerId="LiveId" clId="{FC9AC7F6-D94B-428A-8CE0-B255D6DBD995}" dt="2023-08-31T02:33:50.083" v="374" actId="26606"/>
          <ac:spMkLst>
            <pc:docMk/>
            <pc:sldMk cId="220156101" sldId="263"/>
            <ac:spMk id="14" creationId="{0249BF42-D05C-4553-9417-7B8695759291}"/>
          </ac:spMkLst>
        </pc:spChg>
        <pc:spChg chg="add del">
          <ac:chgData name="David Benitoe" userId="5185de01cc9ba427" providerId="LiveId" clId="{FC9AC7F6-D94B-428A-8CE0-B255D6DBD995}" dt="2023-08-31T02:33:50.704" v="376" actId="26606"/>
          <ac:spMkLst>
            <pc:docMk/>
            <pc:sldMk cId="220156101" sldId="263"/>
            <ac:spMk id="16" creationId="{C758EC8D-68D1-4138-B719-BE00C78AD146}"/>
          </ac:spMkLst>
        </pc:spChg>
        <pc:spChg chg="add del">
          <ac:chgData name="David Benitoe" userId="5185de01cc9ba427" providerId="LiveId" clId="{FC9AC7F6-D94B-428A-8CE0-B255D6DBD995}" dt="2023-08-31T02:33:50.704" v="376" actId="26606"/>
          <ac:spMkLst>
            <pc:docMk/>
            <pc:sldMk cId="220156101" sldId="263"/>
            <ac:spMk id="17" creationId="{514579E4-5B5F-42C9-B08F-A904C81B14E8}"/>
          </ac:spMkLst>
        </pc:spChg>
        <pc:spChg chg="add del">
          <ac:chgData name="David Benitoe" userId="5185de01cc9ba427" providerId="LiveId" clId="{FC9AC7F6-D94B-428A-8CE0-B255D6DBD995}" dt="2023-08-31T02:33:50.704" v="376" actId="26606"/>
          <ac:spMkLst>
            <pc:docMk/>
            <pc:sldMk cId="220156101" sldId="263"/>
            <ac:spMk id="18" creationId="{B41BF6CF-E1B8-4EE2-9AE1-86A58DAFD753}"/>
          </ac:spMkLst>
        </pc:spChg>
        <pc:spChg chg="add del">
          <ac:chgData name="David Benitoe" userId="5185de01cc9ba427" providerId="LiveId" clId="{FC9AC7F6-D94B-428A-8CE0-B255D6DBD995}" dt="2023-08-31T02:33:52.224" v="379" actId="26606"/>
          <ac:spMkLst>
            <pc:docMk/>
            <pc:sldMk cId="220156101" sldId="263"/>
            <ac:spMk id="20" creationId="{98FE4190-99F9-4742-A0E8-6DCDC4924EFA}"/>
          </ac:spMkLst>
        </pc:spChg>
        <pc:spChg chg="add del">
          <ac:chgData name="David Benitoe" userId="5185de01cc9ba427" providerId="LiveId" clId="{FC9AC7F6-D94B-428A-8CE0-B255D6DBD995}" dt="2023-08-31T02:33:52.224" v="379" actId="26606"/>
          <ac:spMkLst>
            <pc:docMk/>
            <pc:sldMk cId="220156101" sldId="263"/>
            <ac:spMk id="21" creationId="{BDC9F4B3-E048-4DF2-8375-37385E2245F7}"/>
          </ac:spMkLst>
        </pc:spChg>
        <pc:spChg chg="add del">
          <ac:chgData name="David Benitoe" userId="5185de01cc9ba427" providerId="LiveId" clId="{FC9AC7F6-D94B-428A-8CE0-B255D6DBD995}" dt="2023-08-31T02:33:52.224" v="379" actId="26606"/>
          <ac:spMkLst>
            <pc:docMk/>
            <pc:sldMk cId="220156101" sldId="263"/>
            <ac:spMk id="22" creationId="{2A7B0992-8632-4B33-A492-ACB46559762E}"/>
          </ac:spMkLst>
        </pc:spChg>
        <pc:spChg chg="add del">
          <ac:chgData name="David Benitoe" userId="5185de01cc9ba427" providerId="LiveId" clId="{FC9AC7F6-D94B-428A-8CE0-B255D6DBD995}" dt="2023-08-31T02:33:53.201" v="382" actId="26606"/>
          <ac:spMkLst>
            <pc:docMk/>
            <pc:sldMk cId="220156101" sldId="263"/>
            <ac:spMk id="24" creationId="{C2F614DA-B02F-4FFD-96B0-85F2695C56D3}"/>
          </ac:spMkLst>
        </pc:spChg>
        <pc:spChg chg="add del">
          <ac:chgData name="David Benitoe" userId="5185de01cc9ba427" providerId="LiveId" clId="{FC9AC7F6-D94B-428A-8CE0-B255D6DBD995}" dt="2023-08-31T02:33:53.201" v="382" actId="26606"/>
          <ac:spMkLst>
            <pc:docMk/>
            <pc:sldMk cId="220156101" sldId="263"/>
            <ac:spMk id="25" creationId="{5476B3A5-493A-486E-9673-07E096C0A1FB}"/>
          </ac:spMkLst>
        </pc:spChg>
        <pc:spChg chg="add del">
          <ac:chgData name="David Benitoe" userId="5185de01cc9ba427" providerId="LiveId" clId="{FC9AC7F6-D94B-428A-8CE0-B255D6DBD995}" dt="2023-08-31T02:33:54.468" v="384" actId="26606"/>
          <ac:spMkLst>
            <pc:docMk/>
            <pc:sldMk cId="220156101" sldId="263"/>
            <ac:spMk id="27" creationId="{33801627-6861-4EA9-BE98-E0CE33A894D9}"/>
          </ac:spMkLst>
        </pc:spChg>
        <pc:spChg chg="add del">
          <ac:chgData name="David Benitoe" userId="5185de01cc9ba427" providerId="LiveId" clId="{FC9AC7F6-D94B-428A-8CE0-B255D6DBD995}" dt="2023-08-31T02:33:54.468" v="384" actId="26606"/>
          <ac:spMkLst>
            <pc:docMk/>
            <pc:sldMk cId="220156101" sldId="263"/>
            <ac:spMk id="28" creationId="{93C1483F-490E-4C8A-8765-1F8AF0C67D5F}"/>
          </ac:spMkLst>
        </pc:spChg>
        <pc:spChg chg="add del">
          <ac:chgData name="David Benitoe" userId="5185de01cc9ba427" providerId="LiveId" clId="{FC9AC7F6-D94B-428A-8CE0-B255D6DBD995}" dt="2023-08-31T02:33:54.468" v="384" actId="26606"/>
          <ac:spMkLst>
            <pc:docMk/>
            <pc:sldMk cId="220156101" sldId="263"/>
            <ac:spMk id="29" creationId="{0249BF42-D05C-4553-9417-7B8695759291}"/>
          </ac:spMkLst>
        </pc:spChg>
        <pc:spChg chg="add del">
          <ac:chgData name="David Benitoe" userId="5185de01cc9ba427" providerId="LiveId" clId="{FC9AC7F6-D94B-428A-8CE0-B255D6DBD995}" dt="2023-08-31T02:33:57.176" v="387" actId="26606"/>
          <ac:spMkLst>
            <pc:docMk/>
            <pc:sldMk cId="220156101" sldId="263"/>
            <ac:spMk id="31" creationId="{60C2BF78-EE5B-49C7-ADD9-58CDBD13E3AA}"/>
          </ac:spMkLst>
        </pc:spChg>
        <pc:spChg chg="add del">
          <ac:chgData name="David Benitoe" userId="5185de01cc9ba427" providerId="LiveId" clId="{FC9AC7F6-D94B-428A-8CE0-B255D6DBD995}" dt="2023-08-31T02:33:58.751" v="390" actId="26606"/>
          <ac:spMkLst>
            <pc:docMk/>
            <pc:sldMk cId="220156101" sldId="263"/>
            <ac:spMk id="34" creationId="{50CF6C96-4596-4D83-A9F9-A3AB22AB4D89}"/>
          </ac:spMkLst>
        </pc:spChg>
        <pc:spChg chg="add">
          <ac:chgData name="David Benitoe" userId="5185de01cc9ba427" providerId="LiveId" clId="{FC9AC7F6-D94B-428A-8CE0-B255D6DBD995}" dt="2023-08-31T02:35:33.183" v="403" actId="26606"/>
          <ac:spMkLst>
            <pc:docMk/>
            <pc:sldMk cId="220156101" sldId="263"/>
            <ac:spMk id="42" creationId="{989683EB-D202-4B4D-B1BD-8BA6965FBEF5}"/>
          </ac:spMkLst>
        </pc:spChg>
        <pc:picChg chg="add del">
          <ac:chgData name="David Benitoe" userId="5185de01cc9ba427" providerId="LiveId" clId="{FC9AC7F6-D94B-428A-8CE0-B255D6DBD995}" dt="2023-08-31T02:33:47.381" v="369" actId="26606"/>
          <ac:picMkLst>
            <pc:docMk/>
            <pc:sldMk cId="220156101" sldId="263"/>
            <ac:picMk id="5" creationId="{97F7C662-AA0A-C3C5-1415-39C052614242}"/>
          </ac:picMkLst>
        </pc:picChg>
        <pc:picChg chg="add del">
          <ac:chgData name="David Benitoe" userId="5185de01cc9ba427" providerId="LiveId" clId="{FC9AC7F6-D94B-428A-8CE0-B255D6DBD995}" dt="2023-08-31T02:33:49.092" v="372" actId="26606"/>
          <ac:picMkLst>
            <pc:docMk/>
            <pc:sldMk cId="220156101" sldId="263"/>
            <ac:picMk id="12" creationId="{DC2AA5B6-EDFB-2A4C-7149-7DE1A3D8B1D7}"/>
          </ac:picMkLst>
        </pc:picChg>
        <pc:picChg chg="add del">
          <ac:chgData name="David Benitoe" userId="5185de01cc9ba427" providerId="LiveId" clId="{FC9AC7F6-D94B-428A-8CE0-B255D6DBD995}" dt="2023-08-31T02:33:57.176" v="387" actId="26606"/>
          <ac:picMkLst>
            <pc:docMk/>
            <pc:sldMk cId="220156101" sldId="263"/>
            <ac:picMk id="32" creationId="{DC2AA5B6-EDFB-2A4C-7149-7DE1A3D8B1D7}"/>
          </ac:picMkLst>
        </pc:picChg>
        <pc:picChg chg="add del">
          <ac:chgData name="David Benitoe" userId="5185de01cc9ba427" providerId="LiveId" clId="{FC9AC7F6-D94B-428A-8CE0-B255D6DBD995}" dt="2023-08-31T02:33:58.751" v="390" actId="26606"/>
          <ac:picMkLst>
            <pc:docMk/>
            <pc:sldMk cId="220156101" sldId="263"/>
            <ac:picMk id="35" creationId="{97F7C662-AA0A-C3C5-1415-39C052614242}"/>
          </ac:picMkLst>
        </pc:picChg>
        <pc:picChg chg="add mod">
          <ac:chgData name="David Benitoe" userId="5185de01cc9ba427" providerId="LiveId" clId="{FC9AC7F6-D94B-428A-8CE0-B255D6DBD995}" dt="2023-08-31T02:36:05.599" v="411" actId="1076"/>
          <ac:picMkLst>
            <pc:docMk/>
            <pc:sldMk cId="220156101" sldId="263"/>
            <ac:picMk id="37" creationId="{73C65C87-3D93-5E18-EA59-D04E8CF65FFC}"/>
          </ac:picMkLst>
        </pc:picChg>
      </pc:sldChg>
      <pc:sldChg chg="addSp delSp modSp new mod setBg">
        <pc:chgData name="David Benitoe" userId="5185de01cc9ba427" providerId="LiveId" clId="{FC9AC7F6-D94B-428A-8CE0-B255D6DBD995}" dt="2023-08-31T02:35:57.359" v="409" actId="255"/>
        <pc:sldMkLst>
          <pc:docMk/>
          <pc:sldMk cId="2073715664" sldId="264"/>
        </pc:sldMkLst>
        <pc:spChg chg="del mod">
          <ac:chgData name="David Benitoe" userId="5185de01cc9ba427" providerId="LiveId" clId="{FC9AC7F6-D94B-428A-8CE0-B255D6DBD995}" dt="2023-08-31T02:35:20.390" v="402" actId="21"/>
          <ac:spMkLst>
            <pc:docMk/>
            <pc:sldMk cId="2073715664" sldId="264"/>
            <ac:spMk id="2" creationId="{380796B9-7288-8AD9-9DF8-7F21286E1169}"/>
          </ac:spMkLst>
        </pc:spChg>
        <pc:spChg chg="mod ord">
          <ac:chgData name="David Benitoe" userId="5185de01cc9ba427" providerId="LiveId" clId="{FC9AC7F6-D94B-428A-8CE0-B255D6DBD995}" dt="2023-08-31T02:35:57.359" v="409" actId="255"/>
          <ac:spMkLst>
            <pc:docMk/>
            <pc:sldMk cId="2073715664" sldId="264"/>
            <ac:spMk id="3" creationId="{B27A7B83-73B0-22A6-2368-C60DB21FC103}"/>
          </ac:spMkLst>
        </pc:spChg>
        <pc:spChg chg="add del">
          <ac:chgData name="David Benitoe" userId="5185de01cc9ba427" providerId="LiveId" clId="{FC9AC7F6-D94B-428A-8CE0-B255D6DBD995}" dt="2023-08-31T02:35:39.285" v="405" actId="26606"/>
          <ac:spMkLst>
            <pc:docMk/>
            <pc:sldMk cId="2073715664" sldId="264"/>
            <ac:spMk id="9" creationId="{60C2BF78-EE5B-49C7-ADD9-58CDBD13E3AA}"/>
          </ac:spMkLst>
        </pc:spChg>
        <pc:spChg chg="add">
          <ac:chgData name="David Benitoe" userId="5185de01cc9ba427" providerId="LiveId" clId="{FC9AC7F6-D94B-428A-8CE0-B255D6DBD995}" dt="2023-08-31T02:35:39.285" v="405" actId="26606"/>
          <ac:spMkLst>
            <pc:docMk/>
            <pc:sldMk cId="2073715664" sldId="264"/>
            <ac:spMk id="14" creationId="{989683EB-D202-4B4D-B1BD-8BA6965FBEF5}"/>
          </ac:spMkLst>
        </pc:spChg>
        <pc:picChg chg="add mod">
          <ac:chgData name="David Benitoe" userId="5185de01cc9ba427" providerId="LiveId" clId="{FC9AC7F6-D94B-428A-8CE0-B255D6DBD995}" dt="2023-08-31T02:35:39.285" v="405" actId="26606"/>
          <ac:picMkLst>
            <pc:docMk/>
            <pc:sldMk cId="2073715664" sldId="264"/>
            <ac:picMk id="5" creationId="{D8123F94-213D-C43C-240C-07A1FA2BFC20}"/>
          </ac:picMkLst>
        </pc:picChg>
      </pc:sldChg>
      <pc:sldChg chg="addSp delSp modSp new mod setBg setClrOvrMap">
        <pc:chgData name="David Benitoe" userId="5185de01cc9ba427" providerId="LiveId" clId="{FC9AC7F6-D94B-428A-8CE0-B255D6DBD995}" dt="2023-08-31T02:40:34.256" v="478" actId="26606"/>
        <pc:sldMkLst>
          <pc:docMk/>
          <pc:sldMk cId="2245746699" sldId="265"/>
        </pc:sldMkLst>
        <pc:spChg chg="mod">
          <ac:chgData name="David Benitoe" userId="5185de01cc9ba427" providerId="LiveId" clId="{FC9AC7F6-D94B-428A-8CE0-B255D6DBD995}" dt="2023-08-31T02:40:34.256" v="478" actId="26606"/>
          <ac:spMkLst>
            <pc:docMk/>
            <pc:sldMk cId="2245746699" sldId="265"/>
            <ac:spMk id="2" creationId="{B0D7A31F-CD8A-F194-023E-395F86D5DA7A}"/>
          </ac:spMkLst>
        </pc:spChg>
        <pc:spChg chg="mod">
          <ac:chgData name="David Benitoe" userId="5185de01cc9ba427" providerId="LiveId" clId="{FC9AC7F6-D94B-428A-8CE0-B255D6DBD995}" dt="2023-08-31T02:40:34.256" v="478" actId="26606"/>
          <ac:spMkLst>
            <pc:docMk/>
            <pc:sldMk cId="2245746699" sldId="265"/>
            <ac:spMk id="3" creationId="{4F659A7A-3699-6AAF-D577-1EFA2F633BA3}"/>
          </ac:spMkLst>
        </pc:spChg>
        <pc:spChg chg="add del">
          <ac:chgData name="David Benitoe" userId="5185de01cc9ba427" providerId="LiveId" clId="{FC9AC7F6-D94B-428A-8CE0-B255D6DBD995}" dt="2023-08-31T02:40:29.844" v="473" actId="26606"/>
          <ac:spMkLst>
            <pc:docMk/>
            <pc:sldMk cId="2245746699" sldId="265"/>
            <ac:spMk id="8" creationId="{5DB0431E-0B04-44A1-9C51-531E28D18A60}"/>
          </ac:spMkLst>
        </pc:spChg>
        <pc:spChg chg="add del">
          <ac:chgData name="David Benitoe" userId="5185de01cc9ba427" providerId="LiveId" clId="{FC9AC7F6-D94B-428A-8CE0-B255D6DBD995}" dt="2023-08-31T02:40:29.844" v="473" actId="26606"/>
          <ac:spMkLst>
            <pc:docMk/>
            <pc:sldMk cId="2245746699" sldId="265"/>
            <ac:spMk id="10" creationId="{6B424749-EEE0-49C9-9ABF-97B171A3EA00}"/>
          </ac:spMkLst>
        </pc:spChg>
        <pc:spChg chg="add del">
          <ac:chgData name="David Benitoe" userId="5185de01cc9ba427" providerId="LiveId" clId="{FC9AC7F6-D94B-428A-8CE0-B255D6DBD995}" dt="2023-08-31T02:40:32.421" v="475" actId="26606"/>
          <ac:spMkLst>
            <pc:docMk/>
            <pc:sldMk cId="2245746699" sldId="265"/>
            <ac:spMk id="12" creationId="{0249BF42-D05C-4553-9417-7B8695759291}"/>
          </ac:spMkLst>
        </pc:spChg>
        <pc:spChg chg="add del">
          <ac:chgData name="David Benitoe" userId="5185de01cc9ba427" providerId="LiveId" clId="{FC9AC7F6-D94B-428A-8CE0-B255D6DBD995}" dt="2023-08-31T02:40:32.421" v="475" actId="26606"/>
          <ac:spMkLst>
            <pc:docMk/>
            <pc:sldMk cId="2245746699" sldId="265"/>
            <ac:spMk id="13" creationId="{33801627-6861-4EA9-BE98-E0CE33A894D9}"/>
          </ac:spMkLst>
        </pc:spChg>
        <pc:spChg chg="add del">
          <ac:chgData name="David Benitoe" userId="5185de01cc9ba427" providerId="LiveId" clId="{FC9AC7F6-D94B-428A-8CE0-B255D6DBD995}" dt="2023-08-31T02:40:32.421" v="475" actId="26606"/>
          <ac:spMkLst>
            <pc:docMk/>
            <pc:sldMk cId="2245746699" sldId="265"/>
            <ac:spMk id="14" creationId="{93C1483F-490E-4C8A-8765-1F8AF0C67D5F}"/>
          </ac:spMkLst>
        </pc:spChg>
        <pc:picChg chg="add del">
          <ac:chgData name="David Benitoe" userId="5185de01cc9ba427" providerId="LiveId" clId="{FC9AC7F6-D94B-428A-8CE0-B255D6DBD995}" dt="2023-08-31T02:40:34.250" v="477" actId="26606"/>
          <ac:picMkLst>
            <pc:docMk/>
            <pc:sldMk cId="2245746699" sldId="265"/>
            <ac:picMk id="7" creationId="{5DCD8F6A-0A5F-C988-2080-3FB4880399FA}"/>
          </ac:picMkLst>
        </pc:picChg>
        <pc:picChg chg="add">
          <ac:chgData name="David Benitoe" userId="5185de01cc9ba427" providerId="LiveId" clId="{FC9AC7F6-D94B-428A-8CE0-B255D6DBD995}" dt="2023-08-31T02:40:34.256" v="478" actId="26606"/>
          <ac:picMkLst>
            <pc:docMk/>
            <pc:sldMk cId="2245746699" sldId="265"/>
            <ac:picMk id="9" creationId="{E7CBBF28-E61E-E7C6-945B-08C55907C3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D1C14C-A143-42F5-B247-D0E800131009}" type="datetimeFigureOut">
              <a:rPr lang="en-US" smtClean="0"/>
              <a:t>8/30/2023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61256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0040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675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7122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59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7754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9953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652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0183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214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8786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D1C14C-A143-42F5-B247-D0E800131009}" type="datetimeFigureOut">
              <a:rPr lang="en-US" smtClean="0"/>
              <a:t>8/30/2023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80109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FB2B09-879D-73B7-8E30-BB7818CD6176}"/>
              </a:ext>
            </a:extLst>
          </p:cNvPr>
          <p:cNvPicPr>
            <a:picLocks noChangeAspect="1"/>
          </p:cNvPicPr>
          <p:nvPr/>
        </p:nvPicPr>
        <p:blipFill rotWithShape="1">
          <a:blip r:embed="rId2"/>
          <a:srcRect l="12229"/>
          <a:stretch/>
        </p:blipFill>
        <p:spPr>
          <a:xfrm>
            <a:off x="2522358" y="10"/>
            <a:ext cx="9669642" cy="6857990"/>
          </a:xfrm>
          <a:prstGeom prst="rect">
            <a:avLst/>
          </a:prstGeom>
        </p:spPr>
      </p:pic>
      <p:sp>
        <p:nvSpPr>
          <p:cNvPr id="2" name="slide1">
            <a:extLst>
              <a:ext uri="{FF2B5EF4-FFF2-40B4-BE49-F238E27FC236}">
                <a16:creationId xmlns:a16="http://schemas.microsoft.com/office/drawing/2014/main" id="{487DF3F3-9516-4ECA-A676-E018A0426F91}"/>
              </a:ext>
            </a:extLst>
          </p:cNvPr>
          <p:cNvSpPr>
            <a:spLocks noGrp="1"/>
          </p:cNvSpPr>
          <p:nvPr>
            <p:ph type="ctrTitle"/>
          </p:nvPr>
        </p:nvSpPr>
        <p:spPr>
          <a:xfrm>
            <a:off x="952228" y="743447"/>
            <a:ext cx="3973385" cy="3692028"/>
          </a:xfrm>
          <a:noFill/>
        </p:spPr>
        <p:txBody>
          <a:bodyPr>
            <a:normAutofit/>
          </a:bodyPr>
          <a:lstStyle/>
          <a:p>
            <a:pPr algn="l"/>
            <a:r>
              <a:rPr lang="en-US" sz="5200" dirty="0"/>
              <a:t>Sales Analysis</a:t>
            </a:r>
          </a:p>
        </p:txBody>
      </p:sp>
      <p:sp>
        <p:nvSpPr>
          <p:cNvPr id="3" name="slide1">
            <a:extLst>
              <a:ext uri="{FF2B5EF4-FFF2-40B4-BE49-F238E27FC236}">
                <a16:creationId xmlns:a16="http://schemas.microsoft.com/office/drawing/2014/main" id="{0EEA4DC7-D9E7-4102-B919-10E4AE9C2EFE}"/>
              </a:ext>
            </a:extLst>
          </p:cNvPr>
          <p:cNvSpPr>
            <a:spLocks noGrp="1"/>
          </p:cNvSpPr>
          <p:nvPr>
            <p:ph type="subTitle" idx="1"/>
          </p:nvPr>
        </p:nvSpPr>
        <p:spPr>
          <a:xfrm>
            <a:off x="952229" y="4629234"/>
            <a:ext cx="3973386" cy="1485319"/>
          </a:xfrm>
          <a:noFill/>
        </p:spPr>
        <p:txBody>
          <a:bodyPr>
            <a:normAutofit/>
          </a:bodyPr>
          <a:lstStyle/>
          <a:p>
            <a:pPr algn="l"/>
            <a:r>
              <a:rPr lang="en-US" dirty="0"/>
              <a:t>By David Benitoe</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9531A0E-8B7D-84C8-11EE-17A0FB01B972}"/>
              </a:ext>
            </a:extLst>
          </p:cNvPr>
          <p:cNvPicPr>
            <a:picLocks noChangeAspect="1"/>
          </p:cNvPicPr>
          <p:nvPr/>
        </p:nvPicPr>
        <p:blipFill rotWithShape="1">
          <a:blip r:embed="rId2"/>
          <a:srcRect r="645" b="-1"/>
          <a:stretch/>
        </p:blipFill>
        <p:spPr>
          <a:xfrm>
            <a:off x="20" y="10"/>
            <a:ext cx="9947062" cy="6857990"/>
          </a:xfrm>
          <a:prstGeom prst="rect">
            <a:avLst/>
          </a:prstGeom>
        </p:spPr>
      </p:pic>
      <p:sp>
        <p:nvSpPr>
          <p:cNvPr id="22" name="Content Placeholder 10">
            <a:extLst>
              <a:ext uri="{FF2B5EF4-FFF2-40B4-BE49-F238E27FC236}">
                <a16:creationId xmlns:a16="http://schemas.microsoft.com/office/drawing/2014/main" id="{36D776D4-9274-B69A-83B3-8534DD53E9C5}"/>
              </a:ext>
            </a:extLst>
          </p:cNvPr>
          <p:cNvSpPr>
            <a:spLocks noGrp="1"/>
          </p:cNvSpPr>
          <p:nvPr>
            <p:ph idx="1"/>
          </p:nvPr>
        </p:nvSpPr>
        <p:spPr>
          <a:xfrm>
            <a:off x="8046719" y="2722729"/>
            <a:ext cx="3633747" cy="2700062"/>
          </a:xfrm>
        </p:spPr>
        <p:txBody>
          <a:bodyPr>
            <a:normAutofit fontScale="92500" lnSpcReduction="10000"/>
          </a:bodyPr>
          <a:lstStyle/>
          <a:p>
            <a:pPr marL="0" indent="0">
              <a:buNone/>
            </a:pPr>
            <a:r>
              <a:rPr lang="en-US" sz="1900"/>
              <a:t>The top 5 cities with the highest sales are New York City, Los Angeles, Seattle, San Francisco, and Philadelphia. These cities exhibit significant economic activity and consumer demand, driving substantial revenue for the company. Their collective sales contribute a considerable portion to the overall revenue generated.</a:t>
            </a:r>
          </a:p>
        </p:txBody>
      </p:sp>
    </p:spTree>
    <p:extLst>
      <p:ext uri="{BB962C8B-B14F-4D97-AF65-F5344CB8AC3E}">
        <p14:creationId xmlns:p14="http://schemas.microsoft.com/office/powerpoint/2010/main" val="48809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882DE1-C20F-2AC5-0E6A-9D7CCBB87050}"/>
              </a:ext>
            </a:extLst>
          </p:cNvPr>
          <p:cNvPicPr>
            <a:picLocks noGrp="1" noChangeAspect="1"/>
          </p:cNvPicPr>
          <p:nvPr>
            <p:ph idx="1"/>
          </p:nvPr>
        </p:nvPicPr>
        <p:blipFill>
          <a:blip r:embed="rId2"/>
          <a:stretch>
            <a:fillRect/>
          </a:stretch>
        </p:blipFill>
        <p:spPr>
          <a:xfrm>
            <a:off x="65315" y="108733"/>
            <a:ext cx="11921412" cy="6640534"/>
          </a:xfrm>
        </p:spPr>
      </p:pic>
    </p:spTree>
    <p:extLst>
      <p:ext uri="{BB962C8B-B14F-4D97-AF65-F5344CB8AC3E}">
        <p14:creationId xmlns:p14="http://schemas.microsoft.com/office/powerpoint/2010/main" val="91253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men in matching clothes">
            <a:extLst>
              <a:ext uri="{FF2B5EF4-FFF2-40B4-BE49-F238E27FC236}">
                <a16:creationId xmlns:a16="http://schemas.microsoft.com/office/drawing/2014/main" id="{128D6B63-2051-FBA8-8ED4-4EDFE2096A36}"/>
              </a:ext>
            </a:extLst>
          </p:cNvPr>
          <p:cNvPicPr>
            <a:picLocks noChangeAspect="1"/>
          </p:cNvPicPr>
          <p:nvPr/>
        </p:nvPicPr>
        <p:blipFill rotWithShape="1">
          <a:blip r:embed="rId2">
            <a:alphaModFix amt="35000"/>
          </a:blip>
          <a:srcRect t="14767"/>
          <a:stretch/>
        </p:blipFill>
        <p:spPr>
          <a:xfrm>
            <a:off x="20" y="10"/>
            <a:ext cx="11292820" cy="6857990"/>
          </a:xfrm>
          <a:prstGeom prst="rect">
            <a:avLst/>
          </a:prstGeom>
        </p:spPr>
      </p:pic>
      <p:sp>
        <p:nvSpPr>
          <p:cNvPr id="2" name="Title 1">
            <a:extLst>
              <a:ext uri="{FF2B5EF4-FFF2-40B4-BE49-F238E27FC236}">
                <a16:creationId xmlns:a16="http://schemas.microsoft.com/office/drawing/2014/main" id="{040893D6-2CE4-591A-4AE6-5379C6546810}"/>
              </a:ext>
            </a:extLst>
          </p:cNvPr>
          <p:cNvSpPr>
            <a:spLocks noGrp="1"/>
          </p:cNvSpPr>
          <p:nvPr>
            <p:ph type="title"/>
          </p:nvPr>
        </p:nvSpPr>
        <p:spPr>
          <a:xfrm>
            <a:off x="1261872" y="365760"/>
            <a:ext cx="9692640" cy="1325562"/>
          </a:xfrm>
        </p:spPr>
        <p:txBody>
          <a:bodyPr>
            <a:normAutofit/>
          </a:bodyPr>
          <a:lstStyle/>
          <a:p>
            <a:r>
              <a:rPr lang="en-US">
                <a:solidFill>
                  <a:schemeClr val="bg1"/>
                </a:solidFill>
              </a:rPr>
              <a:t>Relationship between Ship Mode and Top 5 Cities by Sales:</a:t>
            </a:r>
          </a:p>
        </p:txBody>
      </p:sp>
      <p:sp>
        <p:nvSpPr>
          <p:cNvPr id="3" name="Content Placeholder 2">
            <a:extLst>
              <a:ext uri="{FF2B5EF4-FFF2-40B4-BE49-F238E27FC236}">
                <a16:creationId xmlns:a16="http://schemas.microsoft.com/office/drawing/2014/main" id="{B319C800-739A-C020-54FA-D97E9D650BD6}"/>
              </a:ext>
            </a:extLst>
          </p:cNvPr>
          <p:cNvSpPr>
            <a:spLocks noGrp="1"/>
          </p:cNvSpPr>
          <p:nvPr>
            <p:ph idx="1"/>
          </p:nvPr>
        </p:nvSpPr>
        <p:spPr>
          <a:xfrm>
            <a:off x="1261872" y="2005739"/>
            <a:ext cx="8595360" cy="4174398"/>
          </a:xfrm>
        </p:spPr>
        <p:txBody>
          <a:bodyPr>
            <a:normAutofit lnSpcReduction="10000"/>
          </a:bodyPr>
          <a:lstStyle/>
          <a:p>
            <a:pPr marL="0" indent="0">
              <a:spcBef>
                <a:spcPts val="0"/>
              </a:spcBef>
              <a:spcAft>
                <a:spcPts val="0"/>
              </a:spcAft>
              <a:buNone/>
            </a:pPr>
            <a:r>
              <a:rPr lang="en-US" sz="1300" b="1">
                <a:solidFill>
                  <a:schemeClr val="bg1"/>
                </a:solidFill>
                <a:effectLst/>
              </a:rPr>
              <a:t>When analyzing the quantity of sales by ship mode in the top 5 cities by sales, we can observe the following trends</a:t>
            </a:r>
            <a:r>
              <a:rPr lang="en-US" sz="1300">
                <a:solidFill>
                  <a:schemeClr val="bg1"/>
                </a:solidFill>
                <a:effectLst/>
              </a:rPr>
              <a:t>:</a:t>
            </a:r>
          </a:p>
          <a:p>
            <a:pPr marL="0" indent="0">
              <a:spcBef>
                <a:spcPts val="0"/>
              </a:spcBef>
              <a:spcAft>
                <a:spcPts val="0"/>
              </a:spcAft>
              <a:buNone/>
            </a:pPr>
            <a:endParaRPr lang="en-US" sz="1300">
              <a:solidFill>
                <a:schemeClr val="bg1"/>
              </a:solidFill>
              <a:effectLst/>
            </a:endParaRPr>
          </a:p>
          <a:p>
            <a:pPr>
              <a:spcBef>
                <a:spcPts val="0"/>
              </a:spcBef>
              <a:spcAft>
                <a:spcPts val="0"/>
              </a:spcAft>
              <a:buFont typeface="+mj-lt"/>
              <a:buAutoNum type="arabicPeriod"/>
            </a:pPr>
            <a:r>
              <a:rPr lang="en-US" sz="1300" b="1">
                <a:solidFill>
                  <a:schemeClr val="bg1"/>
                </a:solidFill>
                <a:effectLst/>
              </a:rPr>
              <a:t>First Class Shipments:</a:t>
            </a:r>
            <a:endParaRPr lang="en-US" sz="1300">
              <a:solidFill>
                <a:schemeClr val="bg1"/>
              </a:solidFill>
              <a:effectLst/>
            </a:endParaRPr>
          </a:p>
          <a:p>
            <a:pPr marL="742950" lvl="1" indent="-285750">
              <a:spcBef>
                <a:spcPts val="0"/>
              </a:spcBef>
              <a:spcAft>
                <a:spcPts val="0"/>
              </a:spcAft>
              <a:buFont typeface="Arial" panose="020B0604020202020204" pitchFamily="34" charset="0"/>
              <a:buChar char="•"/>
            </a:pPr>
            <a:r>
              <a:rPr lang="en-US" sz="1300">
                <a:solidFill>
                  <a:schemeClr val="bg1"/>
                </a:solidFill>
                <a:effectLst/>
              </a:rPr>
              <a:t>In all the top 5 cities, the quantity of </a:t>
            </a:r>
            <a:r>
              <a:rPr lang="en-US" sz="1300">
                <a:solidFill>
                  <a:schemeClr val="bg1"/>
                </a:solidFill>
              </a:rPr>
              <a:t>first-class</a:t>
            </a:r>
            <a:r>
              <a:rPr lang="en-US" sz="1300">
                <a:solidFill>
                  <a:schemeClr val="bg1"/>
                </a:solidFill>
                <a:effectLst/>
              </a:rPr>
              <a:t> shipments has shown a consistent upward trend.</a:t>
            </a:r>
          </a:p>
          <a:p>
            <a:pPr marL="742950" lvl="1" indent="-285750">
              <a:spcBef>
                <a:spcPts val="0"/>
              </a:spcBef>
              <a:spcAft>
                <a:spcPts val="0"/>
              </a:spcAft>
              <a:buFont typeface="Arial" panose="020B0604020202020204" pitchFamily="34" charset="0"/>
              <a:buChar char="•"/>
            </a:pPr>
            <a:r>
              <a:rPr lang="en-US" sz="1300">
                <a:solidFill>
                  <a:schemeClr val="bg1"/>
                </a:solidFill>
                <a:effectLst/>
              </a:rPr>
              <a:t>These cities prioritize expedited delivery due to their high population density and demand for swift order fulfillment.</a:t>
            </a:r>
          </a:p>
          <a:p>
            <a:pPr>
              <a:spcBef>
                <a:spcPts val="0"/>
              </a:spcBef>
              <a:spcAft>
                <a:spcPts val="0"/>
              </a:spcAft>
              <a:buFont typeface="+mj-lt"/>
              <a:buAutoNum type="arabicPeriod"/>
            </a:pPr>
            <a:r>
              <a:rPr lang="en-US" sz="1300" b="1">
                <a:solidFill>
                  <a:schemeClr val="bg1"/>
                </a:solidFill>
                <a:effectLst/>
              </a:rPr>
              <a:t>Same Day Shipments:</a:t>
            </a:r>
            <a:endParaRPr lang="en-US" sz="1300">
              <a:solidFill>
                <a:schemeClr val="bg1"/>
              </a:solidFill>
              <a:effectLst/>
            </a:endParaRPr>
          </a:p>
          <a:p>
            <a:pPr marL="742950" lvl="1" indent="-285750">
              <a:spcBef>
                <a:spcPts val="0"/>
              </a:spcBef>
              <a:spcAft>
                <a:spcPts val="0"/>
              </a:spcAft>
              <a:buFont typeface="Arial" panose="020B0604020202020204" pitchFamily="34" charset="0"/>
              <a:buChar char="•"/>
            </a:pPr>
            <a:r>
              <a:rPr lang="en-US" sz="1300">
                <a:solidFill>
                  <a:schemeClr val="bg1"/>
                </a:solidFill>
                <a:effectLst/>
              </a:rPr>
              <a:t>While Same Day shipments are relatively lower in quantity compared to other ship modes, they have witnessed growth in all top 5 cities.</a:t>
            </a:r>
          </a:p>
          <a:p>
            <a:pPr marL="742950" lvl="1" indent="-285750">
              <a:spcBef>
                <a:spcPts val="0"/>
              </a:spcBef>
              <a:spcAft>
                <a:spcPts val="0"/>
              </a:spcAft>
              <a:buFont typeface="Arial" panose="020B0604020202020204" pitchFamily="34" charset="0"/>
              <a:buChar char="•"/>
            </a:pPr>
            <a:r>
              <a:rPr lang="en-US" sz="1300">
                <a:solidFill>
                  <a:schemeClr val="bg1"/>
                </a:solidFill>
                <a:effectLst/>
              </a:rPr>
              <a:t>Urban areas like New York City, Los Angeles, and San Francisco likely contribute to the demand for immediate deliveries.</a:t>
            </a:r>
          </a:p>
          <a:p>
            <a:pPr>
              <a:spcBef>
                <a:spcPts val="0"/>
              </a:spcBef>
              <a:spcAft>
                <a:spcPts val="0"/>
              </a:spcAft>
              <a:buFont typeface="+mj-lt"/>
              <a:buAutoNum type="arabicPeriod"/>
            </a:pPr>
            <a:r>
              <a:rPr lang="en-US" sz="1300" b="1">
                <a:solidFill>
                  <a:schemeClr val="bg1"/>
                </a:solidFill>
                <a:effectLst/>
              </a:rPr>
              <a:t>Second Class Shipments:</a:t>
            </a:r>
            <a:endParaRPr lang="en-US" sz="1300">
              <a:solidFill>
                <a:schemeClr val="bg1"/>
              </a:solidFill>
              <a:effectLst/>
            </a:endParaRPr>
          </a:p>
          <a:p>
            <a:pPr marL="742950" lvl="1" indent="-285750">
              <a:spcBef>
                <a:spcPts val="0"/>
              </a:spcBef>
              <a:spcAft>
                <a:spcPts val="0"/>
              </a:spcAft>
              <a:buFont typeface="Arial" panose="020B0604020202020204" pitchFamily="34" charset="0"/>
              <a:buChar char="•"/>
            </a:pPr>
            <a:r>
              <a:rPr lang="en-US" sz="1300">
                <a:solidFill>
                  <a:schemeClr val="bg1"/>
                </a:solidFill>
                <a:effectLst/>
              </a:rPr>
              <a:t>The quantity of </a:t>
            </a:r>
            <a:r>
              <a:rPr lang="en-US" sz="1300">
                <a:solidFill>
                  <a:schemeClr val="bg1"/>
                </a:solidFill>
              </a:rPr>
              <a:t>second-class</a:t>
            </a:r>
            <a:r>
              <a:rPr lang="en-US" sz="1300">
                <a:solidFill>
                  <a:schemeClr val="bg1"/>
                </a:solidFill>
                <a:effectLst/>
              </a:rPr>
              <a:t> shipments varies among the top 5 cities.</a:t>
            </a:r>
          </a:p>
          <a:p>
            <a:pPr marL="742950" lvl="1" indent="-285750">
              <a:spcBef>
                <a:spcPts val="0"/>
              </a:spcBef>
              <a:spcAft>
                <a:spcPts val="0"/>
              </a:spcAft>
              <a:buFont typeface="Arial" panose="020B0604020202020204" pitchFamily="34" charset="0"/>
              <a:buChar char="•"/>
            </a:pPr>
            <a:r>
              <a:rPr lang="en-US" sz="1300">
                <a:solidFill>
                  <a:schemeClr val="bg1"/>
                </a:solidFill>
                <a:effectLst/>
              </a:rPr>
              <a:t>San Francisco and Seattle show a consistent growth trend, indicating the preference for a balance between cost and delivery time.</a:t>
            </a:r>
          </a:p>
          <a:p>
            <a:pPr>
              <a:spcBef>
                <a:spcPts val="0"/>
              </a:spcBef>
              <a:spcAft>
                <a:spcPts val="0"/>
              </a:spcAft>
              <a:buFont typeface="+mj-lt"/>
              <a:buAutoNum type="arabicPeriod"/>
            </a:pPr>
            <a:r>
              <a:rPr lang="en-US" sz="1300" b="1">
                <a:solidFill>
                  <a:schemeClr val="bg1"/>
                </a:solidFill>
                <a:effectLst/>
              </a:rPr>
              <a:t>Standard Class Shipments:</a:t>
            </a:r>
            <a:endParaRPr lang="en-US" sz="1300">
              <a:solidFill>
                <a:schemeClr val="bg1"/>
              </a:solidFill>
              <a:effectLst/>
            </a:endParaRPr>
          </a:p>
          <a:p>
            <a:pPr marL="742950" lvl="1" indent="-285750">
              <a:spcBef>
                <a:spcPts val="0"/>
              </a:spcBef>
              <a:spcAft>
                <a:spcPts val="0"/>
              </a:spcAft>
              <a:buFont typeface="Arial" panose="020B0604020202020204" pitchFamily="34" charset="0"/>
              <a:buChar char="•"/>
            </a:pPr>
            <a:r>
              <a:rPr lang="en-US" sz="1300">
                <a:solidFill>
                  <a:schemeClr val="bg1"/>
                </a:solidFill>
                <a:effectLst/>
              </a:rPr>
              <a:t>Standard Class shipments exhibit the highest quantities across all ship modes and cities.</a:t>
            </a:r>
          </a:p>
          <a:p>
            <a:pPr marL="742950" lvl="1" indent="-285750">
              <a:spcBef>
                <a:spcPts val="0"/>
              </a:spcBef>
              <a:spcAft>
                <a:spcPts val="0"/>
              </a:spcAft>
              <a:buFont typeface="Arial" panose="020B0604020202020204" pitchFamily="34" charset="0"/>
              <a:buChar char="•"/>
            </a:pPr>
            <a:r>
              <a:rPr lang="en-US" sz="1300">
                <a:solidFill>
                  <a:schemeClr val="bg1"/>
                </a:solidFill>
                <a:effectLst/>
              </a:rPr>
              <a:t>This model is famous for its cost-effectiveness and is extensively used in cities with high sales volume, such as New York City and Los Angeles.</a:t>
            </a:r>
          </a:p>
          <a:p>
            <a:pPr marL="0" indent="0">
              <a:spcBef>
                <a:spcPts val="0"/>
              </a:spcBef>
              <a:spcAft>
                <a:spcPts val="0"/>
              </a:spcAft>
              <a:buNone/>
            </a:pPr>
            <a:endParaRPr lang="en-US" sz="1300">
              <a:solidFill>
                <a:schemeClr val="bg1"/>
              </a:solidFill>
              <a:effectLst/>
            </a:endParaRPr>
          </a:p>
          <a:p>
            <a:pPr marL="0" indent="0">
              <a:spcBef>
                <a:spcPts val="0"/>
              </a:spcBef>
              <a:spcAft>
                <a:spcPts val="0"/>
              </a:spcAft>
              <a:buNone/>
            </a:pPr>
            <a:r>
              <a:rPr lang="en-US" sz="1300" b="1">
                <a:solidFill>
                  <a:schemeClr val="bg1"/>
                </a:solidFill>
                <a:effectLst/>
              </a:rPr>
              <a:t>It's worth noting that each city's unique characteristics, consumer preferences, and economic activities contribute to the varying quantities of shipments by ship mode. These insights can help tailor shipping strategies to serve the demands of each city best and optimize customer satisfaction.</a:t>
            </a:r>
          </a:p>
          <a:p>
            <a:endParaRPr lang="en-US" sz="1300">
              <a:solidFill>
                <a:schemeClr val="bg1"/>
              </a:solidFill>
            </a:endParaRPr>
          </a:p>
        </p:txBody>
      </p:sp>
    </p:spTree>
    <p:extLst>
      <p:ext uri="{BB962C8B-B14F-4D97-AF65-F5344CB8AC3E}">
        <p14:creationId xmlns:p14="http://schemas.microsoft.com/office/powerpoint/2010/main" val="36777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5">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a:extLst>
              <a:ext uri="{FF2B5EF4-FFF2-40B4-BE49-F238E27FC236}">
                <a16:creationId xmlns:a16="http://schemas.microsoft.com/office/drawing/2014/main" id="{B2180F79-A4D5-B150-5F78-5E50B49EA8B5}"/>
              </a:ext>
            </a:extLst>
          </p:cNvPr>
          <p:cNvPicPr>
            <a:picLocks noGrp="1" noChangeAspect="1"/>
          </p:cNvPicPr>
          <p:nvPr>
            <p:ph idx="1"/>
          </p:nvPr>
        </p:nvPicPr>
        <p:blipFill>
          <a:blip r:embed="rId2"/>
          <a:stretch>
            <a:fillRect/>
          </a:stretch>
        </p:blipFill>
        <p:spPr>
          <a:xfrm>
            <a:off x="2210973" y="643467"/>
            <a:ext cx="7328093" cy="5571066"/>
          </a:xfrm>
          <a:prstGeom prst="rect">
            <a:avLst/>
          </a:prstGeom>
        </p:spPr>
      </p:pic>
    </p:spTree>
    <p:extLst>
      <p:ext uri="{BB962C8B-B14F-4D97-AF65-F5344CB8AC3E}">
        <p14:creationId xmlns:p14="http://schemas.microsoft.com/office/powerpoint/2010/main" val="354742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8009-0C72-A29A-6B86-3ECBD95BD26B}"/>
              </a:ext>
            </a:extLst>
          </p:cNvPr>
          <p:cNvSpPr>
            <a:spLocks noGrp="1"/>
          </p:cNvSpPr>
          <p:nvPr>
            <p:ph type="title"/>
          </p:nvPr>
        </p:nvSpPr>
        <p:spPr>
          <a:xfrm>
            <a:off x="1229032" y="365760"/>
            <a:ext cx="5997678" cy="1325562"/>
          </a:xfrm>
        </p:spPr>
        <p:txBody>
          <a:bodyPr>
            <a:normAutofit/>
          </a:bodyPr>
          <a:lstStyle/>
          <a:p>
            <a:r>
              <a:rPr lang="en-US" b="1" i="0">
                <a:effectLst/>
                <a:latin typeface="Söhne"/>
              </a:rPr>
              <a:t>Segment Analysis: Sales Variance among Regions</a:t>
            </a:r>
            <a:endParaRPr lang="en-US" dirty="0"/>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EAD48CB-E7AF-24A8-ECB0-4C99D8515949}"/>
              </a:ext>
            </a:extLst>
          </p:cNvPr>
          <p:cNvSpPr>
            <a:spLocks noGrp="1"/>
          </p:cNvSpPr>
          <p:nvPr>
            <p:ph idx="1"/>
          </p:nvPr>
        </p:nvSpPr>
        <p:spPr>
          <a:xfrm>
            <a:off x="1211139" y="2005739"/>
            <a:ext cx="6015571" cy="4174398"/>
          </a:xfrm>
        </p:spPr>
        <p:txBody>
          <a:bodyPr>
            <a:normAutofit/>
          </a:bodyPr>
          <a:lstStyle/>
          <a:p>
            <a:pPr marL="0" indent="0">
              <a:buNone/>
            </a:pPr>
            <a:r>
              <a:rPr lang="en-US" sz="2400" b="0" i="0" dirty="0">
                <a:effectLst/>
                <a:latin typeface="Söhne"/>
              </a:rPr>
              <a:t>Analyzing the differences in sales between each segment across regions provides valuable insights into consumer behavior and market trends. Let's dive into the sales variances among regions and segments:</a:t>
            </a:r>
            <a:endParaRPr lang="en-US" sz="2400" dirty="0"/>
          </a:p>
        </p:txBody>
      </p:sp>
      <p:pic>
        <p:nvPicPr>
          <p:cNvPr id="5" name="Picture 4" descr="Graph">
            <a:extLst>
              <a:ext uri="{FF2B5EF4-FFF2-40B4-BE49-F238E27FC236}">
                <a16:creationId xmlns:a16="http://schemas.microsoft.com/office/drawing/2014/main" id="{35CC537B-5DC9-A10C-E86B-DE1216E55536}"/>
              </a:ext>
            </a:extLst>
          </p:cNvPr>
          <p:cNvPicPr>
            <a:picLocks noChangeAspect="1"/>
          </p:cNvPicPr>
          <p:nvPr/>
        </p:nvPicPr>
        <p:blipFill rotWithShape="1">
          <a:blip r:embed="rId2"/>
          <a:srcRect l="23163" r="34429"/>
          <a:stretch/>
        </p:blipFill>
        <p:spPr>
          <a:xfrm>
            <a:off x="7538689" y="10"/>
            <a:ext cx="4653311" cy="6857990"/>
          </a:xfrm>
          <a:prstGeom prst="rect">
            <a:avLst/>
          </a:prstGeom>
        </p:spPr>
      </p:pic>
    </p:spTree>
    <p:extLst>
      <p:ext uri="{BB962C8B-B14F-4D97-AF65-F5344CB8AC3E}">
        <p14:creationId xmlns:p14="http://schemas.microsoft.com/office/powerpoint/2010/main" val="28831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4" descr="Abstract blurred background of department store">
            <a:extLst>
              <a:ext uri="{FF2B5EF4-FFF2-40B4-BE49-F238E27FC236}">
                <a16:creationId xmlns:a16="http://schemas.microsoft.com/office/drawing/2014/main" id="{73C65C87-3D93-5E18-EA59-D04E8CF65FFC}"/>
              </a:ext>
            </a:extLst>
          </p:cNvPr>
          <p:cNvPicPr>
            <a:picLocks noChangeAspect="1"/>
          </p:cNvPicPr>
          <p:nvPr/>
        </p:nvPicPr>
        <p:blipFill rotWithShape="1">
          <a:blip r:embed="rId2">
            <a:alphaModFix amt="35000"/>
          </a:blip>
          <a:srcRect b="9020"/>
          <a:stretch/>
        </p:blipFill>
        <p:spPr>
          <a:xfrm>
            <a:off x="20" y="10"/>
            <a:ext cx="11292820" cy="6857990"/>
          </a:xfrm>
          <a:prstGeom prst="rect">
            <a:avLst/>
          </a:prstGeom>
        </p:spPr>
      </p:pic>
      <p:sp>
        <p:nvSpPr>
          <p:cNvPr id="3" name="Content Placeholder 2">
            <a:extLst>
              <a:ext uri="{FF2B5EF4-FFF2-40B4-BE49-F238E27FC236}">
                <a16:creationId xmlns:a16="http://schemas.microsoft.com/office/drawing/2014/main" id="{D861C881-20ED-6AF9-B913-69B6AF60989C}"/>
              </a:ext>
            </a:extLst>
          </p:cNvPr>
          <p:cNvSpPr>
            <a:spLocks noGrp="1"/>
          </p:cNvSpPr>
          <p:nvPr>
            <p:ph idx="1"/>
          </p:nvPr>
        </p:nvSpPr>
        <p:spPr>
          <a:xfrm>
            <a:off x="1261872" y="606148"/>
            <a:ext cx="9468332" cy="4973558"/>
          </a:xfrm>
        </p:spPr>
        <p:txBody>
          <a:bodyPr>
            <a:normAutofit fontScale="92500" lnSpcReduction="10000"/>
          </a:bodyPr>
          <a:lstStyle/>
          <a:p>
            <a:pPr>
              <a:buFont typeface="+mj-lt"/>
              <a:buAutoNum type="arabicPeriod"/>
            </a:pPr>
            <a:r>
              <a:rPr lang="en-US" sz="2600" b="1" i="0" dirty="0">
                <a:solidFill>
                  <a:schemeClr val="bg1"/>
                </a:solidFill>
                <a:effectLst/>
                <a:latin typeface="Söhne"/>
              </a:rPr>
              <a:t>Central Region:</a:t>
            </a:r>
            <a:endParaRPr lang="en-US" sz="2600" b="0" i="0" dirty="0">
              <a:solidFill>
                <a:schemeClr val="bg1"/>
              </a:solidFill>
              <a:effectLst/>
              <a:latin typeface="Söhne"/>
            </a:endParaRPr>
          </a:p>
          <a:p>
            <a:pPr marL="742950" lvl="1" indent="-285750">
              <a:buFont typeface="+mj-lt"/>
              <a:buAutoNum type="arabicPeriod"/>
            </a:pPr>
            <a:r>
              <a:rPr lang="en-US" sz="2600" b="0" i="0" dirty="0">
                <a:solidFill>
                  <a:schemeClr val="bg1"/>
                </a:solidFill>
                <a:effectLst/>
                <a:latin typeface="Söhne"/>
              </a:rPr>
              <a:t>Consumers in the Central region exhibit a strong preference for purchases, contributing significantly to the total sales.</a:t>
            </a:r>
          </a:p>
          <a:p>
            <a:pPr marL="742950" lvl="1" indent="-285750">
              <a:buFont typeface="+mj-lt"/>
              <a:buAutoNum type="arabicPeriod"/>
            </a:pPr>
            <a:r>
              <a:rPr lang="en-US" sz="2600" b="0" i="0" dirty="0">
                <a:solidFill>
                  <a:schemeClr val="bg1"/>
                </a:solidFill>
                <a:effectLst/>
                <a:latin typeface="Söhne"/>
              </a:rPr>
              <a:t>Corporate and Home Office segments follow with slightly lower sales quantities.</a:t>
            </a:r>
          </a:p>
          <a:p>
            <a:pPr marL="742950" lvl="1" indent="-285750">
              <a:buFont typeface="+mj-lt"/>
              <a:buAutoNum type="arabicPeriod"/>
            </a:pPr>
            <a:r>
              <a:rPr lang="en-US" sz="2600" b="0" i="0" dirty="0">
                <a:solidFill>
                  <a:schemeClr val="bg1"/>
                </a:solidFill>
                <a:effectLst/>
                <a:latin typeface="Söhne"/>
              </a:rPr>
              <a:t>This indicates a consumer-driven market in the Central region.</a:t>
            </a:r>
            <a:endParaRPr lang="en-US" sz="2600" b="1" i="0" dirty="0">
              <a:solidFill>
                <a:schemeClr val="bg1"/>
              </a:solidFill>
              <a:effectLst/>
              <a:latin typeface="Söhne"/>
            </a:endParaRPr>
          </a:p>
          <a:p>
            <a:pPr>
              <a:buFont typeface="+mj-lt"/>
              <a:buAutoNum type="arabicPeriod"/>
            </a:pPr>
            <a:r>
              <a:rPr lang="en-US" sz="2600" b="1" i="0" dirty="0">
                <a:solidFill>
                  <a:schemeClr val="bg1"/>
                </a:solidFill>
                <a:effectLst/>
                <a:latin typeface="Söhne"/>
              </a:rPr>
              <a:t>East Region:</a:t>
            </a:r>
            <a:endParaRPr lang="en-US" sz="2600" b="0" i="0" dirty="0">
              <a:solidFill>
                <a:schemeClr val="bg1"/>
              </a:solidFill>
              <a:effectLst/>
              <a:latin typeface="Söhne"/>
            </a:endParaRPr>
          </a:p>
          <a:p>
            <a:pPr marL="742950" lvl="1" indent="-285750">
              <a:buFont typeface="+mj-lt"/>
              <a:buAutoNum type="arabicPeriod"/>
            </a:pPr>
            <a:r>
              <a:rPr lang="en-US" sz="2600" b="0" i="0" dirty="0">
                <a:solidFill>
                  <a:schemeClr val="bg1"/>
                </a:solidFill>
                <a:effectLst/>
                <a:latin typeface="Söhne"/>
              </a:rPr>
              <a:t>In the East region, the Consumer segment generates the highest sales, indicating strong consumer demand.</a:t>
            </a:r>
          </a:p>
          <a:p>
            <a:pPr marL="742950" lvl="1" indent="-285750">
              <a:buFont typeface="+mj-lt"/>
              <a:buAutoNum type="arabicPeriod"/>
            </a:pPr>
            <a:r>
              <a:rPr lang="en-US" sz="2600" b="0" i="0" dirty="0">
                <a:solidFill>
                  <a:schemeClr val="bg1"/>
                </a:solidFill>
                <a:effectLst/>
                <a:latin typeface="Söhne"/>
              </a:rPr>
              <a:t>The Corporate segment follows with substantial sales, while the Home Office segment contributes less.</a:t>
            </a:r>
          </a:p>
          <a:p>
            <a:pPr marL="742950" lvl="1" indent="-285750">
              <a:buFont typeface="+mj-lt"/>
              <a:buAutoNum type="arabicPeriod"/>
            </a:pPr>
            <a:r>
              <a:rPr lang="en-US" sz="2600" b="0" i="0" dirty="0">
                <a:solidFill>
                  <a:schemeClr val="bg1"/>
                </a:solidFill>
                <a:effectLst/>
                <a:latin typeface="Söhne"/>
              </a:rPr>
              <a:t>The East region's focus on consumer and corporate sales suggests a robust economic landscape.</a:t>
            </a:r>
          </a:p>
          <a:p>
            <a:pPr marL="0" indent="0">
              <a:buNone/>
            </a:pPr>
            <a:endParaRPr lang="en-US" sz="1700" dirty="0">
              <a:solidFill>
                <a:schemeClr val="bg1"/>
              </a:solidFill>
            </a:endParaRPr>
          </a:p>
        </p:txBody>
      </p:sp>
    </p:spTree>
    <p:extLst>
      <p:ext uri="{BB962C8B-B14F-4D97-AF65-F5344CB8AC3E}">
        <p14:creationId xmlns:p14="http://schemas.microsoft.com/office/powerpoint/2010/main" val="2201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 coloured shirts hanging on the closet">
            <a:extLst>
              <a:ext uri="{FF2B5EF4-FFF2-40B4-BE49-F238E27FC236}">
                <a16:creationId xmlns:a16="http://schemas.microsoft.com/office/drawing/2014/main" id="{D8123F94-213D-C43C-240C-07A1FA2BFC20}"/>
              </a:ext>
            </a:extLst>
          </p:cNvPr>
          <p:cNvPicPr>
            <a:picLocks noChangeAspect="1"/>
          </p:cNvPicPr>
          <p:nvPr/>
        </p:nvPicPr>
        <p:blipFill rotWithShape="1">
          <a:blip r:embed="rId2">
            <a:alphaModFix amt="35000"/>
          </a:blip>
          <a:srcRect b="8678"/>
          <a:stretch/>
        </p:blipFill>
        <p:spPr>
          <a:xfrm>
            <a:off x="20" y="10"/>
            <a:ext cx="11292820" cy="6857990"/>
          </a:xfrm>
          <a:prstGeom prst="rect">
            <a:avLst/>
          </a:prstGeom>
        </p:spPr>
      </p:pic>
      <p:sp>
        <p:nvSpPr>
          <p:cNvPr id="3" name="Content Placeholder 2">
            <a:extLst>
              <a:ext uri="{FF2B5EF4-FFF2-40B4-BE49-F238E27FC236}">
                <a16:creationId xmlns:a16="http://schemas.microsoft.com/office/drawing/2014/main" id="{B27A7B83-73B0-22A6-2368-C60DB21FC103}"/>
              </a:ext>
            </a:extLst>
          </p:cNvPr>
          <p:cNvSpPr>
            <a:spLocks noGrp="1"/>
          </p:cNvSpPr>
          <p:nvPr>
            <p:ph idx="1"/>
          </p:nvPr>
        </p:nvSpPr>
        <p:spPr>
          <a:xfrm>
            <a:off x="1042219" y="1032387"/>
            <a:ext cx="9242323" cy="5329084"/>
          </a:xfrm>
        </p:spPr>
        <p:txBody>
          <a:bodyPr>
            <a:normAutofit/>
          </a:bodyPr>
          <a:lstStyle/>
          <a:p>
            <a:pPr>
              <a:buFont typeface="+mj-lt"/>
              <a:buAutoNum type="arabicPeriod"/>
            </a:pPr>
            <a:r>
              <a:rPr lang="en-US" sz="2400" b="1" i="0" dirty="0">
                <a:solidFill>
                  <a:schemeClr val="bg1"/>
                </a:solidFill>
                <a:effectLst/>
                <a:latin typeface="Söhne"/>
              </a:rPr>
              <a:t>South Region:</a:t>
            </a:r>
            <a:endParaRPr lang="en-US" sz="2400" b="0" i="0" dirty="0">
              <a:solidFill>
                <a:schemeClr val="bg1"/>
              </a:solidFill>
              <a:effectLst/>
              <a:latin typeface="Söhne"/>
            </a:endParaRPr>
          </a:p>
          <a:p>
            <a:pPr marL="742950" lvl="1" indent="-285750">
              <a:buFont typeface="+mj-lt"/>
              <a:buAutoNum type="arabicPeriod"/>
            </a:pPr>
            <a:r>
              <a:rPr lang="en-US" sz="2400" b="0" i="0" dirty="0">
                <a:solidFill>
                  <a:schemeClr val="bg1"/>
                </a:solidFill>
                <a:effectLst/>
                <a:latin typeface="Söhne"/>
              </a:rPr>
              <a:t>Like the East, the Consumer segment leads in sales in the South region, highlighting consumer-oriented markets.</a:t>
            </a:r>
          </a:p>
          <a:p>
            <a:pPr marL="742950" lvl="1" indent="-285750">
              <a:buFont typeface="+mj-lt"/>
              <a:buAutoNum type="arabicPeriod"/>
            </a:pPr>
            <a:r>
              <a:rPr lang="en-US" sz="2400" b="0" i="0" dirty="0">
                <a:solidFill>
                  <a:schemeClr val="bg1"/>
                </a:solidFill>
                <a:effectLst/>
                <a:latin typeface="Söhne"/>
              </a:rPr>
              <a:t>The Corporate segment follows, though with a notable gap from the Consumer segment.</a:t>
            </a:r>
          </a:p>
          <a:p>
            <a:pPr marL="742950" lvl="1" indent="-285750">
              <a:buFont typeface="+mj-lt"/>
              <a:buAutoNum type="arabicPeriod"/>
            </a:pPr>
            <a:r>
              <a:rPr lang="en-US" sz="2400" b="0" i="0" dirty="0">
                <a:solidFill>
                  <a:schemeClr val="bg1"/>
                </a:solidFill>
                <a:effectLst/>
                <a:latin typeface="Söhne"/>
              </a:rPr>
              <a:t>Home Office sales are lower compared to the other segments.</a:t>
            </a:r>
          </a:p>
          <a:p>
            <a:pPr>
              <a:buFont typeface="+mj-lt"/>
              <a:buAutoNum type="arabicPeriod"/>
            </a:pPr>
            <a:r>
              <a:rPr lang="en-US" sz="2400" b="1" i="0" dirty="0">
                <a:solidFill>
                  <a:schemeClr val="bg1"/>
                </a:solidFill>
                <a:effectLst/>
                <a:latin typeface="Söhne"/>
              </a:rPr>
              <a:t>West Region:</a:t>
            </a:r>
            <a:endParaRPr lang="en-US" sz="2400" b="0" i="0" dirty="0">
              <a:solidFill>
                <a:schemeClr val="bg1"/>
              </a:solidFill>
              <a:effectLst/>
              <a:latin typeface="Söhne"/>
            </a:endParaRPr>
          </a:p>
          <a:p>
            <a:pPr marL="742950" lvl="1" indent="-285750">
              <a:buFont typeface="+mj-lt"/>
              <a:buAutoNum type="arabicPeriod"/>
            </a:pPr>
            <a:r>
              <a:rPr lang="en-US" sz="2400" b="0" i="0" dirty="0">
                <a:solidFill>
                  <a:schemeClr val="bg1"/>
                </a:solidFill>
                <a:effectLst/>
                <a:latin typeface="Söhne"/>
              </a:rPr>
              <a:t>The West region stands out with balanced sales across all segments: Consumer, Corporate, and Home Office.</a:t>
            </a:r>
          </a:p>
          <a:p>
            <a:pPr marL="742950" lvl="1" indent="-285750">
              <a:buFont typeface="+mj-lt"/>
              <a:buAutoNum type="arabicPeriod"/>
            </a:pPr>
            <a:r>
              <a:rPr lang="en-US" sz="2400" b="0" i="0" dirty="0">
                <a:solidFill>
                  <a:schemeClr val="bg1"/>
                </a:solidFill>
                <a:effectLst/>
                <a:latin typeface="Söhne"/>
              </a:rPr>
              <a:t>This diversity suggests a well-rounded market with active participation from different customer types.</a:t>
            </a: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07371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A31F-CD8A-F194-023E-395F86D5DA7A}"/>
              </a:ext>
            </a:extLst>
          </p:cNvPr>
          <p:cNvSpPr>
            <a:spLocks noGrp="1"/>
          </p:cNvSpPr>
          <p:nvPr>
            <p:ph type="title"/>
          </p:nvPr>
        </p:nvSpPr>
        <p:spPr>
          <a:xfrm>
            <a:off x="1261872" y="365760"/>
            <a:ext cx="9692640" cy="1325562"/>
          </a:xfrm>
        </p:spPr>
        <p:txBody>
          <a:bodyPr>
            <a:normAutofit/>
          </a:bodyPr>
          <a:lstStyle/>
          <a:p>
            <a:r>
              <a:rPr lang="en-US"/>
              <a:t>Summary</a:t>
            </a:r>
            <a:endParaRPr lang="en-US" dirty="0"/>
          </a:p>
        </p:txBody>
      </p:sp>
      <p:sp>
        <p:nvSpPr>
          <p:cNvPr id="3" name="Content Placeholder 2">
            <a:extLst>
              <a:ext uri="{FF2B5EF4-FFF2-40B4-BE49-F238E27FC236}">
                <a16:creationId xmlns:a16="http://schemas.microsoft.com/office/drawing/2014/main" id="{4F659A7A-3699-6AAF-D577-1EFA2F633BA3}"/>
              </a:ext>
            </a:extLst>
          </p:cNvPr>
          <p:cNvSpPr>
            <a:spLocks noGrp="1"/>
          </p:cNvSpPr>
          <p:nvPr>
            <p:ph idx="1"/>
          </p:nvPr>
        </p:nvSpPr>
        <p:spPr>
          <a:xfrm>
            <a:off x="1261872" y="1933575"/>
            <a:ext cx="4401509" cy="4246562"/>
          </a:xfrm>
        </p:spPr>
        <p:txBody>
          <a:bodyPr>
            <a:normAutofit/>
          </a:bodyPr>
          <a:lstStyle/>
          <a:p>
            <a:pPr marL="0" indent="0">
              <a:buNone/>
            </a:pPr>
            <a:r>
              <a:rPr lang="en-US" dirty="0"/>
              <a:t>By synthesizing these takeaways, businesses comprehensively understand their sales landscape. Recognizing segment-driven sales trends, adapting shipping strategies to city preferences, and tailoring marketing approaches can lead to effective revenue generation and customer satisfaction. Understanding the interplay between region, segment, ship mode, and city characteristics is crucial for optimizing operations and driving success in a dynamic market environment.</a:t>
            </a:r>
          </a:p>
        </p:txBody>
      </p:sp>
      <p:pic>
        <p:nvPicPr>
          <p:cNvPr id="9" name="Graphic 6" descr="Bar chart">
            <a:extLst>
              <a:ext uri="{FF2B5EF4-FFF2-40B4-BE49-F238E27FC236}">
                <a16:creationId xmlns:a16="http://schemas.microsoft.com/office/drawing/2014/main" id="{E7CBBF28-E61E-E7C6-945B-08C55907C3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22457466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TotalTime>
  <Words>602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Schoolbook</vt:lpstr>
      <vt:lpstr>Söhne</vt:lpstr>
      <vt:lpstr>Wingdings 2</vt:lpstr>
      <vt:lpstr>View</vt:lpstr>
      <vt:lpstr>Sales Analysis</vt:lpstr>
      <vt:lpstr>PowerPoint Presentation</vt:lpstr>
      <vt:lpstr>PowerPoint Presentation</vt:lpstr>
      <vt:lpstr>Relationship between Ship Mode and Top 5 Cities by Sales:</vt:lpstr>
      <vt:lpstr>PowerPoint Presentation</vt:lpstr>
      <vt:lpstr>Segment Analysis: Sales Variance among Regions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
  <cp:lastModifiedBy>David Benitoe</cp:lastModifiedBy>
  <cp:revision>1</cp:revision>
  <dcterms:created xsi:type="dcterms:W3CDTF">2023-08-31T01:56:25Z</dcterms:created>
  <dcterms:modified xsi:type="dcterms:W3CDTF">2023-08-31T02:40:40Z</dcterms:modified>
</cp:coreProperties>
</file>