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6"/>
  </p:notesMasterIdLst>
  <p:sldIdLst>
    <p:sldId id="256" r:id="rId5"/>
    <p:sldId id="261" r:id="rId6"/>
    <p:sldId id="258" r:id="rId7"/>
    <p:sldId id="260" r:id="rId8"/>
    <p:sldId id="267" r:id="rId9"/>
    <p:sldId id="271" r:id="rId10"/>
    <p:sldId id="273" r:id="rId11"/>
    <p:sldId id="286" r:id="rId12"/>
    <p:sldId id="275" r:id="rId13"/>
    <p:sldId id="276" r:id="rId14"/>
    <p:sldId id="277" r:id="rId15"/>
    <p:sldId id="281" r:id="rId16"/>
    <p:sldId id="282" r:id="rId17"/>
    <p:sldId id="283" r:id="rId18"/>
    <p:sldId id="264" r:id="rId19"/>
    <p:sldId id="279" r:id="rId20"/>
    <p:sldId id="268" r:id="rId21"/>
    <p:sldId id="284" r:id="rId22"/>
    <p:sldId id="269" r:id="rId23"/>
    <p:sldId id="270" r:id="rId24"/>
    <p:sldId id="285" r:id="rId25"/>
  </p:sldIdLst>
  <p:sldSz cx="12192000" cy="6858000"/>
  <p:notesSz cx="6858000" cy="9144000"/>
  <p:embeddedFontLst>
    <p:embeddedFont>
      <p:font typeface="Barlow Condensed" panose="00000506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CCB87-1D0A-6FEC-DD9D-25F80DDC457A}" v="4" dt="2024-04-15T03:23:16.341"/>
    <p1510:client id="{67A2DEBF-9292-4490-860E-1DF17768ED17}" v="1377" dt="2024-04-15T16:35:32.955"/>
    <p1510:client id="{A33FDCD9-03C4-EE30-B938-BFAE300D3766}" v="214" dt="2024-04-15T17:51:49.683"/>
    <p1510:client id="{D3570AFC-9089-76D8-F4B2-48C07245F3E9}" v="36" dt="2024-04-15T04:56:35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, Benjamin" userId="S::dbenjamin@wm.edu::d47055fd-1e3c-4cee-8239-652c52a22c93" providerId="AD" clId="Web-{D3570AFC-9089-76D8-F4B2-48C07245F3E9}"/>
    <pc:docChg chg="modSld">
      <pc:chgData name="Benjamin, Benjamin" userId="S::dbenjamin@wm.edu::d47055fd-1e3c-4cee-8239-652c52a22c93" providerId="AD" clId="Web-{D3570AFC-9089-76D8-F4B2-48C07245F3E9}" dt="2024-04-15T04:56:35.706" v="27" actId="14100"/>
      <pc:docMkLst>
        <pc:docMk/>
      </pc:docMkLst>
      <pc:sldChg chg="modSp">
        <pc:chgData name="Benjamin, Benjamin" userId="S::dbenjamin@wm.edu::d47055fd-1e3c-4cee-8239-652c52a22c93" providerId="AD" clId="Web-{D3570AFC-9089-76D8-F4B2-48C07245F3E9}" dt="2024-04-15T02:47:31.769" v="20" actId="20577"/>
        <pc:sldMkLst>
          <pc:docMk/>
          <pc:sldMk cId="0" sldId="256"/>
        </pc:sldMkLst>
        <pc:spChg chg="mod">
          <ac:chgData name="Benjamin, Benjamin" userId="S::dbenjamin@wm.edu::d47055fd-1e3c-4cee-8239-652c52a22c93" providerId="AD" clId="Web-{D3570AFC-9089-76D8-F4B2-48C07245F3E9}" dt="2024-04-15T02:47:31.769" v="20" actId="20577"/>
          <ac:spMkLst>
            <pc:docMk/>
            <pc:sldMk cId="0" sldId="256"/>
            <ac:spMk id="2" creationId="{A837E729-7219-0D84-35E2-6AFF058E764D}"/>
          </ac:spMkLst>
        </pc:spChg>
        <pc:spChg chg="mod">
          <ac:chgData name="Benjamin, Benjamin" userId="S::dbenjamin@wm.edu::d47055fd-1e3c-4cee-8239-652c52a22c93" providerId="AD" clId="Web-{D3570AFC-9089-76D8-F4B2-48C07245F3E9}" dt="2024-04-15T02:47:25.487" v="10" actId="20577"/>
          <ac:spMkLst>
            <pc:docMk/>
            <pc:sldMk cId="0" sldId="256"/>
            <ac:spMk id="172" creationId="{00000000-0000-0000-0000-000000000000}"/>
          </ac:spMkLst>
        </pc:spChg>
      </pc:sldChg>
      <pc:sldChg chg="delSp modSp">
        <pc:chgData name="Benjamin, Benjamin" userId="S::dbenjamin@wm.edu::d47055fd-1e3c-4cee-8239-652c52a22c93" providerId="AD" clId="Web-{D3570AFC-9089-76D8-F4B2-48C07245F3E9}" dt="2024-04-15T02:56:44.224" v="24" actId="14100"/>
        <pc:sldMkLst>
          <pc:docMk/>
          <pc:sldMk cId="0" sldId="258"/>
        </pc:sldMkLst>
        <pc:spChg chg="mod">
          <ac:chgData name="Benjamin, Benjamin" userId="S::dbenjamin@wm.edu::d47055fd-1e3c-4cee-8239-652c52a22c93" providerId="AD" clId="Web-{D3570AFC-9089-76D8-F4B2-48C07245F3E9}" dt="2024-04-15T02:56:44.224" v="24" actId="14100"/>
          <ac:spMkLst>
            <pc:docMk/>
            <pc:sldMk cId="0" sldId="258"/>
            <ac:spMk id="195" creationId="{00000000-0000-0000-0000-000000000000}"/>
          </ac:spMkLst>
        </pc:spChg>
        <pc:grpChg chg="mod">
          <ac:chgData name="Benjamin, Benjamin" userId="S::dbenjamin@wm.edu::d47055fd-1e3c-4cee-8239-652c52a22c93" providerId="AD" clId="Web-{D3570AFC-9089-76D8-F4B2-48C07245F3E9}" dt="2024-04-15T02:48:25.223" v="22" actId="1076"/>
          <ac:grpSpMkLst>
            <pc:docMk/>
            <pc:sldMk cId="0" sldId="258"/>
            <ac:grpSpMk id="197" creationId="{00000000-0000-0000-0000-000000000000}"/>
          </ac:grpSpMkLst>
        </pc:grpChg>
        <pc:cxnChg chg="del">
          <ac:chgData name="Benjamin, Benjamin" userId="S::dbenjamin@wm.edu::d47055fd-1e3c-4cee-8239-652c52a22c93" providerId="AD" clId="Web-{D3570AFC-9089-76D8-F4B2-48C07245F3E9}" dt="2024-04-15T02:53:06.889" v="23"/>
          <ac:cxnSpMkLst>
            <pc:docMk/>
            <pc:sldMk cId="0" sldId="258"/>
            <ac:cxnSpMk id="202" creationId="{00000000-0000-0000-0000-000000000000}"/>
          </ac:cxnSpMkLst>
        </pc:cxnChg>
      </pc:sldChg>
      <pc:sldChg chg="addSp delSp">
        <pc:chgData name="Benjamin, Benjamin" userId="S::dbenjamin@wm.edu::d47055fd-1e3c-4cee-8239-652c52a22c93" providerId="AD" clId="Web-{D3570AFC-9089-76D8-F4B2-48C07245F3E9}" dt="2024-04-15T04:15:23.297" v="26"/>
        <pc:sldMkLst>
          <pc:docMk/>
          <pc:sldMk cId="0" sldId="263"/>
        </pc:sldMkLst>
        <pc:grpChg chg="add del">
          <ac:chgData name="Benjamin, Benjamin" userId="S::dbenjamin@wm.edu::d47055fd-1e3c-4cee-8239-652c52a22c93" providerId="AD" clId="Web-{D3570AFC-9089-76D8-F4B2-48C07245F3E9}" dt="2024-04-15T04:15:23.297" v="26"/>
          <ac:grpSpMkLst>
            <pc:docMk/>
            <pc:sldMk cId="0" sldId="263"/>
            <ac:grpSpMk id="312" creationId="{00000000-0000-0000-0000-000000000000}"/>
          </ac:grpSpMkLst>
        </pc:grpChg>
      </pc:sldChg>
      <pc:sldChg chg="modSp">
        <pc:chgData name="Benjamin, Benjamin" userId="S::dbenjamin@wm.edu::d47055fd-1e3c-4cee-8239-652c52a22c93" providerId="AD" clId="Web-{D3570AFC-9089-76D8-F4B2-48C07245F3E9}" dt="2024-04-15T04:56:35.706" v="27" actId="14100"/>
        <pc:sldMkLst>
          <pc:docMk/>
          <pc:sldMk cId="1538884145" sldId="266"/>
        </pc:sldMkLst>
        <pc:spChg chg="mod">
          <ac:chgData name="Benjamin, Benjamin" userId="S::dbenjamin@wm.edu::d47055fd-1e3c-4cee-8239-652c52a22c93" providerId="AD" clId="Web-{D3570AFC-9089-76D8-F4B2-48C07245F3E9}" dt="2024-04-15T04:56:35.706" v="27" actId="14100"/>
          <ac:spMkLst>
            <pc:docMk/>
            <pc:sldMk cId="1538884145" sldId="266"/>
            <ac:spMk id="260" creationId="{00000000-0000-0000-0000-000000000000}"/>
          </ac:spMkLst>
        </pc:spChg>
      </pc:sldChg>
    </pc:docChg>
  </pc:docChgLst>
  <pc:docChgLst>
    <pc:chgData name="McLean-Arthur, Joseph" userId="14c07aae-e271-48dc-99f6-546b54ee9be6" providerId="ADAL" clId="{67A2DEBF-9292-4490-860E-1DF17768ED17}"/>
    <pc:docChg chg="undo custSel addSld delSld modSld sldOrd">
      <pc:chgData name="McLean-Arthur, Joseph" userId="14c07aae-e271-48dc-99f6-546b54ee9be6" providerId="ADAL" clId="{67A2DEBF-9292-4490-860E-1DF17768ED17}" dt="2024-04-15T16:35:32.955" v="1388" actId="20577"/>
      <pc:docMkLst>
        <pc:docMk/>
      </pc:docMkLst>
      <pc:sldChg chg="addSp delSp modSp mod">
        <pc:chgData name="McLean-Arthur, Joseph" userId="14c07aae-e271-48dc-99f6-546b54ee9be6" providerId="ADAL" clId="{67A2DEBF-9292-4490-860E-1DF17768ED17}" dt="2024-04-15T02:56:41.490" v="361" actId="1076"/>
        <pc:sldMkLst>
          <pc:docMk/>
          <pc:sldMk cId="0" sldId="256"/>
        </pc:sldMkLst>
        <pc:spChg chg="add mod">
          <ac:chgData name="McLean-Arthur, Joseph" userId="14c07aae-e271-48dc-99f6-546b54ee9be6" providerId="ADAL" clId="{67A2DEBF-9292-4490-860E-1DF17768ED17}" dt="2024-04-15T02:53:39.638" v="216" actId="1076"/>
          <ac:spMkLst>
            <pc:docMk/>
            <pc:sldMk cId="0" sldId="256"/>
            <ac:spMk id="2" creationId="{A837E729-7219-0D84-35E2-6AFF058E764D}"/>
          </ac:spMkLst>
        </pc:spChg>
        <pc:spChg chg="add mod">
          <ac:chgData name="McLean-Arthur, Joseph" userId="14c07aae-e271-48dc-99f6-546b54ee9be6" providerId="ADAL" clId="{67A2DEBF-9292-4490-860E-1DF17768ED17}" dt="2024-04-15T02:56:41.490" v="361" actId="1076"/>
          <ac:spMkLst>
            <pc:docMk/>
            <pc:sldMk cId="0" sldId="256"/>
            <ac:spMk id="3" creationId="{29F58ECD-844F-3BF5-3D6F-1B050DC4C09F}"/>
          </ac:spMkLst>
        </pc:spChg>
        <pc:spChg chg="add del mod">
          <ac:chgData name="McLean-Arthur, Joseph" userId="14c07aae-e271-48dc-99f6-546b54ee9be6" providerId="ADAL" clId="{67A2DEBF-9292-4490-860E-1DF17768ED17}" dt="2024-04-15T02:41:05.520" v="38" actId="478"/>
          <ac:spMkLst>
            <pc:docMk/>
            <pc:sldMk cId="0" sldId="256"/>
            <ac:spMk id="4" creationId="{189635F3-5599-8E79-2C56-35DE79D9E7C0}"/>
          </ac:spMkLst>
        </pc:spChg>
        <pc:spChg chg="mod">
          <ac:chgData name="McLean-Arthur, Joseph" userId="14c07aae-e271-48dc-99f6-546b54ee9be6" providerId="ADAL" clId="{67A2DEBF-9292-4490-860E-1DF17768ED17}" dt="2024-04-15T02:53:46.669" v="217" actId="1076"/>
          <ac:spMkLst>
            <pc:docMk/>
            <pc:sldMk cId="0" sldId="256"/>
            <ac:spMk id="172" creationId="{00000000-0000-0000-0000-000000000000}"/>
          </ac:spMkLst>
        </pc:spChg>
        <pc:spChg chg="del">
          <ac:chgData name="McLean-Arthur, Joseph" userId="14c07aae-e271-48dc-99f6-546b54ee9be6" providerId="ADAL" clId="{67A2DEBF-9292-4490-860E-1DF17768ED17}" dt="2024-04-15T02:41:03.619" v="37" actId="478"/>
          <ac:spMkLst>
            <pc:docMk/>
            <pc:sldMk cId="0" sldId="256"/>
            <ac:spMk id="173" creationId="{00000000-0000-0000-0000-000000000000}"/>
          </ac:spMkLst>
        </pc:spChg>
        <pc:picChg chg="mod">
          <ac:chgData name="McLean-Arthur, Joseph" userId="14c07aae-e271-48dc-99f6-546b54ee9be6" providerId="ADAL" clId="{67A2DEBF-9292-4490-860E-1DF17768ED17}" dt="2024-04-15T02:25:45.884" v="0" actId="14826"/>
          <ac:picMkLst>
            <pc:docMk/>
            <pc:sldMk cId="0" sldId="256"/>
            <ac:picMk id="171" creationId="{00000000-0000-0000-0000-000000000000}"/>
          </ac:picMkLst>
        </pc:picChg>
      </pc:sldChg>
      <pc:sldChg chg="del ord">
        <pc:chgData name="McLean-Arthur, Joseph" userId="14c07aae-e271-48dc-99f6-546b54ee9be6" providerId="ADAL" clId="{67A2DEBF-9292-4490-860E-1DF17768ED17}" dt="2024-04-15T04:21:36.592" v="962" actId="47"/>
        <pc:sldMkLst>
          <pc:docMk/>
          <pc:sldMk cId="0" sldId="257"/>
        </pc:sldMkLst>
      </pc:sldChg>
      <pc:sldChg chg="addSp modSp mod ord">
        <pc:chgData name="McLean-Arthur, Joseph" userId="14c07aae-e271-48dc-99f6-546b54ee9be6" providerId="ADAL" clId="{67A2DEBF-9292-4490-860E-1DF17768ED17}" dt="2024-04-15T03:47:32.891" v="605"/>
        <pc:sldMkLst>
          <pc:docMk/>
          <pc:sldMk cId="0" sldId="258"/>
        </pc:sldMkLst>
        <pc:spChg chg="add mod">
          <ac:chgData name="McLean-Arthur, Joseph" userId="14c07aae-e271-48dc-99f6-546b54ee9be6" providerId="ADAL" clId="{67A2DEBF-9292-4490-860E-1DF17768ED17}" dt="2024-04-15T03:23:38.278" v="398"/>
          <ac:spMkLst>
            <pc:docMk/>
            <pc:sldMk cId="0" sldId="258"/>
            <ac:spMk id="2" creationId="{6756925F-43E0-09E9-F4F3-FBCBD28AE544}"/>
          </ac:spMkLst>
        </pc:spChg>
        <pc:spChg chg="mod">
          <ac:chgData name="McLean-Arthur, Joseph" userId="14c07aae-e271-48dc-99f6-546b54ee9be6" providerId="ADAL" clId="{67A2DEBF-9292-4490-860E-1DF17768ED17}" dt="2024-04-15T02:43:00.274" v="81" actId="20577"/>
          <ac:spMkLst>
            <pc:docMk/>
            <pc:sldMk cId="0" sldId="258"/>
            <ac:spMk id="19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47:24.655" v="603" actId="20577"/>
          <ac:spMkLst>
            <pc:docMk/>
            <pc:sldMk cId="0" sldId="258"/>
            <ac:spMk id="195" creationId="{00000000-0000-0000-0000-000000000000}"/>
          </ac:spMkLst>
        </pc:spChg>
        <pc:picChg chg="add mod">
          <ac:chgData name="McLean-Arthur, Joseph" userId="14c07aae-e271-48dc-99f6-546b54ee9be6" providerId="ADAL" clId="{67A2DEBF-9292-4490-860E-1DF17768ED17}" dt="2024-04-15T03:28:40.501" v="407" actId="1076"/>
          <ac:picMkLst>
            <pc:docMk/>
            <pc:sldMk cId="0" sldId="258"/>
            <ac:picMk id="1026" creationId="{3168EB16-1727-BD1B-4920-ABEAA9A4D9AF}"/>
          </ac:picMkLst>
        </pc:picChg>
      </pc:sldChg>
      <pc:sldChg chg="addSp modSp del">
        <pc:chgData name="McLean-Arthur, Joseph" userId="14c07aae-e271-48dc-99f6-546b54ee9be6" providerId="ADAL" clId="{67A2DEBF-9292-4490-860E-1DF17768ED17}" dt="2024-04-15T04:21:20.667" v="959" actId="47"/>
        <pc:sldMkLst>
          <pc:docMk/>
          <pc:sldMk cId="0" sldId="259"/>
        </pc:sldMkLst>
        <pc:spChg chg="add mod">
          <ac:chgData name="McLean-Arthur, Joseph" userId="14c07aae-e271-48dc-99f6-546b54ee9be6" providerId="ADAL" clId="{67A2DEBF-9292-4490-860E-1DF17768ED17}" dt="2024-04-15T03:23:57.148" v="399"/>
          <ac:spMkLst>
            <pc:docMk/>
            <pc:sldMk cId="0" sldId="259"/>
            <ac:spMk id="2" creationId="{FC326E15-D258-57DD-E4F6-24CF49CDCE9C}"/>
          </ac:spMkLst>
        </pc:spChg>
      </pc:sldChg>
      <pc:sldChg chg="addSp modSp mod ord">
        <pc:chgData name="McLean-Arthur, Joseph" userId="14c07aae-e271-48dc-99f6-546b54ee9be6" providerId="ADAL" clId="{67A2DEBF-9292-4490-860E-1DF17768ED17}" dt="2024-04-15T04:16:15.105" v="844" actId="20577"/>
        <pc:sldMkLst>
          <pc:docMk/>
          <pc:sldMk cId="0" sldId="260"/>
        </pc:sldMkLst>
        <pc:spChg chg="add mod">
          <ac:chgData name="McLean-Arthur, Joseph" userId="14c07aae-e271-48dc-99f6-546b54ee9be6" providerId="ADAL" clId="{67A2DEBF-9292-4490-860E-1DF17768ED17}" dt="2024-04-15T03:45:25.169" v="570"/>
          <ac:spMkLst>
            <pc:docMk/>
            <pc:sldMk cId="0" sldId="260"/>
            <ac:spMk id="2" creationId="{C76DE86B-3766-4D69-12BF-15B840A5549F}"/>
          </ac:spMkLst>
        </pc:spChg>
        <pc:spChg chg="mod">
          <ac:chgData name="McLean-Arthur, Joseph" userId="14c07aae-e271-48dc-99f6-546b54ee9be6" providerId="ADAL" clId="{67A2DEBF-9292-4490-860E-1DF17768ED17}" dt="2024-04-15T03:41:30.116" v="428"/>
          <ac:spMkLst>
            <pc:docMk/>
            <pc:sldMk cId="0" sldId="260"/>
            <ac:spMk id="229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16:15.105" v="844" actId="20577"/>
          <ac:spMkLst>
            <pc:docMk/>
            <pc:sldMk cId="0" sldId="260"/>
            <ac:spMk id="23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41:40.844" v="429"/>
          <ac:spMkLst>
            <pc:docMk/>
            <pc:sldMk cId="0" sldId="260"/>
            <ac:spMk id="231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15:52.436" v="826" actId="21"/>
          <ac:spMkLst>
            <pc:docMk/>
            <pc:sldMk cId="0" sldId="260"/>
            <ac:spMk id="232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41:20.282" v="427"/>
          <ac:spMkLst>
            <pc:docMk/>
            <pc:sldMk cId="0" sldId="260"/>
            <ac:spMk id="233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15:13.307" v="824" actId="313"/>
          <ac:spMkLst>
            <pc:docMk/>
            <pc:sldMk cId="0" sldId="260"/>
            <ac:spMk id="23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45:02.110" v="569" actId="20577"/>
          <ac:spMkLst>
            <pc:docMk/>
            <pc:sldMk cId="0" sldId="260"/>
            <ac:spMk id="244" creationId="{00000000-0000-0000-0000-000000000000}"/>
          </ac:spMkLst>
        </pc:spChg>
      </pc:sldChg>
      <pc:sldChg chg="addSp delSp modSp mod ord">
        <pc:chgData name="McLean-Arthur, Joseph" userId="14c07aae-e271-48dc-99f6-546b54ee9be6" providerId="ADAL" clId="{67A2DEBF-9292-4490-860E-1DF17768ED17}" dt="2024-04-15T02:52:44.035" v="188" actId="1035"/>
        <pc:sldMkLst>
          <pc:docMk/>
          <pc:sldMk cId="0" sldId="261"/>
        </pc:sldMkLst>
        <pc:spChg chg="add del">
          <ac:chgData name="McLean-Arthur, Joseph" userId="14c07aae-e271-48dc-99f6-546b54ee9be6" providerId="ADAL" clId="{67A2DEBF-9292-4490-860E-1DF17768ED17}" dt="2024-04-15T02:50:44.555" v="168" actId="22"/>
          <ac:spMkLst>
            <pc:docMk/>
            <pc:sldMk cId="0" sldId="261"/>
            <ac:spMk id="3" creationId="{A6F43112-AB2A-99A0-F468-7ACC84A7B0B3}"/>
          </ac:spMkLst>
        </pc:spChg>
        <pc:spChg chg="add mod">
          <ac:chgData name="McLean-Arthur, Joseph" userId="14c07aae-e271-48dc-99f6-546b54ee9be6" providerId="ADAL" clId="{67A2DEBF-9292-4490-860E-1DF17768ED17}" dt="2024-04-15T02:52:44.035" v="188" actId="1035"/>
          <ac:spMkLst>
            <pc:docMk/>
            <pc:sldMk cId="0" sldId="261"/>
            <ac:spMk id="4" creationId="{D646662A-BEB8-5993-A529-9DB7552353D5}"/>
          </ac:spMkLst>
        </pc:spChg>
        <pc:spChg chg="mod">
          <ac:chgData name="McLean-Arthur, Joseph" userId="14c07aae-e271-48dc-99f6-546b54ee9be6" providerId="ADAL" clId="{67A2DEBF-9292-4490-860E-1DF17768ED17}" dt="2024-04-15T02:51:00.989" v="172" actId="20577"/>
          <ac:spMkLst>
            <pc:docMk/>
            <pc:sldMk cId="0" sldId="261"/>
            <ac:spMk id="26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2:50:58.274" v="171"/>
          <ac:spMkLst>
            <pc:docMk/>
            <pc:sldMk cId="0" sldId="261"/>
            <ac:spMk id="261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2:44:55.049" v="143" actId="20577"/>
          <ac:spMkLst>
            <pc:docMk/>
            <pc:sldMk cId="0" sldId="261"/>
            <ac:spMk id="262" creationId="{00000000-0000-0000-0000-000000000000}"/>
          </ac:spMkLst>
        </pc:spChg>
      </pc:sldChg>
      <pc:sldChg chg="del">
        <pc:chgData name="McLean-Arthur, Joseph" userId="14c07aae-e271-48dc-99f6-546b54ee9be6" providerId="ADAL" clId="{67A2DEBF-9292-4490-860E-1DF17768ED17}" dt="2024-04-15T04:21:25.099" v="960" actId="47"/>
        <pc:sldMkLst>
          <pc:docMk/>
          <pc:sldMk cId="0" sldId="262"/>
        </pc:sldMkLst>
      </pc:sldChg>
      <pc:sldChg chg="del">
        <pc:chgData name="McLean-Arthur, Joseph" userId="14c07aae-e271-48dc-99f6-546b54ee9be6" providerId="ADAL" clId="{67A2DEBF-9292-4490-860E-1DF17768ED17}" dt="2024-04-15T04:21:28.494" v="961" actId="47"/>
        <pc:sldMkLst>
          <pc:docMk/>
          <pc:sldMk cId="0" sldId="263"/>
        </pc:sldMkLst>
      </pc:sldChg>
      <pc:sldChg chg="addSp delSp modSp mod ord">
        <pc:chgData name="McLean-Arthur, Joseph" userId="14c07aae-e271-48dc-99f6-546b54ee9be6" providerId="ADAL" clId="{67A2DEBF-9292-4490-860E-1DF17768ED17}" dt="2024-04-15T04:55:19.546" v="1209" actId="14100"/>
        <pc:sldMkLst>
          <pc:docMk/>
          <pc:sldMk cId="0" sldId="264"/>
        </pc:sldMkLst>
        <pc:spChg chg="add del mod">
          <ac:chgData name="McLean-Arthur, Joseph" userId="14c07aae-e271-48dc-99f6-546b54ee9be6" providerId="ADAL" clId="{67A2DEBF-9292-4490-860E-1DF17768ED17}" dt="2024-04-15T03:57:22.972" v="667" actId="478"/>
          <ac:spMkLst>
            <pc:docMk/>
            <pc:sldMk cId="0" sldId="264"/>
            <ac:spMk id="3" creationId="{AEE174F4-7A22-DC6A-DE19-95998DD4CD50}"/>
          </ac:spMkLst>
        </pc:spChg>
        <pc:spChg chg="add del mod">
          <ac:chgData name="McLean-Arthur, Joseph" userId="14c07aae-e271-48dc-99f6-546b54ee9be6" providerId="ADAL" clId="{67A2DEBF-9292-4490-860E-1DF17768ED17}" dt="2024-04-15T03:57:38.900" v="670" actId="478"/>
          <ac:spMkLst>
            <pc:docMk/>
            <pc:sldMk cId="0" sldId="264"/>
            <ac:spMk id="5" creationId="{878CDCEC-001B-AD0E-E101-3D4BAE519DA6}"/>
          </ac:spMkLst>
        </pc:spChg>
        <pc:spChg chg="add del mod">
          <ac:chgData name="McLean-Arthur, Joseph" userId="14c07aae-e271-48dc-99f6-546b54ee9be6" providerId="ADAL" clId="{67A2DEBF-9292-4490-860E-1DF17768ED17}" dt="2024-04-15T03:57:58.994" v="673" actId="478"/>
          <ac:spMkLst>
            <pc:docMk/>
            <pc:sldMk cId="0" sldId="264"/>
            <ac:spMk id="7" creationId="{C34CC648-0554-1E4C-52FF-3B868946F33D}"/>
          </ac:spMkLst>
        </pc:spChg>
        <pc:spChg chg="add del mod">
          <ac:chgData name="McLean-Arthur, Joseph" userId="14c07aae-e271-48dc-99f6-546b54ee9be6" providerId="ADAL" clId="{67A2DEBF-9292-4490-860E-1DF17768ED17}" dt="2024-04-15T03:58:13.740" v="676" actId="478"/>
          <ac:spMkLst>
            <pc:docMk/>
            <pc:sldMk cId="0" sldId="264"/>
            <ac:spMk id="9" creationId="{EB41046B-F35F-4DB6-DF51-4B41D1FD7F71}"/>
          </ac:spMkLst>
        </pc:spChg>
        <pc:spChg chg="add del mod">
          <ac:chgData name="McLean-Arthur, Joseph" userId="14c07aae-e271-48dc-99f6-546b54ee9be6" providerId="ADAL" clId="{67A2DEBF-9292-4490-860E-1DF17768ED17}" dt="2024-04-15T03:58:43.446" v="681" actId="478"/>
          <ac:spMkLst>
            <pc:docMk/>
            <pc:sldMk cId="0" sldId="264"/>
            <ac:spMk id="11" creationId="{F6DC197D-8A75-4484-4D20-51F77BA34635}"/>
          </ac:spMkLst>
        </pc:spChg>
        <pc:spChg chg="add mod">
          <ac:chgData name="McLean-Arthur, Joseph" userId="14c07aae-e271-48dc-99f6-546b54ee9be6" providerId="ADAL" clId="{67A2DEBF-9292-4490-860E-1DF17768ED17}" dt="2024-04-15T04:21:01.708" v="957"/>
          <ac:spMkLst>
            <pc:docMk/>
            <pc:sldMk cId="0" sldId="264"/>
            <ac:spMk id="12" creationId="{0DE4B2B7-2A88-DBDC-857A-E92A3EF1FA78}"/>
          </ac:spMkLst>
        </pc:spChg>
        <pc:spChg chg="mod">
          <ac:chgData name="McLean-Arthur, Joseph" userId="14c07aae-e271-48dc-99f6-546b54ee9be6" providerId="ADAL" clId="{67A2DEBF-9292-4490-860E-1DF17768ED17}" dt="2024-04-15T03:56:45.397" v="653" actId="20577"/>
          <ac:spMkLst>
            <pc:docMk/>
            <pc:sldMk cId="0" sldId="264"/>
            <ac:spMk id="54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57:15.225" v="665"/>
          <ac:spMkLst>
            <pc:docMk/>
            <pc:sldMk cId="0" sldId="264"/>
            <ac:spMk id="541" creationId="{00000000-0000-0000-0000-000000000000}"/>
          </ac:spMkLst>
        </pc:spChg>
        <pc:spChg chg="del">
          <ac:chgData name="McLean-Arthur, Joseph" userId="14c07aae-e271-48dc-99f6-546b54ee9be6" providerId="ADAL" clId="{67A2DEBF-9292-4490-860E-1DF17768ED17}" dt="2024-04-15T03:57:36.383" v="669" actId="478"/>
          <ac:spMkLst>
            <pc:docMk/>
            <pc:sldMk cId="0" sldId="264"/>
            <ac:spMk id="542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57:33.757" v="668"/>
          <ac:spMkLst>
            <pc:docMk/>
            <pc:sldMk cId="0" sldId="264"/>
            <ac:spMk id="543" creationId="{00000000-0000-0000-0000-000000000000}"/>
          </ac:spMkLst>
        </pc:spChg>
        <pc:spChg chg="del">
          <ac:chgData name="McLean-Arthur, Joseph" userId="14c07aae-e271-48dc-99f6-546b54ee9be6" providerId="ADAL" clId="{67A2DEBF-9292-4490-860E-1DF17768ED17}" dt="2024-04-15T03:57:57.230" v="672" actId="478"/>
          <ac:spMkLst>
            <pc:docMk/>
            <pc:sldMk cId="0" sldId="264"/>
            <ac:spMk id="54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57:54.235" v="671"/>
          <ac:spMkLst>
            <pc:docMk/>
            <pc:sldMk cId="0" sldId="264"/>
            <ac:spMk id="545" creationId="{00000000-0000-0000-0000-000000000000}"/>
          </ac:spMkLst>
        </pc:spChg>
        <pc:spChg chg="del">
          <ac:chgData name="McLean-Arthur, Joseph" userId="14c07aae-e271-48dc-99f6-546b54ee9be6" providerId="ADAL" clId="{67A2DEBF-9292-4490-860E-1DF17768ED17}" dt="2024-04-15T03:58:12.295" v="675" actId="478"/>
          <ac:spMkLst>
            <pc:docMk/>
            <pc:sldMk cId="0" sldId="264"/>
            <ac:spMk id="546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58:09.475" v="674"/>
          <ac:spMkLst>
            <pc:docMk/>
            <pc:sldMk cId="0" sldId="264"/>
            <ac:spMk id="547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58:38.711" v="679" actId="20577"/>
          <ac:spMkLst>
            <pc:docMk/>
            <pc:sldMk cId="0" sldId="264"/>
            <ac:spMk id="548" creationId="{00000000-0000-0000-0000-000000000000}"/>
          </ac:spMkLst>
        </pc:spChg>
        <pc:spChg chg="del">
          <ac:chgData name="McLean-Arthur, Joseph" userId="14c07aae-e271-48dc-99f6-546b54ee9be6" providerId="ADAL" clId="{67A2DEBF-9292-4490-860E-1DF17768ED17}" dt="2024-04-15T03:57:19.037" v="666" actId="478"/>
          <ac:spMkLst>
            <pc:docMk/>
            <pc:sldMk cId="0" sldId="264"/>
            <ac:spMk id="549" creationId="{00000000-0000-0000-0000-000000000000}"/>
          </ac:spMkLst>
        </pc:spChg>
        <pc:spChg chg="del mod">
          <ac:chgData name="McLean-Arthur, Joseph" userId="14c07aae-e271-48dc-99f6-546b54ee9be6" providerId="ADAL" clId="{67A2DEBF-9292-4490-860E-1DF17768ED17}" dt="2024-04-15T03:58:41.511" v="680" actId="478"/>
          <ac:spMkLst>
            <pc:docMk/>
            <pc:sldMk cId="0" sldId="264"/>
            <ac:spMk id="550" creationId="{00000000-0000-0000-0000-000000000000}"/>
          </ac:spMkLst>
        </pc:spChg>
        <pc:picChg chg="add mod">
          <ac:chgData name="McLean-Arthur, Joseph" userId="14c07aae-e271-48dc-99f6-546b54ee9be6" providerId="ADAL" clId="{67A2DEBF-9292-4490-860E-1DF17768ED17}" dt="2024-04-15T04:55:19.546" v="1209" actId="14100"/>
          <ac:picMkLst>
            <pc:docMk/>
            <pc:sldMk cId="0" sldId="264"/>
            <ac:picMk id="2050" creationId="{63830DB7-58F1-69B7-AD25-45A2C6F24748}"/>
          </ac:picMkLst>
        </pc:picChg>
        <pc:picChg chg="add mod">
          <ac:chgData name="McLean-Arthur, Joseph" userId="14c07aae-e271-48dc-99f6-546b54ee9be6" providerId="ADAL" clId="{67A2DEBF-9292-4490-860E-1DF17768ED17}" dt="2024-04-15T04:02:06.555" v="700" actId="1076"/>
          <ac:picMkLst>
            <pc:docMk/>
            <pc:sldMk cId="0" sldId="264"/>
            <ac:picMk id="3074" creationId="{DCBEEB01-06A9-AA81-9731-CA04160C5E6A}"/>
          </ac:picMkLst>
        </pc:picChg>
        <pc:picChg chg="add mod">
          <ac:chgData name="McLean-Arthur, Joseph" userId="14c07aae-e271-48dc-99f6-546b54ee9be6" providerId="ADAL" clId="{67A2DEBF-9292-4490-860E-1DF17768ED17}" dt="2024-04-15T04:02:43.767" v="707" actId="1076"/>
          <ac:picMkLst>
            <pc:docMk/>
            <pc:sldMk cId="0" sldId="264"/>
            <ac:picMk id="3076" creationId="{24A3AC38-C36F-2EF6-1399-0ED2CC0E55C2}"/>
          </ac:picMkLst>
        </pc:picChg>
        <pc:picChg chg="add mod">
          <ac:chgData name="McLean-Arthur, Joseph" userId="14c07aae-e271-48dc-99f6-546b54ee9be6" providerId="ADAL" clId="{67A2DEBF-9292-4490-860E-1DF17768ED17}" dt="2024-04-15T04:02:32.887" v="705" actId="1076"/>
          <ac:picMkLst>
            <pc:docMk/>
            <pc:sldMk cId="0" sldId="264"/>
            <ac:picMk id="3078" creationId="{F6CF0E2C-F4AD-49C1-8DD8-476451D4A358}"/>
          </ac:picMkLst>
        </pc:picChg>
        <pc:picChg chg="add del mod">
          <ac:chgData name="McLean-Arthur, Joseph" userId="14c07aae-e271-48dc-99f6-546b54ee9be6" providerId="ADAL" clId="{67A2DEBF-9292-4490-860E-1DF17768ED17}" dt="2024-04-15T04:04:20.302" v="715" actId="478"/>
          <ac:picMkLst>
            <pc:docMk/>
            <pc:sldMk cId="0" sldId="264"/>
            <ac:picMk id="3080" creationId="{0E59CC32-6A1B-D549-97AD-B2171317404D}"/>
          </ac:picMkLst>
        </pc:picChg>
        <pc:picChg chg="add mod">
          <ac:chgData name="McLean-Arthur, Joseph" userId="14c07aae-e271-48dc-99f6-546b54ee9be6" providerId="ADAL" clId="{67A2DEBF-9292-4490-860E-1DF17768ED17}" dt="2024-04-15T04:04:34.667" v="717" actId="1076"/>
          <ac:picMkLst>
            <pc:docMk/>
            <pc:sldMk cId="0" sldId="264"/>
            <ac:picMk id="3082" creationId="{303604E3-9580-3CF5-27C8-8026C601ADFB}"/>
          </ac:picMkLst>
        </pc:picChg>
      </pc:sldChg>
      <pc:sldChg chg="del">
        <pc:chgData name="McLean-Arthur, Joseph" userId="14c07aae-e271-48dc-99f6-546b54ee9be6" providerId="ADAL" clId="{67A2DEBF-9292-4490-860E-1DF17768ED17}" dt="2024-04-15T04:21:42.046" v="963" actId="47"/>
        <pc:sldMkLst>
          <pc:docMk/>
          <pc:sldMk cId="0" sldId="265"/>
        </pc:sldMkLst>
      </pc:sldChg>
      <pc:sldChg chg="addSp modSp add del mod ord modClrScheme chgLayout">
        <pc:chgData name="McLean-Arthur, Joseph" userId="14c07aae-e271-48dc-99f6-546b54ee9be6" providerId="ADAL" clId="{67A2DEBF-9292-4490-860E-1DF17768ED17}" dt="2024-04-15T05:22:57.598" v="1249" actId="47"/>
        <pc:sldMkLst>
          <pc:docMk/>
          <pc:sldMk cId="1538884145" sldId="266"/>
        </pc:sldMkLst>
        <pc:spChg chg="add mod">
          <ac:chgData name="McLean-Arthur, Joseph" userId="14c07aae-e271-48dc-99f6-546b54ee9be6" providerId="ADAL" clId="{67A2DEBF-9292-4490-860E-1DF17768ED17}" dt="2024-04-15T04:21:05.267" v="958"/>
          <ac:spMkLst>
            <pc:docMk/>
            <pc:sldMk cId="1538884145" sldId="266"/>
            <ac:spMk id="2" creationId="{40D41205-8E75-CB69-8655-9BC37F3A9A21}"/>
          </ac:spMkLst>
        </pc:spChg>
        <pc:spChg chg="mod ord">
          <ac:chgData name="McLean-Arthur, Joseph" userId="14c07aae-e271-48dc-99f6-546b54ee9be6" providerId="ADAL" clId="{67A2DEBF-9292-4490-860E-1DF17768ED17}" dt="2024-04-15T05:22:15.661" v="1246" actId="700"/>
          <ac:spMkLst>
            <pc:docMk/>
            <pc:sldMk cId="1538884145" sldId="266"/>
            <ac:spMk id="260" creationId="{00000000-0000-0000-0000-000000000000}"/>
          </ac:spMkLst>
        </pc:spChg>
        <pc:spChg chg="mod ord">
          <ac:chgData name="McLean-Arthur, Joseph" userId="14c07aae-e271-48dc-99f6-546b54ee9be6" providerId="ADAL" clId="{67A2DEBF-9292-4490-860E-1DF17768ED17}" dt="2024-04-15T05:22:15.661" v="1246" actId="700"/>
          <ac:spMkLst>
            <pc:docMk/>
            <pc:sldMk cId="1538884145" sldId="266"/>
            <ac:spMk id="261" creationId="{00000000-0000-0000-0000-000000000000}"/>
          </ac:spMkLst>
        </pc:spChg>
        <pc:spChg chg="mod ord">
          <ac:chgData name="McLean-Arthur, Joseph" userId="14c07aae-e271-48dc-99f6-546b54ee9be6" providerId="ADAL" clId="{67A2DEBF-9292-4490-860E-1DF17768ED17}" dt="2024-04-15T05:22:15.661" v="1246" actId="700"/>
          <ac:spMkLst>
            <pc:docMk/>
            <pc:sldMk cId="1538884145" sldId="266"/>
            <ac:spMk id="262" creationId="{00000000-0000-0000-0000-000000000000}"/>
          </ac:spMkLst>
        </pc:spChg>
      </pc:sldChg>
      <pc:sldChg chg="modSp add mod">
        <pc:chgData name="McLean-Arthur, Joseph" userId="14c07aae-e271-48dc-99f6-546b54ee9be6" providerId="ADAL" clId="{67A2DEBF-9292-4490-860E-1DF17768ED17}" dt="2024-04-15T03:29:09.842" v="424" actId="20577"/>
        <pc:sldMkLst>
          <pc:docMk/>
          <pc:sldMk cId="2418634716" sldId="267"/>
        </pc:sldMkLst>
        <pc:spChg chg="mod">
          <ac:chgData name="McLean-Arthur, Joseph" userId="14c07aae-e271-48dc-99f6-546b54ee9be6" providerId="ADAL" clId="{67A2DEBF-9292-4490-860E-1DF17768ED17}" dt="2024-04-15T03:05:24.911" v="363"/>
          <ac:spMkLst>
            <pc:docMk/>
            <pc:sldMk cId="2418634716" sldId="267"/>
            <ac:spMk id="26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06:42.652" v="379" actId="14100"/>
          <ac:spMkLst>
            <pc:docMk/>
            <pc:sldMk cId="2418634716" sldId="267"/>
            <ac:spMk id="261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3:29:09.842" v="424" actId="20577"/>
          <ac:spMkLst>
            <pc:docMk/>
            <pc:sldMk cId="2418634716" sldId="267"/>
            <ac:spMk id="262" creationId="{00000000-0000-0000-0000-000000000000}"/>
          </ac:spMkLst>
        </pc:spChg>
      </pc:sldChg>
      <pc:sldChg chg="addSp delSp modSp add mod ord">
        <pc:chgData name="McLean-Arthur, Joseph" userId="14c07aae-e271-48dc-99f6-546b54ee9be6" providerId="ADAL" clId="{67A2DEBF-9292-4490-860E-1DF17768ED17}" dt="2024-04-15T04:57:28.622" v="1212" actId="1076"/>
        <pc:sldMkLst>
          <pc:docMk/>
          <pc:sldMk cId="2220824644" sldId="268"/>
        </pc:sldMkLst>
        <pc:spChg chg="mod">
          <ac:chgData name="McLean-Arthur, Joseph" userId="14c07aae-e271-48dc-99f6-546b54ee9be6" providerId="ADAL" clId="{67A2DEBF-9292-4490-860E-1DF17768ED17}" dt="2024-04-15T04:06:06.815" v="763" actId="20577"/>
          <ac:spMkLst>
            <pc:docMk/>
            <pc:sldMk cId="2220824644" sldId="268"/>
            <ac:spMk id="19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06:53.081" v="773" actId="20577"/>
          <ac:spMkLst>
            <pc:docMk/>
            <pc:sldMk cId="2220824644" sldId="268"/>
            <ac:spMk id="195" creationId="{00000000-0000-0000-0000-000000000000}"/>
          </ac:spMkLst>
        </pc:spChg>
        <pc:picChg chg="del">
          <ac:chgData name="McLean-Arthur, Joseph" userId="14c07aae-e271-48dc-99f6-546b54ee9be6" providerId="ADAL" clId="{67A2DEBF-9292-4490-860E-1DF17768ED17}" dt="2024-04-15T03:55:35.379" v="627" actId="478"/>
          <ac:picMkLst>
            <pc:docMk/>
            <pc:sldMk cId="2220824644" sldId="268"/>
            <ac:picMk id="1026" creationId="{3168EB16-1727-BD1B-4920-ABEAA9A4D9AF}"/>
          </ac:picMkLst>
        </pc:picChg>
        <pc:picChg chg="add del mod">
          <ac:chgData name="McLean-Arthur, Joseph" userId="14c07aae-e271-48dc-99f6-546b54ee9be6" providerId="ADAL" clId="{67A2DEBF-9292-4490-860E-1DF17768ED17}" dt="2024-04-15T03:58:47.714" v="682" actId="21"/>
          <ac:picMkLst>
            <pc:docMk/>
            <pc:sldMk cId="2220824644" sldId="268"/>
            <ac:picMk id="2050" creationId="{63830DB7-58F1-69B7-AD25-45A2C6F24748}"/>
          </ac:picMkLst>
        </pc:picChg>
        <pc:picChg chg="add mod">
          <ac:chgData name="McLean-Arthur, Joseph" userId="14c07aae-e271-48dc-99f6-546b54ee9be6" providerId="ADAL" clId="{67A2DEBF-9292-4490-860E-1DF17768ED17}" dt="2024-04-15T04:57:28.622" v="1212" actId="1076"/>
          <ac:picMkLst>
            <pc:docMk/>
            <pc:sldMk cId="2220824644" sldId="268"/>
            <ac:picMk id="2052" creationId="{A1E59F25-A345-40B1-C90C-8EAADBCC7A02}"/>
          </ac:picMkLst>
        </pc:picChg>
      </pc:sldChg>
      <pc:sldChg chg="addSp delSp modSp add mod">
        <pc:chgData name="McLean-Arthur, Joseph" userId="14c07aae-e271-48dc-99f6-546b54ee9be6" providerId="ADAL" clId="{67A2DEBF-9292-4490-860E-1DF17768ED17}" dt="2024-04-15T04:57:14.265" v="1210" actId="1076"/>
        <pc:sldMkLst>
          <pc:docMk/>
          <pc:sldMk cId="836773759" sldId="269"/>
        </pc:sldMkLst>
        <pc:spChg chg="mod">
          <ac:chgData name="McLean-Arthur, Joseph" userId="14c07aae-e271-48dc-99f6-546b54ee9be6" providerId="ADAL" clId="{67A2DEBF-9292-4490-860E-1DF17768ED17}" dt="2024-04-15T04:10:38.582" v="798" actId="20577"/>
          <ac:spMkLst>
            <pc:docMk/>
            <pc:sldMk cId="836773759" sldId="269"/>
            <ac:spMk id="19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10:33.687" v="788" actId="20577"/>
          <ac:spMkLst>
            <pc:docMk/>
            <pc:sldMk cId="836773759" sldId="269"/>
            <ac:spMk id="195" creationId="{00000000-0000-0000-0000-000000000000}"/>
          </ac:spMkLst>
        </pc:spChg>
        <pc:picChg chg="del">
          <ac:chgData name="McLean-Arthur, Joseph" userId="14c07aae-e271-48dc-99f6-546b54ee9be6" providerId="ADAL" clId="{67A2DEBF-9292-4490-860E-1DF17768ED17}" dt="2024-04-15T04:11:06.644" v="799" actId="478"/>
          <ac:picMkLst>
            <pc:docMk/>
            <pc:sldMk cId="836773759" sldId="269"/>
            <ac:picMk id="2052" creationId="{A1E59F25-A345-40B1-C90C-8EAADBCC7A02}"/>
          </ac:picMkLst>
        </pc:picChg>
        <pc:picChg chg="add mod">
          <ac:chgData name="McLean-Arthur, Joseph" userId="14c07aae-e271-48dc-99f6-546b54ee9be6" providerId="ADAL" clId="{67A2DEBF-9292-4490-860E-1DF17768ED17}" dt="2024-04-15T04:57:14.265" v="1210" actId="1076"/>
          <ac:picMkLst>
            <pc:docMk/>
            <pc:sldMk cId="836773759" sldId="269"/>
            <ac:picMk id="4098" creationId="{53E21C73-72D7-AB69-5457-EE6E09204F9F}"/>
          </ac:picMkLst>
        </pc:picChg>
      </pc:sldChg>
      <pc:sldChg chg="addSp delSp modSp add mod">
        <pc:chgData name="McLean-Arthur, Joseph" userId="14c07aae-e271-48dc-99f6-546b54ee9be6" providerId="ADAL" clId="{67A2DEBF-9292-4490-860E-1DF17768ED17}" dt="2024-04-15T04:57:23.242" v="1211" actId="1076"/>
        <pc:sldMkLst>
          <pc:docMk/>
          <pc:sldMk cId="1098270767" sldId="270"/>
        </pc:sldMkLst>
        <pc:spChg chg="mod">
          <ac:chgData name="McLean-Arthur, Joseph" userId="14c07aae-e271-48dc-99f6-546b54ee9be6" providerId="ADAL" clId="{67A2DEBF-9292-4490-860E-1DF17768ED17}" dt="2024-04-15T04:13:38.818" v="819" actId="20577"/>
          <ac:spMkLst>
            <pc:docMk/>
            <pc:sldMk cId="1098270767" sldId="270"/>
            <ac:spMk id="19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13:20.196" v="817" actId="20577"/>
          <ac:spMkLst>
            <pc:docMk/>
            <pc:sldMk cId="1098270767" sldId="270"/>
            <ac:spMk id="195" creationId="{00000000-0000-0000-0000-000000000000}"/>
          </ac:spMkLst>
        </pc:spChg>
        <pc:picChg chg="del">
          <ac:chgData name="McLean-Arthur, Joseph" userId="14c07aae-e271-48dc-99f6-546b54ee9be6" providerId="ADAL" clId="{67A2DEBF-9292-4490-860E-1DF17768ED17}" dt="2024-04-15T04:14:07.787" v="820" actId="478"/>
          <ac:picMkLst>
            <pc:docMk/>
            <pc:sldMk cId="1098270767" sldId="270"/>
            <ac:picMk id="4098" creationId="{53E21C73-72D7-AB69-5457-EE6E09204F9F}"/>
          </ac:picMkLst>
        </pc:picChg>
        <pc:picChg chg="add mod">
          <ac:chgData name="McLean-Arthur, Joseph" userId="14c07aae-e271-48dc-99f6-546b54ee9be6" providerId="ADAL" clId="{67A2DEBF-9292-4490-860E-1DF17768ED17}" dt="2024-04-15T04:57:23.242" v="1211" actId="1076"/>
          <ac:picMkLst>
            <pc:docMk/>
            <pc:sldMk cId="1098270767" sldId="270"/>
            <ac:picMk id="5122" creationId="{F1859CD8-DB89-8A33-E2E6-E0F5DD02F642}"/>
          </ac:picMkLst>
        </pc:picChg>
      </pc:sldChg>
      <pc:sldChg chg="modSp add mod ord">
        <pc:chgData name="McLean-Arthur, Joseph" userId="14c07aae-e271-48dc-99f6-546b54ee9be6" providerId="ADAL" clId="{67A2DEBF-9292-4490-860E-1DF17768ED17}" dt="2024-04-15T04:51:32.615" v="1207" actId="20577"/>
        <pc:sldMkLst>
          <pc:docMk/>
          <pc:sldMk cId="3786414706" sldId="271"/>
        </pc:sldMkLst>
        <pc:spChg chg="mod">
          <ac:chgData name="McLean-Arthur, Joseph" userId="14c07aae-e271-48dc-99f6-546b54ee9be6" providerId="ADAL" clId="{67A2DEBF-9292-4490-860E-1DF17768ED17}" dt="2024-04-15T04:41:34.056" v="1115" actId="20577"/>
          <ac:spMkLst>
            <pc:docMk/>
            <pc:sldMk cId="3786414706" sldId="271"/>
            <ac:spMk id="19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51:32.615" v="1207" actId="20577"/>
          <ac:spMkLst>
            <pc:docMk/>
            <pc:sldMk cId="3786414706" sldId="271"/>
            <ac:spMk id="195" creationId="{00000000-0000-0000-0000-000000000000}"/>
          </ac:spMkLst>
        </pc:spChg>
      </pc:sldChg>
      <pc:sldChg chg="add del">
        <pc:chgData name="McLean-Arthur, Joseph" userId="14c07aae-e271-48dc-99f6-546b54ee9be6" providerId="ADAL" clId="{67A2DEBF-9292-4490-860E-1DF17768ED17}" dt="2024-04-15T04:42:20.599" v="1117" actId="47"/>
        <pc:sldMkLst>
          <pc:docMk/>
          <pc:sldMk cId="2429570975" sldId="272"/>
        </pc:sldMkLst>
      </pc:sldChg>
      <pc:sldChg chg="modSp add mod">
        <pc:chgData name="McLean-Arthur, Joseph" userId="14c07aae-e271-48dc-99f6-546b54ee9be6" providerId="ADAL" clId="{67A2DEBF-9292-4490-860E-1DF17768ED17}" dt="2024-04-15T04:40:55.144" v="1105" actId="20577"/>
        <pc:sldMkLst>
          <pc:docMk/>
          <pc:sldMk cId="3547645583" sldId="273"/>
        </pc:sldMkLst>
        <pc:spChg chg="mod">
          <ac:chgData name="McLean-Arthur, Joseph" userId="14c07aae-e271-48dc-99f6-546b54ee9be6" providerId="ADAL" clId="{67A2DEBF-9292-4490-860E-1DF17768ED17}" dt="2024-04-15T04:40:23.720" v="1084" actId="255"/>
          <ac:spMkLst>
            <pc:docMk/>
            <pc:sldMk cId="3547645583" sldId="273"/>
            <ac:spMk id="26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0:55.144" v="1105" actId="20577"/>
          <ac:spMkLst>
            <pc:docMk/>
            <pc:sldMk cId="3547645583" sldId="273"/>
            <ac:spMk id="261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0:43.572" v="1098" actId="20577"/>
          <ac:spMkLst>
            <pc:docMk/>
            <pc:sldMk cId="3547645583" sldId="273"/>
            <ac:spMk id="262" creationId="{00000000-0000-0000-0000-000000000000}"/>
          </ac:spMkLst>
        </pc:spChg>
      </pc:sldChg>
      <pc:sldChg chg="modSp add del mod">
        <pc:chgData name="McLean-Arthur, Joseph" userId="14c07aae-e271-48dc-99f6-546b54ee9be6" providerId="ADAL" clId="{67A2DEBF-9292-4490-860E-1DF17768ED17}" dt="2024-04-15T04:53:40.752" v="1208" actId="47"/>
        <pc:sldMkLst>
          <pc:docMk/>
          <pc:sldMk cId="1761083664" sldId="274"/>
        </pc:sldMkLst>
        <pc:spChg chg="mod">
          <ac:chgData name="McLean-Arthur, Joseph" userId="14c07aae-e271-48dc-99f6-546b54ee9be6" providerId="ADAL" clId="{67A2DEBF-9292-4490-860E-1DF17768ED17}" dt="2024-04-15T04:42:42.310" v="1153" actId="20577"/>
          <ac:spMkLst>
            <pc:docMk/>
            <pc:sldMk cId="1761083664" sldId="274"/>
            <ac:spMk id="19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2:56.976" v="1154"/>
          <ac:spMkLst>
            <pc:docMk/>
            <pc:sldMk cId="1761083664" sldId="274"/>
            <ac:spMk id="195" creationId="{00000000-0000-0000-0000-000000000000}"/>
          </ac:spMkLst>
        </pc:spChg>
      </pc:sldChg>
      <pc:sldChg chg="modSp add mod ord">
        <pc:chgData name="McLean-Arthur, Joseph" userId="14c07aae-e271-48dc-99f6-546b54ee9be6" providerId="ADAL" clId="{67A2DEBF-9292-4490-860E-1DF17768ED17}" dt="2024-04-15T16:35:32.955" v="1388" actId="20577"/>
        <pc:sldMkLst>
          <pc:docMk/>
          <pc:sldMk cId="407159318" sldId="275"/>
        </pc:sldMkLst>
        <pc:spChg chg="mod">
          <ac:chgData name="McLean-Arthur, Joseph" userId="14c07aae-e271-48dc-99f6-546b54ee9be6" providerId="ADAL" clId="{67A2DEBF-9292-4490-860E-1DF17768ED17}" dt="2024-04-15T04:44:14.146" v="1160"/>
          <ac:spMkLst>
            <pc:docMk/>
            <pc:sldMk cId="407159318" sldId="275"/>
            <ac:spMk id="229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16:35:32.955" v="1388" actId="20577"/>
          <ac:spMkLst>
            <pc:docMk/>
            <pc:sldMk cId="407159318" sldId="275"/>
            <ac:spMk id="23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4:41.683" v="1162"/>
          <ac:spMkLst>
            <pc:docMk/>
            <pc:sldMk cId="407159318" sldId="275"/>
            <ac:spMk id="231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5:00.986" v="1164" actId="20577"/>
          <ac:spMkLst>
            <pc:docMk/>
            <pc:sldMk cId="407159318" sldId="275"/>
            <ac:spMk id="232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3:41.551" v="1158"/>
          <ac:spMkLst>
            <pc:docMk/>
            <pc:sldMk cId="407159318" sldId="275"/>
            <ac:spMk id="233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3:55.291" v="1159"/>
          <ac:spMkLst>
            <pc:docMk/>
            <pc:sldMk cId="407159318" sldId="275"/>
            <ac:spMk id="23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9:38.937" v="1181" actId="20577"/>
          <ac:spMkLst>
            <pc:docMk/>
            <pc:sldMk cId="407159318" sldId="275"/>
            <ac:spMk id="238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9:42.891" v="1183" actId="20577"/>
          <ac:spMkLst>
            <pc:docMk/>
            <pc:sldMk cId="407159318" sldId="275"/>
            <ac:spMk id="239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9:47.961" v="1189" actId="20577"/>
          <ac:spMkLst>
            <pc:docMk/>
            <pc:sldMk cId="407159318" sldId="275"/>
            <ac:spMk id="24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5:16.550" v="1165"/>
          <ac:spMkLst>
            <pc:docMk/>
            <pc:sldMk cId="407159318" sldId="275"/>
            <ac:spMk id="244" creationId="{00000000-0000-0000-0000-000000000000}"/>
          </ac:spMkLst>
        </pc:spChg>
      </pc:sldChg>
      <pc:sldChg chg="modSp add mod">
        <pc:chgData name="McLean-Arthur, Joseph" userId="14c07aae-e271-48dc-99f6-546b54ee9be6" providerId="ADAL" clId="{67A2DEBF-9292-4490-860E-1DF17768ED17}" dt="2024-04-15T04:49:59.181" v="1198" actId="20577"/>
        <pc:sldMkLst>
          <pc:docMk/>
          <pc:sldMk cId="595310221" sldId="276"/>
        </pc:sldMkLst>
        <pc:spChg chg="mod">
          <ac:chgData name="McLean-Arthur, Joseph" userId="14c07aae-e271-48dc-99f6-546b54ee9be6" providerId="ADAL" clId="{67A2DEBF-9292-4490-860E-1DF17768ED17}" dt="2024-04-15T04:48:00.875" v="1172"/>
          <ac:spMkLst>
            <pc:docMk/>
            <pc:sldMk cId="595310221" sldId="276"/>
            <ac:spMk id="229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8:41.409" v="1175"/>
          <ac:spMkLst>
            <pc:docMk/>
            <pc:sldMk cId="595310221" sldId="276"/>
            <ac:spMk id="23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8:15.427" v="1173"/>
          <ac:spMkLst>
            <pc:docMk/>
            <pc:sldMk cId="595310221" sldId="276"/>
            <ac:spMk id="231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8:27.067" v="1174"/>
          <ac:spMkLst>
            <pc:docMk/>
            <pc:sldMk cId="595310221" sldId="276"/>
            <ac:spMk id="232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7:49.211" v="1171"/>
          <ac:spMkLst>
            <pc:docMk/>
            <pc:sldMk cId="595310221" sldId="276"/>
            <ac:spMk id="233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8:56.648" v="1179" actId="20577"/>
          <ac:spMkLst>
            <pc:docMk/>
            <pc:sldMk cId="595310221" sldId="276"/>
            <ac:spMk id="234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9:53.889" v="1192" actId="20577"/>
          <ac:spMkLst>
            <pc:docMk/>
            <pc:sldMk cId="595310221" sldId="276"/>
            <ac:spMk id="238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9:56.459" v="1195" actId="20577"/>
          <ac:spMkLst>
            <pc:docMk/>
            <pc:sldMk cId="595310221" sldId="276"/>
            <ac:spMk id="239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9:59.181" v="1198" actId="20577"/>
          <ac:spMkLst>
            <pc:docMk/>
            <pc:sldMk cId="595310221" sldId="276"/>
            <ac:spMk id="24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46:53.944" v="1168"/>
          <ac:spMkLst>
            <pc:docMk/>
            <pc:sldMk cId="595310221" sldId="276"/>
            <ac:spMk id="244" creationId="{00000000-0000-0000-0000-000000000000}"/>
          </ac:spMkLst>
        </pc:spChg>
      </pc:sldChg>
      <pc:sldChg chg="addSp modSp add mod ord">
        <pc:chgData name="McLean-Arthur, Joseph" userId="14c07aae-e271-48dc-99f6-546b54ee9be6" providerId="ADAL" clId="{67A2DEBF-9292-4490-860E-1DF17768ED17}" dt="2024-04-15T16:25:14.699" v="1383"/>
        <pc:sldMkLst>
          <pc:docMk/>
          <pc:sldMk cId="2365590450" sldId="277"/>
        </pc:sldMkLst>
        <pc:spChg chg="add mod">
          <ac:chgData name="McLean-Arthur, Joseph" userId="14c07aae-e271-48dc-99f6-546b54ee9be6" providerId="ADAL" clId="{67A2DEBF-9292-4490-860E-1DF17768ED17}" dt="2024-04-15T16:24:37.449" v="1381" actId="20577"/>
          <ac:spMkLst>
            <pc:docMk/>
            <pc:sldMk cId="2365590450" sldId="277"/>
            <ac:spMk id="3" creationId="{30ACCA58-DA00-F95E-D880-FF0479A5ACDD}"/>
          </ac:spMkLst>
        </pc:spChg>
        <pc:spChg chg="mod">
          <ac:chgData name="McLean-Arthur, Joseph" userId="14c07aae-e271-48dc-99f6-546b54ee9be6" providerId="ADAL" clId="{67A2DEBF-9292-4490-860E-1DF17768ED17}" dt="2024-04-15T06:09:26.187" v="1336" actId="14100"/>
          <ac:spMkLst>
            <pc:docMk/>
            <pc:sldMk cId="2365590450" sldId="277"/>
            <ac:spMk id="260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6:10:06.252" v="1340" actId="1076"/>
          <ac:spMkLst>
            <pc:docMk/>
            <pc:sldMk cId="2365590450" sldId="277"/>
            <ac:spMk id="261" creationId="{00000000-0000-0000-0000-000000000000}"/>
          </ac:spMkLst>
        </pc:spChg>
        <pc:spChg chg="mod">
          <ac:chgData name="McLean-Arthur, Joseph" userId="14c07aae-e271-48dc-99f6-546b54ee9be6" providerId="ADAL" clId="{67A2DEBF-9292-4490-860E-1DF17768ED17}" dt="2024-04-15T04:59:35.026" v="1240" actId="20577"/>
          <ac:spMkLst>
            <pc:docMk/>
            <pc:sldMk cId="2365590450" sldId="277"/>
            <ac:spMk id="262" creationId="{00000000-0000-0000-0000-000000000000}"/>
          </ac:spMkLst>
        </pc:spChg>
        <pc:picChg chg="add mod">
          <ac:chgData name="McLean-Arthur, Joseph" userId="14c07aae-e271-48dc-99f6-546b54ee9be6" providerId="ADAL" clId="{67A2DEBF-9292-4490-860E-1DF17768ED17}" dt="2024-04-15T06:09:26.187" v="1336" actId="14100"/>
          <ac:picMkLst>
            <pc:docMk/>
            <pc:sldMk cId="2365590450" sldId="277"/>
            <ac:picMk id="9218" creationId="{01B47715-3626-2773-7D27-11AFED77F6E1}"/>
          </ac:picMkLst>
        </pc:picChg>
        <pc:picChg chg="add mod">
          <ac:chgData name="McLean-Arthur, Joseph" userId="14c07aae-e271-48dc-99f6-546b54ee9be6" providerId="ADAL" clId="{67A2DEBF-9292-4490-860E-1DF17768ED17}" dt="2024-04-15T06:09:48.150" v="1339" actId="1076"/>
          <ac:picMkLst>
            <pc:docMk/>
            <pc:sldMk cId="2365590450" sldId="277"/>
            <ac:picMk id="9220" creationId="{BD487C00-8E7F-C6CA-C254-565A775571EC}"/>
          </ac:picMkLst>
        </pc:picChg>
      </pc:sldChg>
      <pc:sldChg chg="add del ord">
        <pc:chgData name="McLean-Arthur, Joseph" userId="14c07aae-e271-48dc-99f6-546b54ee9be6" providerId="ADAL" clId="{67A2DEBF-9292-4490-860E-1DF17768ED17}" dt="2024-04-15T05:23:03.426" v="1250" actId="47"/>
        <pc:sldMkLst>
          <pc:docMk/>
          <pc:sldMk cId="3335209956" sldId="278"/>
        </pc:sldMkLst>
      </pc:sldChg>
      <pc:sldChg chg="add">
        <pc:chgData name="McLean-Arthur, Joseph" userId="14c07aae-e271-48dc-99f6-546b54ee9be6" providerId="ADAL" clId="{67A2DEBF-9292-4490-860E-1DF17768ED17}" dt="2024-04-15T05:20:50.332" v="1242" actId="2890"/>
        <pc:sldMkLst>
          <pc:docMk/>
          <pc:sldMk cId="14868667" sldId="279"/>
        </pc:sldMkLst>
      </pc:sldChg>
      <pc:sldChg chg="add ord">
        <pc:chgData name="McLean-Arthur, Joseph" userId="14c07aae-e271-48dc-99f6-546b54ee9be6" providerId="ADAL" clId="{67A2DEBF-9292-4490-860E-1DF17768ED17}" dt="2024-04-15T05:23:24.818" v="1253"/>
        <pc:sldMkLst>
          <pc:docMk/>
          <pc:sldMk cId="228907358" sldId="280"/>
        </pc:sldMkLst>
      </pc:sldChg>
      <pc:sldChg chg="addSp delSp modSp add mod">
        <pc:chgData name="McLean-Arthur, Joseph" userId="14c07aae-e271-48dc-99f6-546b54ee9be6" providerId="ADAL" clId="{67A2DEBF-9292-4490-860E-1DF17768ED17}" dt="2024-04-15T05:42:30.554" v="1297" actId="1076"/>
        <pc:sldMkLst>
          <pc:docMk/>
          <pc:sldMk cId="3112139979" sldId="281"/>
        </pc:sldMkLst>
        <pc:spChg chg="add del mod">
          <ac:chgData name="McLean-Arthur, Joseph" userId="14c07aae-e271-48dc-99f6-546b54ee9be6" providerId="ADAL" clId="{67A2DEBF-9292-4490-860E-1DF17768ED17}" dt="2024-04-15T05:42:09.194" v="1291" actId="478"/>
          <ac:spMkLst>
            <pc:docMk/>
            <pc:sldMk cId="3112139979" sldId="281"/>
            <ac:spMk id="3" creationId="{3A89BC4C-E816-3EBC-B529-5B8C35D53B58}"/>
          </ac:spMkLst>
        </pc:spChg>
        <pc:spChg chg="del">
          <ac:chgData name="McLean-Arthur, Joseph" userId="14c07aae-e271-48dc-99f6-546b54ee9be6" providerId="ADAL" clId="{67A2DEBF-9292-4490-860E-1DF17768ED17}" dt="2024-04-15T05:42:06.453" v="1290" actId="478"/>
          <ac:spMkLst>
            <pc:docMk/>
            <pc:sldMk cId="3112139979" sldId="281"/>
            <ac:spMk id="260" creationId="{00000000-0000-0000-0000-000000000000}"/>
          </ac:spMkLst>
        </pc:spChg>
        <pc:spChg chg="del">
          <ac:chgData name="McLean-Arthur, Joseph" userId="14c07aae-e271-48dc-99f6-546b54ee9be6" providerId="ADAL" clId="{67A2DEBF-9292-4490-860E-1DF17768ED17}" dt="2024-04-15T05:42:21.639" v="1295" actId="478"/>
          <ac:spMkLst>
            <pc:docMk/>
            <pc:sldMk cId="3112139979" sldId="281"/>
            <ac:spMk id="261" creationId="{00000000-0000-0000-0000-000000000000}"/>
          </ac:spMkLst>
        </pc:spChg>
        <pc:picChg chg="add mod">
          <ac:chgData name="McLean-Arthur, Joseph" userId="14c07aae-e271-48dc-99f6-546b54ee9be6" providerId="ADAL" clId="{67A2DEBF-9292-4490-860E-1DF17768ED17}" dt="2024-04-15T05:42:30.554" v="1297" actId="1076"/>
          <ac:picMkLst>
            <pc:docMk/>
            <pc:sldMk cId="3112139979" sldId="281"/>
            <ac:picMk id="6146" creationId="{CF90A880-D145-5346-C9E8-334BD91989E8}"/>
          </ac:picMkLst>
        </pc:picChg>
      </pc:sldChg>
      <pc:sldChg chg="addSp delSp modSp add">
        <pc:chgData name="McLean-Arthur, Joseph" userId="14c07aae-e271-48dc-99f6-546b54ee9be6" providerId="ADAL" clId="{67A2DEBF-9292-4490-860E-1DF17768ED17}" dt="2024-04-15T06:02:05.983" v="1316" actId="732"/>
        <pc:sldMkLst>
          <pc:docMk/>
          <pc:sldMk cId="3727757681" sldId="282"/>
        </pc:sldMkLst>
        <pc:picChg chg="del">
          <ac:chgData name="McLean-Arthur, Joseph" userId="14c07aae-e271-48dc-99f6-546b54ee9be6" providerId="ADAL" clId="{67A2DEBF-9292-4490-860E-1DF17768ED17}" dt="2024-04-15T05:47:44.027" v="1299" actId="478"/>
          <ac:picMkLst>
            <pc:docMk/>
            <pc:sldMk cId="3727757681" sldId="282"/>
            <ac:picMk id="6146" creationId="{CF90A880-D145-5346-C9E8-334BD91989E8}"/>
          </ac:picMkLst>
        </pc:picChg>
        <pc:picChg chg="add del mod">
          <ac:chgData name="McLean-Arthur, Joseph" userId="14c07aae-e271-48dc-99f6-546b54ee9be6" providerId="ADAL" clId="{67A2DEBF-9292-4490-860E-1DF17768ED17}" dt="2024-04-15T05:51:39.451" v="1302" actId="478"/>
          <ac:picMkLst>
            <pc:docMk/>
            <pc:sldMk cId="3727757681" sldId="282"/>
            <ac:picMk id="7170" creationId="{57F5584B-2622-7C4F-C7DF-58F702FC725E}"/>
          </ac:picMkLst>
        </pc:picChg>
        <pc:picChg chg="add mod">
          <ac:chgData name="McLean-Arthur, Joseph" userId="14c07aae-e271-48dc-99f6-546b54ee9be6" providerId="ADAL" clId="{67A2DEBF-9292-4490-860E-1DF17768ED17}" dt="2024-04-15T06:02:05.983" v="1316" actId="732"/>
          <ac:picMkLst>
            <pc:docMk/>
            <pc:sldMk cId="3727757681" sldId="282"/>
            <ac:picMk id="7172" creationId="{A0F50FE7-6077-6DDD-2BD6-447E336E987C}"/>
          </ac:picMkLst>
        </pc:picChg>
      </pc:sldChg>
      <pc:sldChg chg="addSp delSp modSp add">
        <pc:chgData name="McLean-Arthur, Joseph" userId="14c07aae-e271-48dc-99f6-546b54ee9be6" providerId="ADAL" clId="{67A2DEBF-9292-4490-860E-1DF17768ED17}" dt="2024-04-15T06:01:52.904" v="1315" actId="732"/>
        <pc:sldMkLst>
          <pc:docMk/>
          <pc:sldMk cId="1141407579" sldId="283"/>
        </pc:sldMkLst>
        <pc:picChg chg="del">
          <ac:chgData name="McLean-Arthur, Joseph" userId="14c07aae-e271-48dc-99f6-546b54ee9be6" providerId="ADAL" clId="{67A2DEBF-9292-4490-860E-1DF17768ED17}" dt="2024-04-15T06:01:25.341" v="1308" actId="478"/>
          <ac:picMkLst>
            <pc:docMk/>
            <pc:sldMk cId="1141407579" sldId="283"/>
            <ac:picMk id="7172" creationId="{A0F50FE7-6077-6DDD-2BD6-447E336E987C}"/>
          </ac:picMkLst>
        </pc:picChg>
        <pc:picChg chg="add mod">
          <ac:chgData name="McLean-Arthur, Joseph" userId="14c07aae-e271-48dc-99f6-546b54ee9be6" providerId="ADAL" clId="{67A2DEBF-9292-4490-860E-1DF17768ED17}" dt="2024-04-15T06:01:52.904" v="1315" actId="732"/>
          <ac:picMkLst>
            <pc:docMk/>
            <pc:sldMk cId="1141407579" sldId="283"/>
            <ac:picMk id="8194" creationId="{BF5F9D10-42CD-CB5A-2EAE-466822D5BD90}"/>
          </ac:picMkLst>
        </pc:picChg>
      </pc:sldChg>
      <pc:sldMasterChg chg="delSldLayout">
        <pc:chgData name="McLean-Arthur, Joseph" userId="14c07aae-e271-48dc-99f6-546b54ee9be6" providerId="ADAL" clId="{67A2DEBF-9292-4490-860E-1DF17768ED17}" dt="2024-04-15T04:21:42.046" v="963" actId="47"/>
        <pc:sldMasterMkLst>
          <pc:docMk/>
          <pc:sldMasterMk cId="0" sldId="2147483661"/>
        </pc:sldMasterMkLst>
        <pc:sldLayoutChg chg="del">
          <pc:chgData name="McLean-Arthur, Joseph" userId="14c07aae-e271-48dc-99f6-546b54ee9be6" providerId="ADAL" clId="{67A2DEBF-9292-4490-860E-1DF17768ED17}" dt="2024-04-15T04:21:36.592" v="962" actId="47"/>
          <pc:sldLayoutMkLst>
            <pc:docMk/>
            <pc:sldMasterMk cId="0" sldId="2147483661"/>
            <pc:sldLayoutMk cId="0" sldId="2147483651"/>
          </pc:sldLayoutMkLst>
        </pc:sldLayoutChg>
        <pc:sldLayoutChg chg="del">
          <pc:chgData name="McLean-Arthur, Joseph" userId="14c07aae-e271-48dc-99f6-546b54ee9be6" providerId="ADAL" clId="{67A2DEBF-9292-4490-860E-1DF17768ED17}" dt="2024-04-15T04:21:20.667" v="959" actId="47"/>
          <pc:sldLayoutMkLst>
            <pc:docMk/>
            <pc:sldMasterMk cId="0" sldId="2147483661"/>
            <pc:sldLayoutMk cId="0" sldId="2147483654"/>
          </pc:sldLayoutMkLst>
        </pc:sldLayoutChg>
        <pc:sldLayoutChg chg="del">
          <pc:chgData name="McLean-Arthur, Joseph" userId="14c07aae-e271-48dc-99f6-546b54ee9be6" providerId="ADAL" clId="{67A2DEBF-9292-4490-860E-1DF17768ED17}" dt="2024-04-15T04:21:25.099" v="960" actId="47"/>
          <pc:sldLayoutMkLst>
            <pc:docMk/>
            <pc:sldMasterMk cId="0" sldId="2147483661"/>
            <pc:sldLayoutMk cId="0" sldId="2147483656"/>
          </pc:sldLayoutMkLst>
        </pc:sldLayoutChg>
        <pc:sldLayoutChg chg="del">
          <pc:chgData name="McLean-Arthur, Joseph" userId="14c07aae-e271-48dc-99f6-546b54ee9be6" providerId="ADAL" clId="{67A2DEBF-9292-4490-860E-1DF17768ED17}" dt="2024-04-15T04:21:28.494" v="961" actId="47"/>
          <pc:sldLayoutMkLst>
            <pc:docMk/>
            <pc:sldMasterMk cId="0" sldId="2147483661"/>
            <pc:sldLayoutMk cId="0" sldId="2147483657"/>
          </pc:sldLayoutMkLst>
        </pc:sldLayoutChg>
        <pc:sldLayoutChg chg="del">
          <pc:chgData name="McLean-Arthur, Joseph" userId="14c07aae-e271-48dc-99f6-546b54ee9be6" providerId="ADAL" clId="{67A2DEBF-9292-4490-860E-1DF17768ED17}" dt="2024-04-15T04:21:42.046" v="963" actId="47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Benjamin, Benjamin" userId="S::dbenjamin@wm.edu::d47055fd-1e3c-4cee-8239-652c52a22c93" providerId="AD" clId="Web-{532CCB87-1D0A-6FEC-DD9D-25F80DDC457A}"/>
    <pc:docChg chg="modSld">
      <pc:chgData name="Benjamin, Benjamin" userId="S::dbenjamin@wm.edu::d47055fd-1e3c-4cee-8239-652c52a22c93" providerId="AD" clId="Web-{532CCB87-1D0A-6FEC-DD9D-25F80DDC457A}" dt="2024-04-15T03:23:16.341" v="3"/>
      <pc:docMkLst>
        <pc:docMk/>
      </pc:docMkLst>
      <pc:sldChg chg="delSp">
        <pc:chgData name="Benjamin, Benjamin" userId="S::dbenjamin@wm.edu::d47055fd-1e3c-4cee-8239-652c52a22c93" providerId="AD" clId="Web-{532CCB87-1D0A-6FEC-DD9D-25F80DDC457A}" dt="2024-04-15T03:23:16.341" v="3"/>
        <pc:sldMkLst>
          <pc:docMk/>
          <pc:sldMk cId="0" sldId="259"/>
        </pc:sldMkLst>
        <pc:grpChg chg="del">
          <ac:chgData name="Benjamin, Benjamin" userId="S::dbenjamin@wm.edu::d47055fd-1e3c-4cee-8239-652c52a22c93" providerId="AD" clId="Web-{532CCB87-1D0A-6FEC-DD9D-25F80DDC457A}" dt="2024-04-15T03:23:16.341" v="3"/>
          <ac:grpSpMkLst>
            <pc:docMk/>
            <pc:sldMk cId="0" sldId="259"/>
            <ac:grpSpMk id="215" creationId="{00000000-0000-0000-0000-000000000000}"/>
          </ac:grpSpMkLst>
        </pc:grpChg>
        <pc:grpChg chg="del">
          <ac:chgData name="Benjamin, Benjamin" userId="S::dbenjamin@wm.edu::d47055fd-1e3c-4cee-8239-652c52a22c93" providerId="AD" clId="Web-{532CCB87-1D0A-6FEC-DD9D-25F80DDC457A}" dt="2024-04-15T03:23:12.559" v="2"/>
          <ac:grpSpMkLst>
            <pc:docMk/>
            <pc:sldMk cId="0" sldId="259"/>
            <ac:grpSpMk id="219" creationId="{00000000-0000-0000-0000-000000000000}"/>
          </ac:grpSpMkLst>
        </pc:grpChg>
      </pc:sldChg>
      <pc:sldChg chg="modSp">
        <pc:chgData name="Benjamin, Benjamin" userId="S::dbenjamin@wm.edu::d47055fd-1e3c-4cee-8239-652c52a22c93" providerId="AD" clId="Web-{532CCB87-1D0A-6FEC-DD9D-25F80DDC457A}" dt="2024-04-15T02:50:41.576" v="1" actId="20577"/>
        <pc:sldMkLst>
          <pc:docMk/>
          <pc:sldMk cId="0" sldId="261"/>
        </pc:sldMkLst>
        <pc:spChg chg="mod">
          <ac:chgData name="Benjamin, Benjamin" userId="S::dbenjamin@wm.edu::d47055fd-1e3c-4cee-8239-652c52a22c93" providerId="AD" clId="Web-{532CCB87-1D0A-6FEC-DD9D-25F80DDC457A}" dt="2024-04-15T02:50:41.576" v="1" actId="20577"/>
          <ac:spMkLst>
            <pc:docMk/>
            <pc:sldMk cId="0" sldId="261"/>
            <ac:spMk id="260" creationId="{00000000-0000-0000-0000-000000000000}"/>
          </ac:spMkLst>
        </pc:spChg>
      </pc:sldChg>
    </pc:docChg>
  </pc:docChgLst>
  <pc:docChgLst>
    <pc:chgData name="McLean-Arthur, Joseph" userId="S::jmcleanarthur@wm.edu::14c07aae-e271-48dc-99f6-546b54ee9be6" providerId="AD" clId="Web-{A33FDCD9-03C4-EE30-B938-BFAE300D3766}"/>
    <pc:docChg chg="addSld delSld modSld sldOrd">
      <pc:chgData name="McLean-Arthur, Joseph" userId="S::jmcleanarthur@wm.edu::14c07aae-e271-48dc-99f6-546b54ee9be6" providerId="AD" clId="Web-{A33FDCD9-03C4-EE30-B938-BFAE300D3766}" dt="2024-04-15T17:51:47.574" v="207" actId="20577"/>
      <pc:docMkLst>
        <pc:docMk/>
      </pc:docMkLst>
      <pc:sldChg chg="addSp delSp modSp ord">
        <pc:chgData name="McLean-Arthur, Joseph" userId="S::jmcleanarthur@wm.edu::14c07aae-e271-48dc-99f6-546b54ee9be6" providerId="AD" clId="Web-{A33FDCD9-03C4-EE30-B938-BFAE300D3766}" dt="2024-04-15T17:44:29.322" v="138" actId="20577"/>
        <pc:sldMkLst>
          <pc:docMk/>
          <pc:sldMk cId="3786414706" sldId="271"/>
        </pc:sldMkLst>
        <pc:spChg chg="mod">
          <ac:chgData name="McLean-Arthur, Joseph" userId="S::jmcleanarthur@wm.edu::14c07aae-e271-48dc-99f6-546b54ee9be6" providerId="AD" clId="Web-{A33FDCD9-03C4-EE30-B938-BFAE300D3766}" dt="2024-04-15T17:44:29.322" v="138" actId="20577"/>
          <ac:spMkLst>
            <pc:docMk/>
            <pc:sldMk cId="3786414706" sldId="271"/>
            <ac:spMk id="194" creationId="{00000000-0000-0000-0000-000000000000}"/>
          </ac:spMkLst>
        </pc:spChg>
        <pc:spChg chg="mod">
          <ac:chgData name="McLean-Arthur, Joseph" userId="S::jmcleanarthur@wm.edu::14c07aae-e271-48dc-99f6-546b54ee9be6" providerId="AD" clId="Web-{A33FDCD9-03C4-EE30-B938-BFAE300D3766}" dt="2024-04-15T17:41:21.658" v="128" actId="1076"/>
          <ac:spMkLst>
            <pc:docMk/>
            <pc:sldMk cId="3786414706" sldId="271"/>
            <ac:spMk id="195" creationId="{00000000-0000-0000-0000-000000000000}"/>
          </ac:spMkLst>
        </pc:spChg>
        <pc:picChg chg="add mod">
          <ac:chgData name="McLean-Arthur, Joseph" userId="S::jmcleanarthur@wm.edu::14c07aae-e271-48dc-99f6-546b54ee9be6" providerId="AD" clId="Web-{A33FDCD9-03C4-EE30-B938-BFAE300D3766}" dt="2024-04-15T17:42:21.332" v="131" actId="1076"/>
          <ac:picMkLst>
            <pc:docMk/>
            <pc:sldMk cId="3786414706" sldId="271"/>
            <ac:picMk id="3" creationId="{127792FE-FD59-28F9-B38A-3FEDF8BD5934}"/>
          </ac:picMkLst>
        </pc:picChg>
        <pc:picChg chg="del">
          <ac:chgData name="McLean-Arthur, Joseph" userId="S::jmcleanarthur@wm.edu::14c07aae-e271-48dc-99f6-546b54ee9be6" providerId="AD" clId="Web-{A33FDCD9-03C4-EE30-B938-BFAE300D3766}" dt="2024-04-15T17:42:14.895" v="129"/>
          <ac:picMkLst>
            <pc:docMk/>
            <pc:sldMk cId="3786414706" sldId="271"/>
            <ac:picMk id="1026" creationId="{3168EB16-1727-BD1B-4920-ABEAA9A4D9AF}"/>
          </ac:picMkLst>
        </pc:picChg>
      </pc:sldChg>
      <pc:sldChg chg="modSp">
        <pc:chgData name="McLean-Arthur, Joseph" userId="S::jmcleanarthur@wm.edu::14c07aae-e271-48dc-99f6-546b54ee9be6" providerId="AD" clId="Web-{A33FDCD9-03C4-EE30-B938-BFAE300D3766}" dt="2024-04-15T17:30:37.352" v="96" actId="1076"/>
        <pc:sldMkLst>
          <pc:docMk/>
          <pc:sldMk cId="2365590450" sldId="277"/>
        </pc:sldMkLst>
        <pc:spChg chg="mod">
          <ac:chgData name="McLean-Arthur, Joseph" userId="S::jmcleanarthur@wm.edu::14c07aae-e271-48dc-99f6-546b54ee9be6" providerId="AD" clId="Web-{A33FDCD9-03C4-EE30-B938-BFAE300D3766}" dt="2024-04-15T17:30:37.352" v="96" actId="1076"/>
          <ac:spMkLst>
            <pc:docMk/>
            <pc:sldMk cId="2365590450" sldId="277"/>
            <ac:spMk id="261" creationId="{00000000-0000-0000-0000-000000000000}"/>
          </ac:spMkLst>
        </pc:spChg>
      </pc:sldChg>
      <pc:sldChg chg="del">
        <pc:chgData name="McLean-Arthur, Joseph" userId="S::jmcleanarthur@wm.edu::14c07aae-e271-48dc-99f6-546b54ee9be6" providerId="AD" clId="Web-{A33FDCD9-03C4-EE30-B938-BFAE300D3766}" dt="2024-04-15T17:19:56.576" v="61"/>
        <pc:sldMkLst>
          <pc:docMk/>
          <pc:sldMk cId="228907358" sldId="280"/>
        </pc:sldMkLst>
      </pc:sldChg>
      <pc:sldChg chg="modSp add ord replId">
        <pc:chgData name="McLean-Arthur, Joseph" userId="S::jmcleanarthur@wm.edu::14c07aae-e271-48dc-99f6-546b54ee9be6" providerId="AD" clId="Web-{A33FDCD9-03C4-EE30-B938-BFAE300D3766}" dt="2024-04-15T17:51:47.574" v="207" actId="20577"/>
        <pc:sldMkLst>
          <pc:docMk/>
          <pc:sldMk cId="2803777671" sldId="284"/>
        </pc:sldMkLst>
        <pc:spChg chg="mod">
          <ac:chgData name="McLean-Arthur, Joseph" userId="S::jmcleanarthur@wm.edu::14c07aae-e271-48dc-99f6-546b54ee9be6" providerId="AD" clId="Web-{A33FDCD9-03C4-EE30-B938-BFAE300D3766}" dt="2024-04-15T17:51:47.574" v="207" actId="20577"/>
          <ac:spMkLst>
            <pc:docMk/>
            <pc:sldMk cId="2803777671" sldId="284"/>
            <ac:spMk id="194" creationId="{00000000-0000-0000-0000-000000000000}"/>
          </ac:spMkLst>
        </pc:spChg>
        <pc:spChg chg="mod">
          <ac:chgData name="McLean-Arthur, Joseph" userId="S::jmcleanarthur@wm.edu::14c07aae-e271-48dc-99f6-546b54ee9be6" providerId="AD" clId="Web-{A33FDCD9-03C4-EE30-B938-BFAE300D3766}" dt="2024-04-15T17:47:11.781" v="149" actId="20577"/>
          <ac:spMkLst>
            <pc:docMk/>
            <pc:sldMk cId="2803777671" sldId="284"/>
            <ac:spMk id="195" creationId="{00000000-0000-0000-0000-000000000000}"/>
          </ac:spMkLst>
        </pc:spChg>
      </pc:sldChg>
      <pc:sldChg chg="addSp delSp modSp add ord replId">
        <pc:chgData name="McLean-Arthur, Joseph" userId="S::jmcleanarthur@wm.edu::14c07aae-e271-48dc-99f6-546b54ee9be6" providerId="AD" clId="Web-{A33FDCD9-03C4-EE30-B938-BFAE300D3766}" dt="2024-04-15T17:50:51.587" v="192" actId="20577"/>
        <pc:sldMkLst>
          <pc:docMk/>
          <pc:sldMk cId="1276168034" sldId="285"/>
        </pc:sldMkLst>
        <pc:spChg chg="add del mod">
          <ac:chgData name="McLean-Arthur, Joseph" userId="S::jmcleanarthur@wm.edu::14c07aae-e271-48dc-99f6-546b54ee9be6" providerId="AD" clId="Web-{A33FDCD9-03C4-EE30-B938-BFAE300D3766}" dt="2024-04-15T17:27:22.625" v="70"/>
          <ac:spMkLst>
            <pc:docMk/>
            <pc:sldMk cId="1276168034" sldId="285"/>
            <ac:spMk id="4" creationId="{50EE66D4-F32B-952E-CF50-A669FC72FEC4}"/>
          </ac:spMkLst>
        </pc:spChg>
        <pc:spChg chg="del">
          <ac:chgData name="McLean-Arthur, Joseph" userId="S::jmcleanarthur@wm.edu::14c07aae-e271-48dc-99f6-546b54ee9be6" providerId="AD" clId="Web-{A33FDCD9-03C4-EE30-B938-BFAE300D3766}" dt="2024-04-15T17:27:18.688" v="69"/>
          <ac:spMkLst>
            <pc:docMk/>
            <pc:sldMk cId="1276168034" sldId="285"/>
            <ac:spMk id="260" creationId="{00000000-0000-0000-0000-000000000000}"/>
          </ac:spMkLst>
        </pc:spChg>
        <pc:spChg chg="mod">
          <ac:chgData name="McLean-Arthur, Joseph" userId="S::jmcleanarthur@wm.edu::14c07aae-e271-48dc-99f6-546b54ee9be6" providerId="AD" clId="Web-{A33FDCD9-03C4-EE30-B938-BFAE300D3766}" dt="2024-04-15T17:50:51.587" v="192" actId="20577"/>
          <ac:spMkLst>
            <pc:docMk/>
            <pc:sldMk cId="1276168034" sldId="285"/>
            <ac:spMk id="261" creationId="{00000000-0000-0000-0000-000000000000}"/>
          </ac:spMkLst>
        </pc:spChg>
        <pc:spChg chg="mod">
          <ac:chgData name="McLean-Arthur, Joseph" userId="S::jmcleanarthur@wm.edu::14c07aae-e271-48dc-99f6-546b54ee9be6" providerId="AD" clId="Web-{A33FDCD9-03C4-EE30-B938-BFAE300D3766}" dt="2024-04-15T17:28:09.518" v="80" actId="20577"/>
          <ac:spMkLst>
            <pc:docMk/>
            <pc:sldMk cId="1276168034" sldId="285"/>
            <ac:spMk id="262" creationId="{00000000-0000-0000-0000-000000000000}"/>
          </ac:spMkLst>
        </pc:spChg>
      </pc:sldChg>
      <pc:sldChg chg="add replId">
        <pc:chgData name="McLean-Arthur, Joseph" userId="S::jmcleanarthur@wm.edu::14c07aae-e271-48dc-99f6-546b54ee9be6" providerId="AD" clId="Web-{A33FDCD9-03C4-EE30-B938-BFAE300D3766}" dt="2024-04-15T17:39:19.560" v="97"/>
        <pc:sldMkLst>
          <pc:docMk/>
          <pc:sldMk cId="429219602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57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83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32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273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718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244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615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67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708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6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7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92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7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71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6281625" y="4488100"/>
            <a:ext cx="5910300" cy="23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261100" y="4767825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605400" y="1765275"/>
            <a:ext cx="39852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840034" y="4829799"/>
            <a:ext cx="3992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16" name="Google Shape;16;p2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7270450" y="1314275"/>
            <a:ext cx="4921500" cy="554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6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57" name="Google Shape;57;p6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1618200" y="2495350"/>
            <a:ext cx="89556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7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" name="Google Shape;65;p7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66" name="Google Shape;66;p7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711325" y="2242750"/>
            <a:ext cx="3268200" cy="39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4461825" y="2242750"/>
            <a:ext cx="3268200" cy="39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8212350" y="2242750"/>
            <a:ext cx="3268200" cy="39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854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title" idx="2"/>
          </p:nvPr>
        </p:nvSpPr>
        <p:spPr>
          <a:xfrm>
            <a:off x="46050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 idx="3"/>
          </p:nvPr>
        </p:nvSpPr>
        <p:spPr>
          <a:xfrm>
            <a:off x="8355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8545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4"/>
          </p:nvPr>
        </p:nvSpPr>
        <p:spPr>
          <a:xfrm>
            <a:off x="8545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5"/>
          </p:nvPr>
        </p:nvSpPr>
        <p:spPr>
          <a:xfrm>
            <a:off x="4597765" y="3451499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6"/>
          </p:nvPr>
        </p:nvSpPr>
        <p:spPr>
          <a:xfrm>
            <a:off x="4597763" y="4227674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ubTitle" idx="7"/>
          </p:nvPr>
        </p:nvSpPr>
        <p:spPr>
          <a:xfrm>
            <a:off x="83409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8"/>
          </p:nvPr>
        </p:nvSpPr>
        <p:spPr>
          <a:xfrm>
            <a:off x="83409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 idx="9"/>
          </p:nvPr>
        </p:nvSpPr>
        <p:spPr>
          <a:xfrm>
            <a:off x="196800" y="292875"/>
            <a:ext cx="117984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558100" y="2147325"/>
            <a:ext cx="11095500" cy="398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920625" y="2434225"/>
            <a:ext cx="10390500" cy="339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9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" name="Google Shape;102;p9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103" name="Google Shape;103;p9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9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98166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2"/>
          </p:nvPr>
        </p:nvSpPr>
        <p:spPr>
          <a:xfrm>
            <a:off x="27373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body" idx="3"/>
          </p:nvPr>
        </p:nvSpPr>
        <p:spPr>
          <a:xfrm>
            <a:off x="50971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252900" y="2205375"/>
            <a:ext cx="2247000" cy="389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4972438" y="2205375"/>
            <a:ext cx="2247000" cy="389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"/>
          <p:cNvSpPr/>
          <p:nvPr/>
        </p:nvSpPr>
        <p:spPr>
          <a:xfrm>
            <a:off x="9692000" y="2205375"/>
            <a:ext cx="2247000" cy="389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12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" name="Google Shape;143;p12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144" name="Google Shape;144;p12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2"/>
          <p:cNvSpPr txBox="1">
            <a:spLocks noGrp="1"/>
          </p:cNvSpPr>
          <p:nvPr>
            <p:ph type="subTitle" idx="4"/>
          </p:nvPr>
        </p:nvSpPr>
        <p:spPr>
          <a:xfrm>
            <a:off x="37755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subTitle" idx="5"/>
          </p:nvPr>
        </p:nvSpPr>
        <p:spPr>
          <a:xfrm>
            <a:off x="273732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subTitle" idx="6"/>
          </p:nvPr>
        </p:nvSpPr>
        <p:spPr>
          <a:xfrm>
            <a:off x="509710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subTitle" idx="7"/>
          </p:nvPr>
        </p:nvSpPr>
        <p:spPr>
          <a:xfrm>
            <a:off x="745688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subTitle" idx="8"/>
          </p:nvPr>
        </p:nvSpPr>
        <p:spPr>
          <a:xfrm>
            <a:off x="981665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9"/>
          </p:nvPr>
        </p:nvSpPr>
        <p:spPr>
          <a:xfrm>
            <a:off x="3775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3"/>
          </p:nvPr>
        </p:nvSpPr>
        <p:spPr>
          <a:xfrm>
            <a:off x="74568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●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marL="914400" lvl="1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○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lvl="2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■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lvl="3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●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lvl="4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○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lvl="5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■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lvl="6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●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lvl="7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○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lvl="8" indent="-3683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Darker Grotesque SemiBold"/>
              <a:buChar char="■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henamancodes/customer-personality-analysi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lab.research.google.com/drive/1lVZ0KlW8y3Sjoj5toVHkgBxVHYnNZY0o#scrollTo=a5ed6431" TargetMode="External"/><Relationship Id="rId5" Type="http://schemas.openxmlformats.org/officeDocument/2006/relationships/image" Target="../media/image4.png"/><Relationship Id="rId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5"/>
          <p:cNvPicPr preferRelativeResize="0"/>
          <p:nvPr/>
        </p:nvPicPr>
        <p:blipFill>
          <a:blip r:embed="rId3"/>
          <a:srcRect l="21159" r="21159"/>
          <a:stretch/>
        </p:blipFill>
        <p:spPr>
          <a:xfrm>
            <a:off x="0" y="0"/>
            <a:ext cx="703262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7150675" y="3632331"/>
            <a:ext cx="5041200" cy="2463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/>
              <a:t>AI Applications in</a:t>
            </a:r>
            <a:endParaRPr lang="en-US" sz="4800"/>
          </a:p>
        </p:txBody>
      </p:sp>
      <p:sp>
        <p:nvSpPr>
          <p:cNvPr id="174" name="Google Shape;174;p15">
            <a:hlinkClick r:id="rId4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2;p15">
            <a:extLst>
              <a:ext uri="{FF2B5EF4-FFF2-40B4-BE49-F238E27FC236}">
                <a16:creationId xmlns:a16="http://schemas.microsoft.com/office/drawing/2014/main" id="{A837E729-7219-0D84-35E2-6AFF058E764D}"/>
              </a:ext>
            </a:extLst>
          </p:cNvPr>
          <p:cNvSpPr txBox="1">
            <a:spLocks/>
          </p:cNvSpPr>
          <p:nvPr/>
        </p:nvSpPr>
        <p:spPr>
          <a:xfrm>
            <a:off x="7150675" y="4632343"/>
            <a:ext cx="50412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5400">
                <a:solidFill>
                  <a:schemeClr val="bg1"/>
                </a:solidFill>
              </a:rPr>
              <a:t>Marketing</a:t>
            </a:r>
          </a:p>
        </p:txBody>
      </p:sp>
      <p:sp>
        <p:nvSpPr>
          <p:cNvPr id="3" name="Google Shape;172;p15">
            <a:extLst>
              <a:ext uri="{FF2B5EF4-FFF2-40B4-BE49-F238E27FC236}">
                <a16:creationId xmlns:a16="http://schemas.microsoft.com/office/drawing/2014/main" id="{29F58ECD-844F-3BF5-3D6F-1B050DC4C09F}"/>
              </a:ext>
            </a:extLst>
          </p:cNvPr>
          <p:cNvSpPr txBox="1">
            <a:spLocks/>
          </p:cNvSpPr>
          <p:nvPr/>
        </p:nvSpPr>
        <p:spPr>
          <a:xfrm>
            <a:off x="10448657" y="81624"/>
            <a:ext cx="1832536" cy="74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DM Serif Display"/>
              <a:buNone/>
              <a:defRPr sz="7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/>
            <a:r>
              <a:rPr lang="en" sz="2000">
                <a:solidFill>
                  <a:schemeClr val="tx1"/>
                </a:solidFill>
              </a:rPr>
              <a:t>Team 11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subTitle" idx="5"/>
          </p:nvPr>
        </p:nvSpPr>
        <p:spPr>
          <a:xfrm>
            <a:off x="4597765" y="3451499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800"/>
              <a:t>Implications</a:t>
            </a:r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6"/>
          </p:nvPr>
        </p:nvSpPr>
        <p:spPr>
          <a:xfrm>
            <a:off x="4597763" y="4227674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The research provides insights for telecom companies to enhance customer satisfaction and retention through targeted strategies.</a:t>
            </a:r>
          </a:p>
        </p:txBody>
      </p:sp>
      <p:sp>
        <p:nvSpPr>
          <p:cNvPr id="231" name="Google Shape;231;p19"/>
          <p:cNvSpPr txBox="1">
            <a:spLocks noGrp="1"/>
          </p:cNvSpPr>
          <p:nvPr>
            <p:ph type="subTitle" idx="7"/>
          </p:nvPr>
        </p:nvSpPr>
        <p:spPr>
          <a:xfrm>
            <a:off x="83409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800"/>
              <a:t>Future Work: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8"/>
          </p:nvPr>
        </p:nvSpPr>
        <p:spPr>
          <a:xfrm>
            <a:off x="83409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/>
              <a:t>Further research is suggested to refine the models and explore their applicability in different market segments.</a:t>
            </a:r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1"/>
          </p:nvPr>
        </p:nvSpPr>
        <p:spPr>
          <a:xfrm>
            <a:off x="8545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800"/>
              <a:t>Findings</a:t>
            </a:r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4"/>
          </p:nvPr>
        </p:nvSpPr>
        <p:spPr>
          <a:xfrm>
            <a:off x="8545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TFM segmentation and loyalty levels are effective in predicting customer loyalty in a big data environment.</a:t>
            </a: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10949325" y="570600"/>
            <a:ext cx="846900" cy="336000"/>
            <a:chOff x="10949325" y="570600"/>
            <a:chExt cx="846900" cy="336000"/>
          </a:xfrm>
        </p:grpSpPr>
        <p:sp>
          <p:nvSpPr>
            <p:cNvPr id="236" name="Google Shape;236;p19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854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46050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 idx="3"/>
          </p:nvPr>
        </p:nvSpPr>
        <p:spPr>
          <a:xfrm>
            <a:off x="8355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241" name="Google Shape;241;p19"/>
          <p:cNvCxnSpPr/>
          <p:nvPr/>
        </p:nvCxnSpPr>
        <p:spPr>
          <a:xfrm>
            <a:off x="18122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55627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93132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9"/>
          <p:cNvSpPr txBox="1">
            <a:spLocks noGrp="1"/>
          </p:cNvSpPr>
          <p:nvPr>
            <p:ph type="title" idx="9"/>
          </p:nvPr>
        </p:nvSpPr>
        <p:spPr>
          <a:xfrm>
            <a:off x="196800" y="292875"/>
            <a:ext cx="117984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Conclusion and Implications</a:t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46" name="Google Shape;246;p19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9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9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9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50" name="Google Shape;250;p19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9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9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19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6DE86B-3766-4D69-12BF-15B840A5549F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920625" y="2000474"/>
            <a:ext cx="10390500" cy="339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sz="4000"/>
            </a:br>
            <a:br>
              <a:rPr lang="en-US" sz="4000"/>
            </a:br>
            <a:br>
              <a:rPr lang="en-US" sz="4000"/>
            </a:br>
            <a:r>
              <a:rPr lang="en-US" sz="4000"/>
              <a:t>Dataset: Marketing_campaign.csv</a:t>
            </a:r>
            <a:br>
              <a:rPr lang="en-US" sz="4000"/>
            </a:br>
            <a:endParaRPr lang="en-US" sz="4000"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863172" y="4772426"/>
            <a:ext cx="10465555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indent="0"/>
            <a:r>
              <a:rPr lang="en-US"/>
              <a:t>Source: </a:t>
            </a:r>
            <a:r>
              <a:rPr lang="en-US">
                <a:hlinkClick r:id="rId3"/>
              </a:rPr>
              <a:t>https://www.kaggle.com/datasets/whenamancodes/customer-personality-analysis</a:t>
            </a:r>
            <a:endParaRPr lang="en-US"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Coding Demo</a:t>
            </a:r>
            <a:endParaRPr/>
          </a:p>
        </p:txBody>
      </p:sp>
      <p:sp>
        <p:nvSpPr>
          <p:cNvPr id="263" name="Google Shape;263;p20">
            <a:hlinkClick r:id="rId4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6662A-BEB8-5993-A529-9DB7552353D5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Free Csv SVG, PNG Icon, Symbol. Download Image.">
            <a:extLst>
              <a:ext uri="{FF2B5EF4-FFF2-40B4-BE49-F238E27FC236}">
                <a16:creationId xmlns:a16="http://schemas.microsoft.com/office/drawing/2014/main" id="{BD487C00-8E7F-C6CA-C254-565A7755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0" y="2643231"/>
            <a:ext cx="1257650" cy="12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ACCA58-DA00-F95E-D880-FF0479A5ACDD}"/>
              </a:ext>
            </a:extLst>
          </p:cNvPr>
          <p:cNvSpPr txBox="1"/>
          <p:nvPr/>
        </p:nvSpPr>
        <p:spPr>
          <a:xfrm>
            <a:off x="1476461" y="5571403"/>
            <a:ext cx="9852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Colab</a:t>
            </a:r>
            <a:r>
              <a:rPr lang="en-US"/>
              <a:t>: </a:t>
            </a:r>
            <a:r>
              <a:rPr lang="en-US">
                <a:hlinkClick r:id="rId6"/>
              </a:rPr>
              <a:t>https://colab.research.google.com/drive/1lVZ0KlW8y3Sjoj5toVHkgBxVHYnNZY0o#scrollTo=a5ed6431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9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Coding Demo</a:t>
            </a:r>
            <a:endParaRPr/>
          </a:p>
        </p:txBody>
      </p:sp>
      <p:sp>
        <p:nvSpPr>
          <p:cNvPr id="263" name="Google Shape;263;p20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6662A-BEB8-5993-A529-9DB7552353D5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90A880-D145-5346-C9E8-334BD919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4" y="2411754"/>
            <a:ext cx="10899024" cy="34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3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Coding Demo</a:t>
            </a:r>
            <a:endParaRPr/>
          </a:p>
        </p:txBody>
      </p:sp>
      <p:sp>
        <p:nvSpPr>
          <p:cNvPr id="263" name="Google Shape;263;p20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6662A-BEB8-5993-A529-9DB7552353D5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0F50FE7-6077-6DDD-2BD6-447E336E9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b="4224"/>
          <a:stretch/>
        </p:blipFill>
        <p:spPr bwMode="auto">
          <a:xfrm>
            <a:off x="805342" y="2542260"/>
            <a:ext cx="10652299" cy="30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5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Coding Demo</a:t>
            </a:r>
            <a:endParaRPr/>
          </a:p>
        </p:txBody>
      </p:sp>
      <p:sp>
        <p:nvSpPr>
          <p:cNvPr id="263" name="Google Shape;263;p20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6662A-BEB8-5993-A529-9DB7552353D5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F5F9D10-42CD-CB5A-2EAE-466822D5B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r="1257"/>
          <a:stretch/>
        </p:blipFill>
        <p:spPr bwMode="auto">
          <a:xfrm>
            <a:off x="855677" y="2313073"/>
            <a:ext cx="10553351" cy="366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0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Concerns</a:t>
            </a:r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4"/>
          </p:nvPr>
        </p:nvSpPr>
        <p:spPr>
          <a:xfrm>
            <a:off x="37755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Consumer Privacy</a:t>
            </a:r>
          </a:p>
        </p:txBody>
      </p:sp>
      <p:sp>
        <p:nvSpPr>
          <p:cNvPr id="543" name="Google Shape;543;p23"/>
          <p:cNvSpPr txBox="1">
            <a:spLocks noGrp="1"/>
          </p:cNvSpPr>
          <p:nvPr>
            <p:ph type="subTitle" idx="5"/>
          </p:nvPr>
        </p:nvSpPr>
        <p:spPr>
          <a:xfrm>
            <a:off x="273732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Fairness and Bias</a:t>
            </a:r>
          </a:p>
        </p:txBody>
      </p:sp>
      <p:sp>
        <p:nvSpPr>
          <p:cNvPr id="545" name="Google Shape;545;p23"/>
          <p:cNvSpPr txBox="1">
            <a:spLocks noGrp="1"/>
          </p:cNvSpPr>
          <p:nvPr>
            <p:ph type="subTitle" idx="6"/>
          </p:nvPr>
        </p:nvSpPr>
        <p:spPr>
          <a:xfrm>
            <a:off x="509710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Transparency and Accountability</a:t>
            </a:r>
          </a:p>
        </p:txBody>
      </p:sp>
      <p:sp>
        <p:nvSpPr>
          <p:cNvPr id="547" name="Google Shape;547;p23"/>
          <p:cNvSpPr txBox="1">
            <a:spLocks noGrp="1"/>
          </p:cNvSpPr>
          <p:nvPr>
            <p:ph type="subTitle" idx="7"/>
          </p:nvPr>
        </p:nvSpPr>
        <p:spPr>
          <a:xfrm>
            <a:off x="745688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Informed Consent</a:t>
            </a:r>
          </a:p>
        </p:txBody>
      </p:sp>
      <p:sp>
        <p:nvSpPr>
          <p:cNvPr id="548" name="Google Shape;548;p23"/>
          <p:cNvSpPr txBox="1">
            <a:spLocks noGrp="1"/>
          </p:cNvSpPr>
          <p:nvPr>
            <p:ph type="subTitle" idx="8"/>
          </p:nvPr>
        </p:nvSpPr>
        <p:spPr>
          <a:xfrm>
            <a:off x="981665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Access and Equity</a:t>
            </a:r>
            <a:endParaRPr/>
          </a:p>
        </p:txBody>
      </p:sp>
      <p:sp>
        <p:nvSpPr>
          <p:cNvPr id="551" name="Google Shape;551;p23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3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553" name="Google Shape;553;p23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3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3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6" name="Google Shape;556;p23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557" name="Google Shape;557;p23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23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3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0" name="Google Shape;560;p23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Ethics Issues Icons - Free SVG &amp; PNG Ethics Issues Images - Noun Project">
            <a:extLst>
              <a:ext uri="{FF2B5EF4-FFF2-40B4-BE49-F238E27FC236}">
                <a16:creationId xmlns:a16="http://schemas.microsoft.com/office/drawing/2014/main" id="{63830DB7-58F1-69B7-AD25-45A2C6F2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271" y="3712524"/>
            <a:ext cx="1620837" cy="162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edical informed consent Icon - Free PNG &amp; SVG 1436542 - Noun Project">
            <a:extLst>
              <a:ext uri="{FF2B5EF4-FFF2-40B4-BE49-F238E27FC236}">
                <a16:creationId xmlns:a16="http://schemas.microsoft.com/office/drawing/2014/main" id="{DCBEEB01-06A9-AA81-9731-CA04160C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7" y="3784174"/>
            <a:ext cx="1596006" cy="159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nsparency - Free security icons">
            <a:extLst>
              <a:ext uri="{FF2B5EF4-FFF2-40B4-BE49-F238E27FC236}">
                <a16:creationId xmlns:a16="http://schemas.microsoft.com/office/drawing/2014/main" id="{24A3AC38-C36F-2EF6-1399-0ED2CC0E5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78" y="3992491"/>
            <a:ext cx="1255108" cy="12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as - Free miscellaneous icons">
            <a:extLst>
              <a:ext uri="{FF2B5EF4-FFF2-40B4-BE49-F238E27FC236}">
                <a16:creationId xmlns:a16="http://schemas.microsoft.com/office/drawing/2014/main" id="{F6CF0E2C-F4AD-49C1-8DD8-476451D4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67" y="3908601"/>
            <a:ext cx="1424760" cy="14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rivacy Icons - Free SVG &amp; PNG Privacy Images - Noun Project">
            <a:extLst>
              <a:ext uri="{FF2B5EF4-FFF2-40B4-BE49-F238E27FC236}">
                <a16:creationId xmlns:a16="http://schemas.microsoft.com/office/drawing/2014/main" id="{303604E3-9580-3CF5-27C8-8026C601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0" y="34283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E4B2B7-2A88-DBDC-857A-E92A3EF1FA78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926922" y="2434225"/>
            <a:ext cx="10604616" cy="353784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“For t</a:t>
            </a:r>
            <a:r>
              <a:rPr lang="en-US"/>
              <a:t>he</a:t>
            </a:r>
            <a:r>
              <a:rPr lang="en"/>
              <a:t> first time human eyes won’t be the on</a:t>
            </a:r>
            <a:r>
              <a:rPr lang="en-US" err="1"/>
              <a:t>ly</a:t>
            </a:r>
            <a:r>
              <a:rPr lang="en"/>
              <a:t> ones pondering and exploring our world”</a:t>
            </a: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4395831" y="5264100"/>
            <a:ext cx="7148819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― </a:t>
            </a:r>
            <a:r>
              <a:rPr lang="en-US"/>
              <a:t>Fei </a:t>
            </a:r>
            <a:r>
              <a:rPr lang="en-US" err="1"/>
              <a:t>Fei</a:t>
            </a:r>
            <a:r>
              <a:rPr lang="en-US"/>
              <a:t> Li </a:t>
            </a: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TedTalk</a:t>
            </a:r>
            <a:r>
              <a:rPr lang="en-US"/>
              <a:t>: How we teach computers to understand pictures</a:t>
            </a:r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263" name="Google Shape;263;p20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D41205-8E75-CB69-8655-9BC37F3A9A21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354640" y="2857500"/>
            <a:ext cx="6742846" cy="28324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sz="3200"/>
              <a:t>Enhanced Consumer Engagement</a:t>
            </a:r>
          </a:p>
          <a:p>
            <a:pPr indent="-457200">
              <a:lnSpc>
                <a:spcPct val="100000"/>
              </a:lnSpc>
            </a:pPr>
            <a:r>
              <a:rPr lang="en-US" sz="3200"/>
              <a:t>Predictive Analytics</a:t>
            </a:r>
          </a:p>
          <a:p>
            <a:pPr indent="-457200">
              <a:lnSpc>
                <a:spcPct val="100000"/>
              </a:lnSpc>
            </a:pPr>
            <a:r>
              <a:rPr lang="en-US" sz="3200"/>
              <a:t>Automation and Efficiency</a:t>
            </a:r>
          </a:p>
        </p:txBody>
      </p:sp>
      <p:sp>
        <p:nvSpPr>
          <p:cNvPr id="196" name="Google Shape;196;p17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4142986" y="9960161"/>
            <a:ext cx="654762" cy="1182472"/>
            <a:chOff x="4410025" y="5440641"/>
            <a:chExt cx="1550100" cy="1182472"/>
          </a:xfrm>
        </p:grpSpPr>
        <p:cxnSp>
          <p:nvCxnSpPr>
            <p:cNvPr id="198" name="Google Shape;198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17"/>
          <p:cNvGrpSpPr/>
          <p:nvPr/>
        </p:nvGrpSpPr>
        <p:grpSpPr>
          <a:xfrm flipH="1">
            <a:off x="-3027387" y="6150104"/>
            <a:ext cx="0" cy="499475"/>
            <a:chOff x="5821224" y="5440641"/>
            <a:chExt cx="0" cy="1182472"/>
          </a:xfrm>
        </p:grpSpPr>
        <p:cxnSp>
          <p:nvCxnSpPr>
            <p:cNvPr id="203" name="Google Shape;203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17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6925F-43E0-09E9-F4F3-FBCBD28AE544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dvancement Basic Rounded Filled icon">
            <a:extLst>
              <a:ext uri="{FF2B5EF4-FFF2-40B4-BE49-F238E27FC236}">
                <a16:creationId xmlns:a16="http://schemas.microsoft.com/office/drawing/2014/main" id="{A1E59F25-A345-40B1-C90C-8EAADBCC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32" y="3151414"/>
            <a:ext cx="1986843" cy="198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Advancement</a:t>
            </a:r>
            <a:endParaRPr dirty="0"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354640" y="2857500"/>
            <a:ext cx="6742846" cy="28324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sz="3200" dirty="0"/>
              <a:t>Insights from natural language bots</a:t>
            </a:r>
            <a:endParaRPr lang="en-US" dirty="0"/>
          </a:p>
          <a:p>
            <a:pPr indent="-457200">
              <a:lnSpc>
                <a:spcPct val="100000"/>
              </a:lnSpc>
            </a:pPr>
            <a:r>
              <a:rPr lang="en-US" sz="3200" dirty="0"/>
              <a:t>Sentiment Analysis</a:t>
            </a:r>
            <a:endParaRPr lang="en-US" dirty="0"/>
          </a:p>
          <a:p>
            <a:pPr indent="-457200">
              <a:lnSpc>
                <a:spcPct val="100000"/>
              </a:lnSpc>
            </a:pPr>
            <a:r>
              <a:rPr lang="en-US" sz="3200" dirty="0"/>
              <a:t>Content creation using AI tools</a:t>
            </a:r>
          </a:p>
          <a:p>
            <a:pPr indent="-457200">
              <a:lnSpc>
                <a:spcPct val="100000"/>
              </a:lnSpc>
            </a:pPr>
            <a:r>
              <a:rPr lang="en-US" sz="3200" dirty="0"/>
              <a:t>Enhanced product recommendations</a:t>
            </a:r>
          </a:p>
        </p:txBody>
      </p:sp>
      <p:sp>
        <p:nvSpPr>
          <p:cNvPr id="196" name="Google Shape;196;p17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4142986" y="9960161"/>
            <a:ext cx="654762" cy="1182472"/>
            <a:chOff x="4410025" y="5440641"/>
            <a:chExt cx="1550100" cy="1182472"/>
          </a:xfrm>
        </p:grpSpPr>
        <p:cxnSp>
          <p:nvCxnSpPr>
            <p:cNvPr id="198" name="Google Shape;198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17"/>
          <p:cNvGrpSpPr/>
          <p:nvPr/>
        </p:nvGrpSpPr>
        <p:grpSpPr>
          <a:xfrm flipH="1">
            <a:off x="-3027387" y="6150104"/>
            <a:ext cx="0" cy="499475"/>
            <a:chOff x="5821224" y="5440641"/>
            <a:chExt cx="0" cy="1182472"/>
          </a:xfrm>
        </p:grpSpPr>
        <p:cxnSp>
          <p:nvCxnSpPr>
            <p:cNvPr id="203" name="Google Shape;203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17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6925F-43E0-09E9-F4F3-FBCBD28AE544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dvancement Basic Rounded Filled icon">
            <a:extLst>
              <a:ext uri="{FF2B5EF4-FFF2-40B4-BE49-F238E27FC236}">
                <a16:creationId xmlns:a16="http://schemas.microsoft.com/office/drawing/2014/main" id="{A1E59F25-A345-40B1-C90C-8EAADBCC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32" y="3151414"/>
            <a:ext cx="1986843" cy="198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77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354640" y="2857500"/>
            <a:ext cx="6742846" cy="28324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sz="3200"/>
              <a:t>Talent Shortage </a:t>
            </a:r>
          </a:p>
          <a:p>
            <a:pPr indent="-457200">
              <a:lnSpc>
                <a:spcPct val="100000"/>
              </a:lnSpc>
            </a:pPr>
            <a:r>
              <a:rPr lang="en-US" sz="3200"/>
              <a:t>Ethical Considerations </a:t>
            </a:r>
          </a:p>
          <a:p>
            <a:pPr indent="-457200">
              <a:lnSpc>
                <a:spcPct val="100000"/>
              </a:lnSpc>
            </a:pPr>
            <a:r>
              <a:rPr lang="en-US" sz="3200"/>
              <a:t>Integration Complexity</a:t>
            </a:r>
          </a:p>
        </p:txBody>
      </p:sp>
      <p:sp>
        <p:nvSpPr>
          <p:cNvPr id="196" name="Google Shape;196;p17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4142986" y="9960161"/>
            <a:ext cx="654762" cy="1182472"/>
            <a:chOff x="4410025" y="5440641"/>
            <a:chExt cx="1550100" cy="1182472"/>
          </a:xfrm>
        </p:grpSpPr>
        <p:cxnSp>
          <p:nvCxnSpPr>
            <p:cNvPr id="198" name="Google Shape;198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17"/>
          <p:cNvGrpSpPr/>
          <p:nvPr/>
        </p:nvGrpSpPr>
        <p:grpSpPr>
          <a:xfrm flipH="1">
            <a:off x="-3027387" y="6150104"/>
            <a:ext cx="0" cy="499475"/>
            <a:chOff x="5821224" y="5440641"/>
            <a:chExt cx="0" cy="1182472"/>
          </a:xfrm>
        </p:grpSpPr>
        <p:cxnSp>
          <p:nvCxnSpPr>
            <p:cNvPr id="203" name="Google Shape;203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17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6925F-43E0-09E9-F4F3-FBCBD28AE544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hallenge Icon - Free PNG &amp; SVG 3608314 - Noun Project">
            <a:extLst>
              <a:ext uri="{FF2B5EF4-FFF2-40B4-BE49-F238E27FC236}">
                <a16:creationId xmlns:a16="http://schemas.microsoft.com/office/drawing/2014/main" id="{53E21C73-72D7-AB69-5457-EE6E0920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715" y="3144338"/>
            <a:ext cx="2258785" cy="225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77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920625" y="2434225"/>
            <a:ext cx="10390500" cy="339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“The truth is people may see things differently, but they don’t really want to.”  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6314450" y="5264100"/>
            <a:ext cx="52302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― </a:t>
            </a:r>
            <a:r>
              <a:rPr lang="en-US"/>
              <a:t>Don Draper ( Mad Men, 1960)</a:t>
            </a:r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263" name="Google Shape;263;p20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6662A-BEB8-5993-A529-9DB7552353D5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Areas for Further Research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354640" y="2857500"/>
            <a:ext cx="6742846" cy="28324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sz="3200"/>
              <a:t>Algorithm Development</a:t>
            </a:r>
          </a:p>
          <a:p>
            <a:pPr indent="-457200">
              <a:lnSpc>
                <a:spcPct val="100000"/>
              </a:lnSpc>
            </a:pPr>
            <a:r>
              <a:rPr lang="en-US" sz="3200"/>
              <a:t>Interdisciplinary Collaboration</a:t>
            </a:r>
          </a:p>
          <a:p>
            <a:pPr indent="-457200">
              <a:lnSpc>
                <a:spcPct val="100000"/>
              </a:lnSpc>
            </a:pPr>
            <a:r>
              <a:rPr lang="en-US" sz="3200"/>
              <a:t>Long-Term Impact Assessment</a:t>
            </a:r>
          </a:p>
        </p:txBody>
      </p:sp>
      <p:sp>
        <p:nvSpPr>
          <p:cNvPr id="196" name="Google Shape;196;p17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4142986" y="9960161"/>
            <a:ext cx="654762" cy="1182472"/>
            <a:chOff x="4410025" y="5440641"/>
            <a:chExt cx="1550100" cy="1182472"/>
          </a:xfrm>
        </p:grpSpPr>
        <p:cxnSp>
          <p:nvCxnSpPr>
            <p:cNvPr id="198" name="Google Shape;198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17"/>
          <p:cNvGrpSpPr/>
          <p:nvPr/>
        </p:nvGrpSpPr>
        <p:grpSpPr>
          <a:xfrm flipH="1">
            <a:off x="-3027387" y="6150104"/>
            <a:ext cx="0" cy="499475"/>
            <a:chOff x="5821224" y="5440641"/>
            <a:chExt cx="0" cy="1182472"/>
          </a:xfrm>
        </p:grpSpPr>
        <p:cxnSp>
          <p:nvCxnSpPr>
            <p:cNvPr id="203" name="Google Shape;203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17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6925F-43E0-09E9-F4F3-FBCBD28AE544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earch - Free marketing icons">
            <a:extLst>
              <a:ext uri="{FF2B5EF4-FFF2-40B4-BE49-F238E27FC236}">
                <a16:creationId xmlns:a16="http://schemas.microsoft.com/office/drawing/2014/main" id="{F1859CD8-DB89-8A33-E2E6-E0F5DD02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00" y="3340281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7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243484" y="2017318"/>
            <a:ext cx="11168645" cy="438433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indent="0" algn="l"/>
            <a:r>
              <a:rPr lang="en-US" sz="1800" dirty="0"/>
              <a:t>Feifei Li (2015). TED Talk: How we teach computers to understand pictures https://youtu.be/40riCqvRoMs </a:t>
            </a:r>
          </a:p>
          <a:p>
            <a:pPr indent="0" algn="l"/>
            <a:endParaRPr lang="en-US" sz="1800" dirty="0"/>
          </a:p>
          <a:p>
            <a:pPr indent="0" algn="l"/>
            <a:r>
              <a:rPr lang="en-US" sz="1800" dirty="0"/>
              <a:t>Andrew Ng (2022). TED Talk: How AI </a:t>
            </a:r>
            <a:r>
              <a:rPr lang="en-US" sz="1800" err="1"/>
              <a:t>enpower</a:t>
            </a:r>
            <a:r>
              <a:rPr lang="en-US" sz="1800" dirty="0"/>
              <a:t> any business. https://www.ted.com/talks/andrew_ng_how_ai_could_empower_any_business?language=en</a:t>
            </a:r>
          </a:p>
          <a:p>
            <a:pPr indent="0" algn="l"/>
            <a:endParaRPr lang="en-US" sz="1800" dirty="0"/>
          </a:p>
          <a:p>
            <a:pPr indent="0" algn="l"/>
            <a:r>
              <a:rPr lang="en-US" sz="1800" dirty="0"/>
              <a:t>Wassouf, Wissam Nazeer ; Alkhatib, Ramez ; Salloum, Kamal ; </a:t>
            </a:r>
            <a:r>
              <a:rPr lang="en-US" sz="1800" err="1"/>
              <a:t>Balloul</a:t>
            </a:r>
            <a:r>
              <a:rPr lang="en-US" sz="1800" dirty="0"/>
              <a:t>, Shadi Cham: Springer International Publishing Journal of big data, 2020-04, Vol.7 (1), p.1-24, Article 29</a:t>
            </a:r>
          </a:p>
          <a:p>
            <a:pPr indent="0" algn="l"/>
            <a:endParaRPr lang="en-US" sz="1800" dirty="0"/>
          </a:p>
          <a:p>
            <a:pPr indent="0" algn="l"/>
            <a:r>
              <a:rPr lang="en-US" sz="1800" dirty="0"/>
              <a:t>Davenport, T., Guha, A., Grewal, D. et al. How artificial intelligence will change the future of marketing. J. of the Acad. Mark. Sci. 48, 24–42 (2020). https://doi.org/10.1007/s11747-019-00696-0</a:t>
            </a:r>
          </a:p>
          <a:p>
            <a:pPr indent="0" algn="l"/>
            <a:endParaRPr lang="en-US" sz="1800" dirty="0"/>
          </a:p>
          <a:p>
            <a:pPr indent="0" algn="l"/>
            <a:r>
              <a:rPr lang="en-US" sz="1800" dirty="0"/>
              <a:t>IBM (2023). AI in marketing: How to leverage this powerful new technology for your next campaign https://www.ibm.com/blog/ai-in-marketing/</a:t>
            </a:r>
            <a:endParaRPr lang="en-US" dirty="0"/>
          </a:p>
          <a:p>
            <a:pPr indent="0" algn="l"/>
            <a:endParaRPr lang="en-US" sz="1800" dirty="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63" name="Google Shape;263;p20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D41205-8E75-CB69-8655-9BC37F3A9A21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415600" y="2479766"/>
            <a:ext cx="6742846" cy="28324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/>
              <a:t>How do we improve marketing strategies to achieve competitive advantage in a rapidly advancing landscape.</a:t>
            </a:r>
          </a:p>
        </p:txBody>
      </p:sp>
      <p:sp>
        <p:nvSpPr>
          <p:cNvPr id="196" name="Google Shape;196;p17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4142986" y="9960161"/>
            <a:ext cx="654762" cy="1182472"/>
            <a:chOff x="4410025" y="5440641"/>
            <a:chExt cx="1550100" cy="1182472"/>
          </a:xfrm>
        </p:grpSpPr>
        <p:cxnSp>
          <p:nvCxnSpPr>
            <p:cNvPr id="198" name="Google Shape;198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17"/>
          <p:cNvGrpSpPr/>
          <p:nvPr/>
        </p:nvGrpSpPr>
        <p:grpSpPr>
          <a:xfrm flipH="1">
            <a:off x="-3027387" y="6150104"/>
            <a:ext cx="0" cy="499475"/>
            <a:chOff x="5821224" y="5440641"/>
            <a:chExt cx="0" cy="1182472"/>
          </a:xfrm>
        </p:grpSpPr>
        <p:cxnSp>
          <p:nvCxnSpPr>
            <p:cNvPr id="203" name="Google Shape;203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17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6925F-43E0-09E9-F4F3-FBCBD28AE544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blem Definition Icons - Free SVG &amp; PNG Problem Definition Images - Noun  Project">
            <a:extLst>
              <a:ext uri="{FF2B5EF4-FFF2-40B4-BE49-F238E27FC236}">
                <a16:creationId xmlns:a16="http://schemas.microsoft.com/office/drawing/2014/main" id="{3168EB16-1727-BD1B-4920-ABEAA9A4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45" y="29434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subTitle" idx="5"/>
          </p:nvPr>
        </p:nvSpPr>
        <p:spPr>
          <a:xfrm>
            <a:off x="4597765" y="3451499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800"/>
              <a:t>Purchase Pattern Analysis across different segments</a:t>
            </a:r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6"/>
          </p:nvPr>
        </p:nvSpPr>
        <p:spPr>
          <a:xfrm>
            <a:off x="4597763" y="4227674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How do we identify purchase patterns in consumer behavior based on given data?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subTitle" idx="7"/>
          </p:nvPr>
        </p:nvSpPr>
        <p:spPr>
          <a:xfrm>
            <a:off x="83409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800"/>
              <a:t>Predictive Analytics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8"/>
          </p:nvPr>
        </p:nvSpPr>
        <p:spPr>
          <a:xfrm>
            <a:off x="83409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/>
              <a:t>How do we analyze historical data to forecast future trends and outcomes?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1"/>
          </p:nvPr>
        </p:nvSpPr>
        <p:spPr>
          <a:xfrm>
            <a:off x="8545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800"/>
              <a:t>Customer Segmentation</a:t>
            </a:r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4"/>
          </p:nvPr>
        </p:nvSpPr>
        <p:spPr>
          <a:xfrm>
            <a:off x="8545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segment the target audience more accurately based on their behavior?</a:t>
            </a:r>
            <a:endParaRPr/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10949325" y="570600"/>
            <a:ext cx="846900" cy="336000"/>
            <a:chOff x="10949325" y="570600"/>
            <a:chExt cx="846900" cy="336000"/>
          </a:xfrm>
        </p:grpSpPr>
        <p:sp>
          <p:nvSpPr>
            <p:cNvPr id="236" name="Google Shape;236;p19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854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46050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 idx="3"/>
          </p:nvPr>
        </p:nvSpPr>
        <p:spPr>
          <a:xfrm>
            <a:off x="8355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41" name="Google Shape;241;p19"/>
          <p:cNvCxnSpPr/>
          <p:nvPr/>
        </p:nvCxnSpPr>
        <p:spPr>
          <a:xfrm>
            <a:off x="18122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55627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93132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9"/>
          <p:cNvSpPr txBox="1">
            <a:spLocks noGrp="1"/>
          </p:cNvSpPr>
          <p:nvPr>
            <p:ph type="title" idx="9"/>
          </p:nvPr>
        </p:nvSpPr>
        <p:spPr>
          <a:xfrm>
            <a:off x="196800" y="292875"/>
            <a:ext cx="117984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46" name="Google Shape;246;p19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9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9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9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50" name="Google Shape;250;p19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9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9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19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6DE86B-3766-4D69-12BF-15B840A5549F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920625" y="2434225"/>
            <a:ext cx="10390500" cy="339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“AI systems are good at spotting patterns when given access to the right data”  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4697835" y="5264100"/>
            <a:ext cx="6846815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indent="0" algn="r"/>
            <a:r>
              <a:rPr lang="en"/>
              <a:t>― </a:t>
            </a:r>
            <a:r>
              <a:rPr lang="en-US"/>
              <a:t>Andrew Ng</a:t>
            </a: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 err="1"/>
              <a:t>TedTalk</a:t>
            </a:r>
            <a:r>
              <a:rPr lang="en-US"/>
              <a:t>: How AI could empower any business)</a:t>
            </a:r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63" name="Google Shape;263;p20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6662A-BEB8-5993-A529-9DB7552353D5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Possible AI Applications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415602" y="2700635"/>
            <a:ext cx="7317105" cy="28324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indent="-457200">
              <a:lnSpc>
                <a:spcPct val="100000"/>
              </a:lnSpc>
            </a:pPr>
            <a:r>
              <a:rPr lang="en-US" sz="3200" dirty="0"/>
              <a:t>Data collection</a:t>
            </a:r>
            <a:endParaRPr lang="en-US" dirty="0"/>
          </a:p>
          <a:p>
            <a:pPr indent="-457200">
              <a:lnSpc>
                <a:spcPct val="100000"/>
              </a:lnSpc>
            </a:pPr>
            <a:r>
              <a:rPr lang="en-US" sz="3200" dirty="0"/>
              <a:t>Data-driven analysis </a:t>
            </a:r>
            <a:endParaRPr lang="en-US" dirty="0"/>
          </a:p>
          <a:p>
            <a:pPr indent="-457200">
              <a:lnSpc>
                <a:spcPct val="100000"/>
              </a:lnSpc>
            </a:pPr>
            <a:r>
              <a:rPr lang="en-US" sz="3200" dirty="0"/>
              <a:t>Natural language processing (NLP) </a:t>
            </a:r>
            <a:endParaRPr lang="en-US" dirty="0"/>
          </a:p>
          <a:p>
            <a:pPr indent="-457200">
              <a:lnSpc>
                <a:spcPct val="100000"/>
              </a:lnSpc>
            </a:pPr>
            <a:r>
              <a:rPr lang="en-US" sz="3200" dirty="0"/>
              <a:t>Machine learning (ML)to deliver customer insights</a:t>
            </a:r>
          </a:p>
        </p:txBody>
      </p:sp>
      <p:sp>
        <p:nvSpPr>
          <p:cNvPr id="196" name="Google Shape;196;p17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4142986" y="9960161"/>
            <a:ext cx="654762" cy="1182472"/>
            <a:chOff x="4410025" y="5440641"/>
            <a:chExt cx="1550100" cy="1182472"/>
          </a:xfrm>
        </p:grpSpPr>
        <p:cxnSp>
          <p:nvCxnSpPr>
            <p:cNvPr id="198" name="Google Shape;198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17"/>
          <p:cNvGrpSpPr/>
          <p:nvPr/>
        </p:nvGrpSpPr>
        <p:grpSpPr>
          <a:xfrm flipH="1">
            <a:off x="-3027387" y="6150104"/>
            <a:ext cx="0" cy="499475"/>
            <a:chOff x="5821224" y="5440641"/>
            <a:chExt cx="0" cy="1182472"/>
          </a:xfrm>
        </p:grpSpPr>
        <p:cxnSp>
          <p:nvCxnSpPr>
            <p:cNvPr id="203" name="Google Shape;203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17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6925F-43E0-09E9-F4F3-FBCBD28AE544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rtificial Intelligence AI icon PNG and SVG Vector Free Download">
            <a:extLst>
              <a:ext uri="{FF2B5EF4-FFF2-40B4-BE49-F238E27FC236}">
                <a16:creationId xmlns:a16="http://schemas.microsoft.com/office/drawing/2014/main" id="{127792FE-FD59-28F9-B38A-3FEDF8BD5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139" y="2548928"/>
            <a:ext cx="2743200" cy="2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920625" y="2000474"/>
            <a:ext cx="10390500" cy="339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/>
              <a:t>Predictive analytics using big data </a:t>
            </a:r>
            <a:br>
              <a:rPr lang="en-US" sz="4000"/>
            </a:br>
            <a:r>
              <a:rPr lang="en-US" sz="4000"/>
              <a:t>for increased customer loyalty: Syriatel Telecom </a:t>
            </a:r>
            <a:br>
              <a:rPr lang="en-US" sz="4000"/>
            </a:br>
            <a:r>
              <a:rPr lang="en-US" sz="4000"/>
              <a:t>Company case study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845570" y="5306991"/>
            <a:ext cx="10465555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indent="0"/>
            <a:r>
              <a:rPr lang="en-US"/>
              <a:t>Wissam Nazeer </a:t>
            </a:r>
            <a:r>
              <a:rPr lang="en-US" err="1"/>
              <a:t>Wassouf</a:t>
            </a:r>
            <a:r>
              <a:rPr lang="en-US"/>
              <a:t> , </a:t>
            </a:r>
            <a:r>
              <a:rPr lang="en-US" err="1"/>
              <a:t>Ramez</a:t>
            </a:r>
            <a:r>
              <a:rPr lang="en-US"/>
              <a:t> </a:t>
            </a:r>
            <a:r>
              <a:rPr lang="en-US" err="1"/>
              <a:t>Alkhatib</a:t>
            </a:r>
            <a:r>
              <a:rPr lang="en-US"/>
              <a:t>, Kamal </a:t>
            </a:r>
            <a:r>
              <a:rPr lang="en-US" err="1"/>
              <a:t>Salloum</a:t>
            </a:r>
            <a:r>
              <a:rPr lang="en-US"/>
              <a:t> and </a:t>
            </a:r>
            <a:r>
              <a:rPr lang="en-US" err="1"/>
              <a:t>Shadi</a:t>
            </a:r>
            <a:r>
              <a:rPr lang="en-US"/>
              <a:t>  </a:t>
            </a:r>
            <a:r>
              <a:rPr lang="en-US" err="1"/>
              <a:t>Balloul</a:t>
            </a:r>
            <a:endParaRPr lang="en-US"/>
          </a:p>
          <a:p>
            <a:pPr indent="0"/>
            <a:r>
              <a:rPr lang="en-US"/>
              <a:t>-Journal of Big Data (2020)</a:t>
            </a:r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  <p:sp>
        <p:nvSpPr>
          <p:cNvPr id="263" name="Google Shape;263;p20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6662A-BEB8-5993-A529-9DB7552353D5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Research Introduction</a:t>
            </a:r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183687" y="2634374"/>
            <a:ext cx="6974759" cy="28324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3200"/>
          </a:p>
          <a:p>
            <a:pPr marL="0" indent="0">
              <a:lnSpc>
                <a:spcPct val="100000"/>
              </a:lnSpc>
              <a:buNone/>
            </a:pPr>
            <a:r>
              <a:rPr lang="en-US" sz="2800" b="1"/>
              <a:t>Background</a:t>
            </a:r>
            <a:r>
              <a:rPr lang="en-US" sz="2800"/>
              <a:t>: The telecom sector is experiencing a surge in data, which can be analyzed to manage and retain customers.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en-US" sz="2800" b="1"/>
              <a:t>Importance</a:t>
            </a:r>
            <a:r>
              <a:rPr lang="en-US" sz="2800"/>
              <a:t>: Predicting customer loyalty is crucial for telecom operators to maintain and increase their market share.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en-US" sz="2800" b="1"/>
              <a:t>Objective</a:t>
            </a:r>
            <a:r>
              <a:rPr lang="en-US" sz="2800"/>
              <a:t>: The paper presents a methodology for telecom companies to target different-value customers with appropriate offers and services.</a:t>
            </a:r>
          </a:p>
        </p:txBody>
      </p:sp>
      <p:sp>
        <p:nvSpPr>
          <p:cNvPr id="196" name="Google Shape;196;p17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4142986" y="9960161"/>
            <a:ext cx="654762" cy="1182472"/>
            <a:chOff x="4410025" y="5440641"/>
            <a:chExt cx="1550100" cy="1182472"/>
          </a:xfrm>
        </p:grpSpPr>
        <p:cxnSp>
          <p:nvCxnSpPr>
            <p:cNvPr id="198" name="Google Shape;198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17"/>
          <p:cNvGrpSpPr/>
          <p:nvPr/>
        </p:nvGrpSpPr>
        <p:grpSpPr>
          <a:xfrm flipH="1">
            <a:off x="-3027387" y="6150104"/>
            <a:ext cx="0" cy="499475"/>
            <a:chOff x="5821224" y="5440641"/>
            <a:chExt cx="0" cy="1182472"/>
          </a:xfrm>
        </p:grpSpPr>
        <p:cxnSp>
          <p:nvCxnSpPr>
            <p:cNvPr id="203" name="Google Shape;203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17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56925F-43E0-09E9-F4F3-FBCBD28AE544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blem Definition Icons - Free SVG &amp; PNG Problem Definition Images - Noun  Project">
            <a:extLst>
              <a:ext uri="{FF2B5EF4-FFF2-40B4-BE49-F238E27FC236}">
                <a16:creationId xmlns:a16="http://schemas.microsoft.com/office/drawing/2014/main" id="{3168EB16-1727-BD1B-4920-ABEAA9A4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45" y="29434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subTitle" idx="5"/>
          </p:nvPr>
        </p:nvSpPr>
        <p:spPr>
          <a:xfrm>
            <a:off x="4597765" y="3451499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800"/>
              <a:t>Data Analysis</a:t>
            </a:r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6"/>
          </p:nvPr>
        </p:nvSpPr>
        <p:spPr>
          <a:xfrm>
            <a:off x="4597763" y="4227674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Utilizing a dataset from Syriatel corporation, classification algorithms (Multiple and binary classifiers) are applied to build predictive models for customer loyalty.</a:t>
            </a:r>
          </a:p>
        </p:txBody>
      </p:sp>
      <p:sp>
        <p:nvSpPr>
          <p:cNvPr id="231" name="Google Shape;231;p19"/>
          <p:cNvSpPr txBox="1">
            <a:spLocks noGrp="1"/>
          </p:cNvSpPr>
          <p:nvPr>
            <p:ph type="subTitle" idx="7"/>
          </p:nvPr>
        </p:nvSpPr>
        <p:spPr>
          <a:xfrm>
            <a:off x="83409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800"/>
              <a:t>Evaluation: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8"/>
          </p:nvPr>
        </p:nvSpPr>
        <p:spPr>
          <a:xfrm>
            <a:off x="83409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/>
              <a:t>Models are evaluated based on criteria to derive loyalty prediction rules and discover loyalty reasons for targeted offers</a:t>
            </a: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1"/>
          </p:nvPr>
        </p:nvSpPr>
        <p:spPr>
          <a:xfrm>
            <a:off x="8545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800"/>
              <a:t>TFM Approach</a:t>
            </a:r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4"/>
          </p:nvPr>
        </p:nvSpPr>
        <p:spPr>
          <a:xfrm>
            <a:off x="8545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are segmented using Time-frequency-monetary (TFM) approach to define loyalty levels.</a:t>
            </a:r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10949325" y="570600"/>
            <a:ext cx="846900" cy="336000"/>
            <a:chOff x="10949325" y="570600"/>
            <a:chExt cx="846900" cy="336000"/>
          </a:xfrm>
        </p:grpSpPr>
        <p:sp>
          <p:nvSpPr>
            <p:cNvPr id="236" name="Google Shape;236;p19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854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46050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 idx="3"/>
          </p:nvPr>
        </p:nvSpPr>
        <p:spPr>
          <a:xfrm>
            <a:off x="8355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241" name="Google Shape;241;p19"/>
          <p:cNvCxnSpPr/>
          <p:nvPr/>
        </p:nvCxnSpPr>
        <p:spPr>
          <a:xfrm>
            <a:off x="18122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55627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93132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9"/>
          <p:cNvSpPr txBox="1">
            <a:spLocks noGrp="1"/>
          </p:cNvSpPr>
          <p:nvPr>
            <p:ph type="title" idx="9"/>
          </p:nvPr>
        </p:nvSpPr>
        <p:spPr>
          <a:xfrm>
            <a:off x="196800" y="292875"/>
            <a:ext cx="117984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Methodology and Implementation</a:t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46" name="Google Shape;246;p19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9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9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9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50" name="Google Shape;250;p19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9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9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19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6DE86B-3766-4D69-12BF-15B840A5549F}"/>
              </a:ext>
            </a:extLst>
          </p:cNvPr>
          <p:cNvSpPr/>
          <p:nvPr/>
        </p:nvSpPr>
        <p:spPr>
          <a:xfrm>
            <a:off x="8389" y="5138257"/>
            <a:ext cx="179669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31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000000"/>
      </a:accent1>
      <a:accent2>
        <a:srgbClr val="FFFFFF"/>
      </a:accent2>
      <a:accent3>
        <a:srgbClr val="EFEFEF"/>
      </a:accent3>
      <a:accent4>
        <a:srgbClr val="FF0000"/>
      </a:accent4>
      <a:accent5>
        <a:srgbClr val="FF0000"/>
      </a:accent5>
      <a:accent6>
        <a:srgbClr val="FF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bcfb77a-0d04-4d39-a1da-abbc10082c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20D1BB45C5B04989BD0658BE0035CA" ma:contentTypeVersion="8" ma:contentTypeDescription="Create a new document." ma:contentTypeScope="" ma:versionID="d2e31ace4c801cf49f491aa1a41dd5c8">
  <xsd:schema xmlns:xsd="http://www.w3.org/2001/XMLSchema" xmlns:xs="http://www.w3.org/2001/XMLSchema" xmlns:p="http://schemas.microsoft.com/office/2006/metadata/properties" xmlns:ns3="7bcfb77a-0d04-4d39-a1da-abbc10082cde" xmlns:ns4="638bb375-c5cb-4e0a-8f7d-e167bd198e11" targetNamespace="http://schemas.microsoft.com/office/2006/metadata/properties" ma:root="true" ma:fieldsID="7a0ef4dd480889adde82d90fb1a5d067" ns3:_="" ns4:_="">
    <xsd:import namespace="7bcfb77a-0d04-4d39-a1da-abbc10082cde"/>
    <xsd:import namespace="638bb375-c5cb-4e0a-8f7d-e167bd198e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fb77a-0d04-4d39-a1da-abbc10082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b375-c5cb-4e0a-8f7d-e167bd198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D5097A-0E4F-4274-8C24-AF02DA536FBC}">
  <ds:schemaRefs>
    <ds:schemaRef ds:uri="638bb375-c5cb-4e0a-8f7d-e167bd198e11"/>
    <ds:schemaRef ds:uri="7bcfb77a-0d04-4d39-a1da-abbc10082c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E9B8AE-CADD-4252-A1EE-E49CAD2F8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FFAD26-0859-4A56-B584-3C9D51618EBF}">
  <ds:schemaRefs>
    <ds:schemaRef ds:uri="638bb375-c5cb-4e0a-8f7d-e167bd198e11"/>
    <ds:schemaRef ds:uri="7bcfb77a-0d04-4d39-a1da-abbc10082c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SlidesMania</vt:lpstr>
      <vt:lpstr>AI Applications in</vt:lpstr>
      <vt:lpstr>“The truth is people may see things differently, but they don’t really want to.”  </vt:lpstr>
      <vt:lpstr>Problem Statement</vt:lpstr>
      <vt:lpstr>01</vt:lpstr>
      <vt:lpstr>“AI systems are good at spotting patterns when given access to the right data”  </vt:lpstr>
      <vt:lpstr>Possible AI Applications</vt:lpstr>
      <vt:lpstr>Predictive analytics using big data  for increased customer loyalty: Syriatel Telecom  Company case study</vt:lpstr>
      <vt:lpstr>Research Introduction</vt:lpstr>
      <vt:lpstr> </vt:lpstr>
      <vt:lpstr> </vt:lpstr>
      <vt:lpstr>   Dataset: Marketing_campaign.csv </vt:lpstr>
      <vt:lpstr>Technical Coding Demo</vt:lpstr>
      <vt:lpstr>Technical Coding Demo</vt:lpstr>
      <vt:lpstr>Technical Coding Demo</vt:lpstr>
      <vt:lpstr>Ethical Concerns</vt:lpstr>
      <vt:lpstr>“For the first time human eyes won’t be the only ones pondering and exploring our world”</vt:lpstr>
      <vt:lpstr>Advancements</vt:lpstr>
      <vt:lpstr>Advancement</vt:lpstr>
      <vt:lpstr>Challenges</vt:lpstr>
      <vt:lpstr>Areas for Further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Presentation</dc:title>
  <cp:revision>88</cp:revision>
  <dcterms:modified xsi:type="dcterms:W3CDTF">2024-04-15T17:51:49Z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0x0101005820D1BB45C5B04989BD0658BE0035CA</vt:lpwstr>
  </property>
</Properties>
</file>