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2"/>
  </p:notesMasterIdLst>
  <p:sldIdLst>
    <p:sldId id="256" r:id="rId2"/>
    <p:sldId id="259" r:id="rId3"/>
    <p:sldId id="262" r:id="rId4"/>
    <p:sldId id="260" r:id="rId5"/>
    <p:sldId id="261" r:id="rId6"/>
    <p:sldId id="263" r:id="rId7"/>
    <p:sldId id="266" r:id="rId8"/>
    <p:sldId id="264" r:id="rId9"/>
    <p:sldId id="265" r:id="rId10"/>
    <p:sldId id="258"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706C-9795-462D-AA54-238A66C70993}" v="295" dt="2021-03-28T18:48:00.468"/>
    <p1510:client id="{67CABD4F-8C1E-55C9-5381-28BCB9688CE8}" v="210" dt="2021-03-30T22:42:14.317"/>
    <p1510:client id="{A14A829C-F413-1DBE-A48C-09139F4EC043}" v="71" dt="2021-03-31T08:38:15.918"/>
    <p1510:client id="{DC60BEAF-AF6B-4DE5-C35C-7D15AAF99E73}" v="1" dt="2021-03-31T08:16:28.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nett, Daniel" userId="S::dbennett@qa.com::2c3e4eee-6dc1-4e09-995d-275b5bc8a6a9" providerId="AD" clId="Web-{DC60BEAF-AF6B-4DE5-C35C-7D15AAF99E73}"/>
    <pc:docChg chg="modSld">
      <pc:chgData name="Bennett, Daniel" userId="S::dbennett@qa.com::2c3e4eee-6dc1-4e09-995d-275b5bc8a6a9" providerId="AD" clId="Web-{DC60BEAF-AF6B-4DE5-C35C-7D15AAF99E73}" dt="2021-03-31T08:16:27.574" v="23"/>
      <pc:docMkLst>
        <pc:docMk/>
      </pc:docMkLst>
      <pc:sldChg chg="modNotes">
        <pc:chgData name="Bennett, Daniel" userId="S::dbennett@qa.com::2c3e4eee-6dc1-4e09-995d-275b5bc8a6a9" providerId="AD" clId="Web-{DC60BEAF-AF6B-4DE5-C35C-7D15AAF99E73}" dt="2021-03-31T08:16:27.574" v="23"/>
        <pc:sldMkLst>
          <pc:docMk/>
          <pc:sldMk cId="1082378960" sldId="260"/>
        </pc:sldMkLst>
      </pc:sldChg>
    </pc:docChg>
  </pc:docChgLst>
  <pc:docChgLst>
    <pc:chgData name="Bennett, Daniel" userId="S::dbennett@qa.com::2c3e4eee-6dc1-4e09-995d-275b5bc8a6a9" providerId="AD" clId="Web-{136B706C-9795-462D-AA54-238A66C70993}"/>
    <pc:docChg chg="addSld delSld modSld addMainMaster delMainMaster">
      <pc:chgData name="Bennett, Daniel" userId="S::dbennett@qa.com::2c3e4eee-6dc1-4e09-995d-275b5bc8a6a9" providerId="AD" clId="Web-{136B706C-9795-462D-AA54-238A66C70993}" dt="2021-03-28T18:48:00.468" v="149" actId="1076"/>
      <pc:docMkLst>
        <pc:docMk/>
      </pc:docMkLst>
      <pc:sldChg chg="addSp modSp mod setBg modClrScheme chgLayout">
        <pc:chgData name="Bennett, Daniel" userId="S::dbennett@qa.com::2c3e4eee-6dc1-4e09-995d-275b5bc8a6a9" providerId="AD" clId="Web-{136B706C-9795-462D-AA54-238A66C70993}" dt="2021-03-28T17:07:54.367" v="16"/>
        <pc:sldMkLst>
          <pc:docMk/>
          <pc:sldMk cId="109857222" sldId="256"/>
        </pc:sldMkLst>
        <pc:spChg chg="mod">
          <ac:chgData name="Bennett, Daniel" userId="S::dbennett@qa.com::2c3e4eee-6dc1-4e09-995d-275b5bc8a6a9" providerId="AD" clId="Web-{136B706C-9795-462D-AA54-238A66C70993}" dt="2021-03-28T17:07:54.367" v="16"/>
          <ac:spMkLst>
            <pc:docMk/>
            <pc:sldMk cId="109857222" sldId="256"/>
            <ac:spMk id="2" creationId="{00000000-0000-0000-0000-000000000000}"/>
          </ac:spMkLst>
        </pc:spChg>
        <pc:spChg chg="mod">
          <ac:chgData name="Bennett, Daniel" userId="S::dbennett@qa.com::2c3e4eee-6dc1-4e09-995d-275b5bc8a6a9" providerId="AD" clId="Web-{136B706C-9795-462D-AA54-238A66C70993}" dt="2021-03-28T17:07:54.367" v="16"/>
          <ac:spMkLst>
            <pc:docMk/>
            <pc:sldMk cId="109857222" sldId="256"/>
            <ac:spMk id="3" creationId="{00000000-0000-0000-0000-000000000000}"/>
          </ac:spMkLst>
        </pc:spChg>
        <pc:spChg chg="add">
          <ac:chgData name="Bennett, Daniel" userId="S::dbennett@qa.com::2c3e4eee-6dc1-4e09-995d-275b5bc8a6a9" providerId="AD" clId="Web-{136B706C-9795-462D-AA54-238A66C70993}" dt="2021-03-28T17:07:54.367" v="16"/>
          <ac:spMkLst>
            <pc:docMk/>
            <pc:sldMk cId="109857222" sldId="256"/>
            <ac:spMk id="9" creationId="{F2E5B6AE-5EFE-45F0-A2AE-ED771CA3D7DD}"/>
          </ac:spMkLst>
        </pc:spChg>
        <pc:picChg chg="add">
          <ac:chgData name="Bennett, Daniel" userId="S::dbennett@qa.com::2c3e4eee-6dc1-4e09-995d-275b5bc8a6a9" providerId="AD" clId="Web-{136B706C-9795-462D-AA54-238A66C70993}" dt="2021-03-28T17:07:54.367" v="16"/>
          <ac:picMkLst>
            <pc:docMk/>
            <pc:sldMk cId="109857222" sldId="256"/>
            <ac:picMk id="4" creationId="{49B7653B-7234-4535-9F30-D00F932643FA}"/>
          </ac:picMkLst>
        </pc:picChg>
        <pc:cxnChg chg="add">
          <ac:chgData name="Bennett, Daniel" userId="S::dbennett@qa.com::2c3e4eee-6dc1-4e09-995d-275b5bc8a6a9" providerId="AD" clId="Web-{136B706C-9795-462D-AA54-238A66C70993}" dt="2021-03-28T17:07:54.367" v="16"/>
          <ac:cxnSpMkLst>
            <pc:docMk/>
            <pc:sldMk cId="109857222" sldId="256"/>
            <ac:cxnSpMk id="11" creationId="{D255B435-D9F3-4A31-B89E-36741390DB4B}"/>
          </ac:cxnSpMkLst>
        </pc:cxnChg>
      </pc:sldChg>
      <pc:sldChg chg="modSp new">
        <pc:chgData name="Bennett, Daniel" userId="S::dbennett@qa.com::2c3e4eee-6dc1-4e09-995d-275b5bc8a6a9" providerId="AD" clId="Web-{136B706C-9795-462D-AA54-238A66C70993}" dt="2021-03-28T17:08:15.242" v="23" actId="20577"/>
        <pc:sldMkLst>
          <pc:docMk/>
          <pc:sldMk cId="3378562956" sldId="257"/>
        </pc:sldMkLst>
        <pc:spChg chg="mod">
          <ac:chgData name="Bennett, Daniel" userId="S::dbennett@qa.com::2c3e4eee-6dc1-4e09-995d-275b5bc8a6a9" providerId="AD" clId="Web-{136B706C-9795-462D-AA54-238A66C70993}" dt="2021-03-28T17:08:15.242" v="23" actId="20577"/>
          <ac:spMkLst>
            <pc:docMk/>
            <pc:sldMk cId="3378562956" sldId="257"/>
            <ac:spMk id="3" creationId="{FB812A5A-4268-4063-8677-EF6062C1C544}"/>
          </ac:spMkLst>
        </pc:spChg>
      </pc:sldChg>
      <pc:sldChg chg="new del">
        <pc:chgData name="Bennett, Daniel" userId="S::dbennett@qa.com::2c3e4eee-6dc1-4e09-995d-275b5bc8a6a9" providerId="AD" clId="Web-{136B706C-9795-462D-AA54-238A66C70993}" dt="2021-03-28T17:08:20.039" v="25"/>
        <pc:sldMkLst>
          <pc:docMk/>
          <pc:sldMk cId="2114391191" sldId="258"/>
        </pc:sldMkLst>
      </pc:sldChg>
      <pc:sldChg chg="modSp new">
        <pc:chgData name="Bennett, Daniel" userId="S::dbennett@qa.com::2c3e4eee-6dc1-4e09-995d-275b5bc8a6a9" providerId="AD" clId="Web-{136B706C-9795-462D-AA54-238A66C70993}" dt="2021-03-28T17:08:48.243" v="39" actId="20577"/>
        <pc:sldMkLst>
          <pc:docMk/>
          <pc:sldMk cId="2337276431" sldId="258"/>
        </pc:sldMkLst>
        <pc:spChg chg="mod">
          <ac:chgData name="Bennett, Daniel" userId="S::dbennett@qa.com::2c3e4eee-6dc1-4e09-995d-275b5bc8a6a9" providerId="AD" clId="Web-{136B706C-9795-462D-AA54-238A66C70993}" dt="2021-03-28T17:08:48.243" v="39" actId="20577"/>
          <ac:spMkLst>
            <pc:docMk/>
            <pc:sldMk cId="2337276431" sldId="258"/>
            <ac:spMk id="2" creationId="{7658EB4A-ADDC-4E8C-9FB2-7C971F6A178D}"/>
          </ac:spMkLst>
        </pc:spChg>
      </pc:sldChg>
      <pc:sldChg chg="modSp new">
        <pc:chgData name="Bennett, Daniel" userId="S::dbennett@qa.com::2c3e4eee-6dc1-4e09-995d-275b5bc8a6a9" providerId="AD" clId="Web-{136B706C-9795-462D-AA54-238A66C70993}" dt="2021-03-28T18:43:34.307" v="86" actId="20577"/>
        <pc:sldMkLst>
          <pc:docMk/>
          <pc:sldMk cId="357651699" sldId="259"/>
        </pc:sldMkLst>
        <pc:spChg chg="mod">
          <ac:chgData name="Bennett, Daniel" userId="S::dbennett@qa.com::2c3e4eee-6dc1-4e09-995d-275b5bc8a6a9" providerId="AD" clId="Web-{136B706C-9795-462D-AA54-238A66C70993}" dt="2021-03-28T18:42:59.431" v="45" actId="20577"/>
          <ac:spMkLst>
            <pc:docMk/>
            <pc:sldMk cId="357651699" sldId="259"/>
            <ac:spMk id="2" creationId="{6FF548F8-0689-4FBA-BAD7-8F11813E67FE}"/>
          </ac:spMkLst>
        </pc:spChg>
        <pc:spChg chg="mod">
          <ac:chgData name="Bennett, Daniel" userId="S::dbennett@qa.com::2c3e4eee-6dc1-4e09-995d-275b5bc8a6a9" providerId="AD" clId="Web-{136B706C-9795-462D-AA54-238A66C70993}" dt="2021-03-28T18:43:34.307" v="86" actId="20577"/>
          <ac:spMkLst>
            <pc:docMk/>
            <pc:sldMk cId="357651699" sldId="259"/>
            <ac:spMk id="3" creationId="{0ADE184B-FA6E-41E9-B609-EEC525F903CB}"/>
          </ac:spMkLst>
        </pc:spChg>
      </pc:sldChg>
      <pc:sldChg chg="modSp new">
        <pc:chgData name="Bennett, Daniel" userId="S::dbennett@qa.com::2c3e4eee-6dc1-4e09-995d-275b5bc8a6a9" providerId="AD" clId="Web-{136B706C-9795-462D-AA54-238A66C70993}" dt="2021-03-28T18:46:32.638" v="136" actId="20577"/>
        <pc:sldMkLst>
          <pc:docMk/>
          <pc:sldMk cId="1082378960" sldId="260"/>
        </pc:sldMkLst>
        <pc:spChg chg="mod">
          <ac:chgData name="Bennett, Daniel" userId="S::dbennett@qa.com::2c3e4eee-6dc1-4e09-995d-275b5bc8a6a9" providerId="AD" clId="Web-{136B706C-9795-462D-AA54-238A66C70993}" dt="2021-03-28T18:45:37.246" v="96" actId="20577"/>
          <ac:spMkLst>
            <pc:docMk/>
            <pc:sldMk cId="1082378960" sldId="260"/>
            <ac:spMk id="2" creationId="{F48ADFB5-AF4A-4849-A251-62AC0A438CB7}"/>
          </ac:spMkLst>
        </pc:spChg>
        <pc:spChg chg="mod">
          <ac:chgData name="Bennett, Daniel" userId="S::dbennett@qa.com::2c3e4eee-6dc1-4e09-995d-275b5bc8a6a9" providerId="AD" clId="Web-{136B706C-9795-462D-AA54-238A66C70993}" dt="2021-03-28T18:46:32.638" v="136" actId="20577"/>
          <ac:spMkLst>
            <pc:docMk/>
            <pc:sldMk cId="1082378960" sldId="260"/>
            <ac:spMk id="3" creationId="{18B2ACBC-60A3-4EA3-949B-6768907D15A6}"/>
          </ac:spMkLst>
        </pc:spChg>
      </pc:sldChg>
      <pc:sldChg chg="addSp delSp modSp new">
        <pc:chgData name="Bennett, Daniel" userId="S::dbennett@qa.com::2c3e4eee-6dc1-4e09-995d-275b5bc8a6a9" providerId="AD" clId="Web-{136B706C-9795-462D-AA54-238A66C70993}" dt="2021-03-28T18:48:00.468" v="149" actId="1076"/>
        <pc:sldMkLst>
          <pc:docMk/>
          <pc:sldMk cId="3283240331" sldId="261"/>
        </pc:sldMkLst>
        <pc:spChg chg="del mod">
          <ac:chgData name="Bennett, Daniel" userId="S::dbennett@qa.com::2c3e4eee-6dc1-4e09-995d-275b5bc8a6a9" providerId="AD" clId="Web-{136B706C-9795-462D-AA54-238A66C70993}" dt="2021-03-28T18:47:02.201" v="142"/>
          <ac:spMkLst>
            <pc:docMk/>
            <pc:sldMk cId="3283240331" sldId="261"/>
            <ac:spMk id="2" creationId="{018EA0DC-BE69-4DFA-863E-6A001D2665D6}"/>
          </ac:spMkLst>
        </pc:spChg>
        <pc:spChg chg="add mod">
          <ac:chgData name="Bennett, Daniel" userId="S::dbennett@qa.com::2c3e4eee-6dc1-4e09-995d-275b5bc8a6a9" providerId="AD" clId="Web-{136B706C-9795-462D-AA54-238A66C70993}" dt="2021-03-28T18:48:00.468" v="149" actId="1076"/>
          <ac:spMkLst>
            <pc:docMk/>
            <pc:sldMk cId="3283240331" sldId="261"/>
            <ac:spMk id="4" creationId="{BD6E0B6C-1C9F-421C-B46C-E0E9D9047264}"/>
          </ac:spMkLst>
        </pc:spChg>
        <pc:spChg chg="add del mod">
          <ac:chgData name="Bennett, Daniel" userId="S::dbennett@qa.com::2c3e4eee-6dc1-4e09-995d-275b5bc8a6a9" providerId="AD" clId="Web-{136B706C-9795-462D-AA54-238A66C70993}" dt="2021-03-28T18:47:16.639" v="145"/>
          <ac:spMkLst>
            <pc:docMk/>
            <pc:sldMk cId="3283240331" sldId="261"/>
            <ac:spMk id="6" creationId="{7B345F9B-99F8-424B-B04F-3A4281B04805}"/>
          </ac:spMkLst>
        </pc:spChg>
      </pc:sldChg>
      <pc:sldMasterChg chg="del delSldLayout">
        <pc:chgData name="Bennett, Daniel" userId="S::dbennett@qa.com::2c3e4eee-6dc1-4e09-995d-275b5bc8a6a9" providerId="AD" clId="Web-{136B706C-9795-462D-AA54-238A66C70993}" dt="2021-03-28T17:07:54.367" v="16"/>
        <pc:sldMasterMkLst>
          <pc:docMk/>
          <pc:sldMasterMk cId="2460954070" sldId="2147483660"/>
        </pc:sldMasterMkLst>
        <pc:sldLayoutChg chg="del">
          <pc:chgData name="Bennett, Daniel" userId="S::dbennett@qa.com::2c3e4eee-6dc1-4e09-995d-275b5bc8a6a9" providerId="AD" clId="Web-{136B706C-9795-462D-AA54-238A66C70993}" dt="2021-03-28T17:07:54.367" v="16"/>
          <pc:sldLayoutMkLst>
            <pc:docMk/>
            <pc:sldMasterMk cId="2460954070" sldId="2147483660"/>
            <pc:sldLayoutMk cId="2385387890" sldId="2147483661"/>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949138452" sldId="2147483662"/>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2591524520" sldId="2147483663"/>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1203092039" sldId="2147483664"/>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3733172339" sldId="2147483665"/>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3210312558" sldId="2147483666"/>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3146388984" sldId="2147483667"/>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3171841454" sldId="2147483668"/>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1718958274" sldId="2147483669"/>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2202905451" sldId="2147483670"/>
          </pc:sldLayoutMkLst>
        </pc:sldLayoutChg>
        <pc:sldLayoutChg chg="del">
          <pc:chgData name="Bennett, Daniel" userId="S::dbennett@qa.com::2c3e4eee-6dc1-4e09-995d-275b5bc8a6a9" providerId="AD" clId="Web-{136B706C-9795-462D-AA54-238A66C70993}" dt="2021-03-28T17:07:54.367" v="16"/>
          <pc:sldLayoutMkLst>
            <pc:docMk/>
            <pc:sldMasterMk cId="2460954070" sldId="2147483660"/>
            <pc:sldLayoutMk cId="3479445657" sldId="2147483671"/>
          </pc:sldLayoutMkLst>
        </pc:sldLayoutChg>
      </pc:sldMasterChg>
      <pc:sldMasterChg chg="add addSldLayout">
        <pc:chgData name="Bennett, Daniel" userId="S::dbennett@qa.com::2c3e4eee-6dc1-4e09-995d-275b5bc8a6a9" providerId="AD" clId="Web-{136B706C-9795-462D-AA54-238A66C70993}" dt="2021-03-28T17:07:54.367" v="16"/>
        <pc:sldMasterMkLst>
          <pc:docMk/>
          <pc:sldMasterMk cId="3466238301" sldId="2147483711"/>
        </pc:sldMasterMkLst>
        <pc:sldLayoutChg chg="add">
          <pc:chgData name="Bennett, Daniel" userId="S::dbennett@qa.com::2c3e4eee-6dc1-4e09-995d-275b5bc8a6a9" providerId="AD" clId="Web-{136B706C-9795-462D-AA54-238A66C70993}" dt="2021-03-28T17:07:54.367" v="16"/>
          <pc:sldLayoutMkLst>
            <pc:docMk/>
            <pc:sldMasterMk cId="3466238301" sldId="2147483711"/>
            <pc:sldLayoutMk cId="3079622968" sldId="2147483700"/>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3415562088" sldId="2147483701"/>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3911357204" sldId="2147483702"/>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615077719" sldId="2147483703"/>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4118896264" sldId="2147483704"/>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2883356386" sldId="2147483705"/>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3232014570" sldId="2147483706"/>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1976499756" sldId="2147483707"/>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3309759511" sldId="2147483708"/>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363806838" sldId="2147483709"/>
          </pc:sldLayoutMkLst>
        </pc:sldLayoutChg>
        <pc:sldLayoutChg chg="add">
          <pc:chgData name="Bennett, Daniel" userId="S::dbennett@qa.com::2c3e4eee-6dc1-4e09-995d-275b5bc8a6a9" providerId="AD" clId="Web-{136B706C-9795-462D-AA54-238A66C70993}" dt="2021-03-28T17:07:54.367" v="16"/>
          <pc:sldLayoutMkLst>
            <pc:docMk/>
            <pc:sldMasterMk cId="3466238301" sldId="2147483711"/>
            <pc:sldLayoutMk cId="173067177" sldId="2147483710"/>
          </pc:sldLayoutMkLst>
        </pc:sldLayoutChg>
      </pc:sldMasterChg>
    </pc:docChg>
  </pc:docChgLst>
  <pc:docChgLst>
    <pc:chgData name="Bennett, Daniel" userId="S::dbennett@qa.com::2c3e4eee-6dc1-4e09-995d-275b5bc8a6a9" providerId="AD" clId="Web-{A14A829C-F413-1DBE-A48C-09139F4EC043}"/>
    <pc:docChg chg="addSld delSld modSld">
      <pc:chgData name="Bennett, Daniel" userId="S::dbennett@qa.com::2c3e4eee-6dc1-4e09-995d-275b5bc8a6a9" providerId="AD" clId="Web-{A14A829C-F413-1DBE-A48C-09139F4EC043}" dt="2021-03-31T08:38:15.653" v="39" actId="20577"/>
      <pc:docMkLst>
        <pc:docMk/>
      </pc:docMkLst>
      <pc:sldChg chg="del">
        <pc:chgData name="Bennett, Daniel" userId="S::dbennett@qa.com::2c3e4eee-6dc1-4e09-995d-275b5bc8a6a9" providerId="AD" clId="Web-{A14A829C-F413-1DBE-A48C-09139F4EC043}" dt="2021-03-31T08:12:11.699" v="0"/>
        <pc:sldMkLst>
          <pc:docMk/>
          <pc:sldMk cId="3378562956" sldId="257"/>
        </pc:sldMkLst>
      </pc:sldChg>
      <pc:sldChg chg="addSp delSp modSp">
        <pc:chgData name="Bennett, Daniel" userId="S::dbennett@qa.com::2c3e4eee-6dc1-4e09-995d-275b5bc8a6a9" providerId="AD" clId="Web-{A14A829C-F413-1DBE-A48C-09139F4EC043}" dt="2021-03-31T08:14:08.420" v="5" actId="14100"/>
        <pc:sldMkLst>
          <pc:docMk/>
          <pc:sldMk cId="1829866740" sldId="262"/>
        </pc:sldMkLst>
        <pc:spChg chg="add del mod">
          <ac:chgData name="Bennett, Daniel" userId="S::dbennett@qa.com::2c3e4eee-6dc1-4e09-995d-275b5bc8a6a9" providerId="AD" clId="Web-{A14A829C-F413-1DBE-A48C-09139F4EC043}" dt="2021-03-31T08:14:01.686" v="2"/>
          <ac:spMkLst>
            <pc:docMk/>
            <pc:sldMk cId="1829866740" sldId="262"/>
            <ac:spMk id="5" creationId="{8D96B7E9-6B5B-4152-BF71-2D4A7EFE159D}"/>
          </ac:spMkLst>
        </pc:spChg>
        <pc:picChg chg="del">
          <ac:chgData name="Bennett, Daniel" userId="S::dbennett@qa.com::2c3e4eee-6dc1-4e09-995d-275b5bc8a6a9" providerId="AD" clId="Web-{A14A829C-F413-1DBE-A48C-09139F4EC043}" dt="2021-03-31T08:14:00.717" v="1"/>
          <ac:picMkLst>
            <pc:docMk/>
            <pc:sldMk cId="1829866740" sldId="262"/>
            <ac:picMk id="4" creationId="{37E532ED-A617-464A-8350-097E3DA44A53}"/>
          </ac:picMkLst>
        </pc:picChg>
        <pc:picChg chg="add mod ord">
          <ac:chgData name="Bennett, Daniel" userId="S::dbennett@qa.com::2c3e4eee-6dc1-4e09-995d-275b5bc8a6a9" providerId="AD" clId="Web-{A14A829C-F413-1DBE-A48C-09139F4EC043}" dt="2021-03-31T08:14:08.420" v="5" actId="14100"/>
          <ac:picMkLst>
            <pc:docMk/>
            <pc:sldMk cId="1829866740" sldId="262"/>
            <ac:picMk id="6" creationId="{0010806F-C26A-4205-9C00-4FBD13DE8AD2}"/>
          </ac:picMkLst>
        </pc:picChg>
      </pc:sldChg>
      <pc:sldChg chg="modSp">
        <pc:chgData name="Bennett, Daniel" userId="S::dbennett@qa.com::2c3e4eee-6dc1-4e09-995d-275b5bc8a6a9" providerId="AD" clId="Web-{A14A829C-F413-1DBE-A48C-09139F4EC043}" dt="2021-03-31T08:38:15.653" v="39" actId="20577"/>
        <pc:sldMkLst>
          <pc:docMk/>
          <pc:sldMk cId="940622017" sldId="265"/>
        </pc:sldMkLst>
        <pc:spChg chg="mod">
          <ac:chgData name="Bennett, Daniel" userId="S::dbennett@qa.com::2c3e4eee-6dc1-4e09-995d-275b5bc8a6a9" providerId="AD" clId="Web-{A14A829C-F413-1DBE-A48C-09139F4EC043}" dt="2021-03-31T08:38:15.653" v="39" actId="20577"/>
          <ac:spMkLst>
            <pc:docMk/>
            <pc:sldMk cId="940622017" sldId="265"/>
            <ac:spMk id="3" creationId="{593CD1F6-9204-4FE7-8CC6-8DDC548CCC1D}"/>
          </ac:spMkLst>
        </pc:spChg>
      </pc:sldChg>
      <pc:sldChg chg="addSp modSp new">
        <pc:chgData name="Bennett, Daniel" userId="S::dbennett@qa.com::2c3e4eee-6dc1-4e09-995d-275b5bc8a6a9" providerId="AD" clId="Web-{A14A829C-F413-1DBE-A48C-09139F4EC043}" dt="2021-03-31T08:33:48.896" v="35" actId="1076"/>
        <pc:sldMkLst>
          <pc:docMk/>
          <pc:sldMk cId="2178814783" sldId="266"/>
        </pc:sldMkLst>
        <pc:spChg chg="add mod">
          <ac:chgData name="Bennett, Daniel" userId="S::dbennett@qa.com::2c3e4eee-6dc1-4e09-995d-275b5bc8a6a9" providerId="AD" clId="Web-{A14A829C-F413-1DBE-A48C-09139F4EC043}" dt="2021-03-31T08:33:48.896" v="35" actId="1076"/>
          <ac:spMkLst>
            <pc:docMk/>
            <pc:sldMk cId="2178814783" sldId="266"/>
            <ac:spMk id="3" creationId="{2BCC5788-916F-4267-984A-41CD9C56C85C}"/>
          </ac:spMkLst>
        </pc:spChg>
        <pc:picChg chg="add mod">
          <ac:chgData name="Bennett, Daniel" userId="S::dbennett@qa.com::2c3e4eee-6dc1-4e09-995d-275b5bc8a6a9" providerId="AD" clId="Web-{A14A829C-F413-1DBE-A48C-09139F4EC043}" dt="2021-03-31T08:33:17.224" v="10" actId="1076"/>
          <ac:picMkLst>
            <pc:docMk/>
            <pc:sldMk cId="2178814783" sldId="266"/>
            <ac:picMk id="2" creationId="{062F8203-9E1B-434C-AA5C-BDAF422B70E7}"/>
          </ac:picMkLst>
        </pc:picChg>
      </pc:sldChg>
    </pc:docChg>
  </pc:docChgLst>
  <pc:docChgLst>
    <pc:chgData name="Bennett, Daniel" userId="S::dbennett@qa.com::2c3e4eee-6dc1-4e09-995d-275b5bc8a6a9" providerId="AD" clId="Web-{67CABD4F-8C1E-55C9-5381-28BCB9688CE8}"/>
    <pc:docChg chg="addSld modSld">
      <pc:chgData name="Bennett, Daniel" userId="S::dbennett@qa.com::2c3e4eee-6dc1-4e09-995d-275b5bc8a6a9" providerId="AD" clId="Web-{67CABD4F-8C1E-55C9-5381-28BCB9688CE8}" dt="2021-03-30T22:42:38.006" v="843"/>
      <pc:docMkLst>
        <pc:docMk/>
      </pc:docMkLst>
      <pc:sldChg chg="modNotes">
        <pc:chgData name="Bennett, Daniel" userId="S::dbennett@qa.com::2c3e4eee-6dc1-4e09-995d-275b5bc8a6a9" providerId="AD" clId="Web-{67CABD4F-8C1E-55C9-5381-28BCB9688CE8}" dt="2021-03-30T19:37:09.147" v="248"/>
        <pc:sldMkLst>
          <pc:docMk/>
          <pc:sldMk cId="357651699" sldId="259"/>
        </pc:sldMkLst>
      </pc:sldChg>
      <pc:sldChg chg="modSp modNotes">
        <pc:chgData name="Bennett, Daniel" userId="S::dbennett@qa.com::2c3e4eee-6dc1-4e09-995d-275b5bc8a6a9" providerId="AD" clId="Web-{67CABD4F-8C1E-55C9-5381-28BCB9688CE8}" dt="2021-03-30T22:42:38.006" v="843"/>
        <pc:sldMkLst>
          <pc:docMk/>
          <pc:sldMk cId="1082378960" sldId="260"/>
        </pc:sldMkLst>
        <pc:spChg chg="mod">
          <ac:chgData name="Bennett, Daniel" userId="S::dbennett@qa.com::2c3e4eee-6dc1-4e09-995d-275b5bc8a6a9" providerId="AD" clId="Web-{67CABD4F-8C1E-55C9-5381-28BCB9688CE8}" dt="2021-03-30T22:42:14.317" v="797" actId="20577"/>
          <ac:spMkLst>
            <pc:docMk/>
            <pc:sldMk cId="1082378960" sldId="260"/>
            <ac:spMk id="3" creationId="{18B2ACBC-60A3-4EA3-949B-6768907D15A6}"/>
          </ac:spMkLst>
        </pc:spChg>
      </pc:sldChg>
      <pc:sldChg chg="addSp delSp modSp new modNotes">
        <pc:chgData name="Bennett, Daniel" userId="S::dbennett@qa.com::2c3e4eee-6dc1-4e09-995d-275b5bc8a6a9" providerId="AD" clId="Web-{67CABD4F-8C1E-55C9-5381-28BCB9688CE8}" dt="2021-03-30T19:42:19.312" v="468"/>
        <pc:sldMkLst>
          <pc:docMk/>
          <pc:sldMk cId="1829866740" sldId="262"/>
        </pc:sldMkLst>
        <pc:spChg chg="mod">
          <ac:chgData name="Bennett, Daniel" userId="S::dbennett@qa.com::2c3e4eee-6dc1-4e09-995d-275b5bc8a6a9" providerId="AD" clId="Web-{67CABD4F-8C1E-55C9-5381-28BCB9688CE8}" dt="2021-03-30T14:35:09.087" v="8" actId="20577"/>
          <ac:spMkLst>
            <pc:docMk/>
            <pc:sldMk cId="1829866740" sldId="262"/>
            <ac:spMk id="2" creationId="{CA63A90A-EE41-4FD2-98BF-A506EE3668E4}"/>
          </ac:spMkLst>
        </pc:spChg>
        <pc:spChg chg="del">
          <ac:chgData name="Bennett, Daniel" userId="S::dbennett@qa.com::2c3e4eee-6dc1-4e09-995d-275b5bc8a6a9" providerId="AD" clId="Web-{67CABD4F-8C1E-55C9-5381-28BCB9688CE8}" dt="2021-03-30T14:34:53.196" v="1"/>
          <ac:spMkLst>
            <pc:docMk/>
            <pc:sldMk cId="1829866740" sldId="262"/>
            <ac:spMk id="3" creationId="{D146C4F7-91EC-4903-B17D-986433FA1713}"/>
          </ac:spMkLst>
        </pc:spChg>
        <pc:picChg chg="add mod ord">
          <ac:chgData name="Bennett, Daniel" userId="S::dbennett@qa.com::2c3e4eee-6dc1-4e09-995d-275b5bc8a6a9" providerId="AD" clId="Web-{67CABD4F-8C1E-55C9-5381-28BCB9688CE8}" dt="2021-03-30T14:35:03.649" v="6" actId="1076"/>
          <ac:picMkLst>
            <pc:docMk/>
            <pc:sldMk cId="1829866740" sldId="262"/>
            <ac:picMk id="4" creationId="{37E532ED-A617-464A-8350-097E3DA44A53}"/>
          </ac:picMkLst>
        </pc:picChg>
      </pc:sldChg>
      <pc:sldChg chg="addSp delSp modSp new">
        <pc:chgData name="Bennett, Daniel" userId="S::dbennett@qa.com::2c3e4eee-6dc1-4e09-995d-275b5bc8a6a9" providerId="AD" clId="Web-{67CABD4F-8C1E-55C9-5381-28BCB9688CE8}" dt="2021-03-30T20:44:39.837" v="795" actId="1076"/>
        <pc:sldMkLst>
          <pc:docMk/>
          <pc:sldMk cId="1023670261" sldId="263"/>
        </pc:sldMkLst>
        <pc:spChg chg="del">
          <ac:chgData name="Bennett, Daniel" userId="S::dbennett@qa.com::2c3e4eee-6dc1-4e09-995d-275b5bc8a6a9" providerId="AD" clId="Web-{67CABD4F-8C1E-55C9-5381-28BCB9688CE8}" dt="2021-03-30T20:44:05.086" v="786"/>
          <ac:spMkLst>
            <pc:docMk/>
            <pc:sldMk cId="1023670261" sldId="263"/>
            <ac:spMk id="3" creationId="{DA36B11B-F9F8-4BA2-8731-DBC4E6AB569D}"/>
          </ac:spMkLst>
        </pc:spChg>
        <pc:picChg chg="add mod ord">
          <ac:chgData name="Bennett, Daniel" userId="S::dbennett@qa.com::2c3e4eee-6dc1-4e09-995d-275b5bc8a6a9" providerId="AD" clId="Web-{67CABD4F-8C1E-55C9-5381-28BCB9688CE8}" dt="2021-03-30T20:44:39.837" v="795" actId="1076"/>
          <ac:picMkLst>
            <pc:docMk/>
            <pc:sldMk cId="1023670261" sldId="263"/>
            <ac:picMk id="4" creationId="{4F7AB75A-FB99-4C2C-AA51-7AF89BD03F82}"/>
          </ac:picMkLst>
        </pc:picChg>
        <pc:picChg chg="add mod">
          <ac:chgData name="Bennett, Daniel" userId="S::dbennett@qa.com::2c3e4eee-6dc1-4e09-995d-275b5bc8a6a9" providerId="AD" clId="Web-{67CABD4F-8C1E-55C9-5381-28BCB9688CE8}" dt="2021-03-30T20:44:30.134" v="793" actId="1076"/>
          <ac:picMkLst>
            <pc:docMk/>
            <pc:sldMk cId="1023670261" sldId="263"/>
            <ac:picMk id="5" creationId="{0BE15E45-98E5-4708-8459-E4F0BC7A7C2E}"/>
          </ac:picMkLst>
        </pc:picChg>
      </pc:sldChg>
      <pc:sldChg chg="modSp new">
        <pc:chgData name="Bennett, Daniel" userId="S::dbennett@qa.com::2c3e4eee-6dc1-4e09-995d-275b5bc8a6a9" providerId="AD" clId="Web-{67CABD4F-8C1E-55C9-5381-28BCB9688CE8}" dt="2021-03-30T15:32:50.188" v="68" actId="20577"/>
        <pc:sldMkLst>
          <pc:docMk/>
          <pc:sldMk cId="1190460358" sldId="264"/>
        </pc:sldMkLst>
        <pc:spChg chg="mod">
          <ac:chgData name="Bennett, Daniel" userId="S::dbennett@qa.com::2c3e4eee-6dc1-4e09-995d-275b5bc8a6a9" providerId="AD" clId="Web-{67CABD4F-8C1E-55C9-5381-28BCB9688CE8}" dt="2021-03-30T15:29:56.458" v="13" actId="20577"/>
          <ac:spMkLst>
            <pc:docMk/>
            <pc:sldMk cId="1190460358" sldId="264"/>
            <ac:spMk id="2" creationId="{7794EAFD-CDC3-46D4-BA1F-5E9E1FEAEA55}"/>
          </ac:spMkLst>
        </pc:spChg>
        <pc:spChg chg="mod">
          <ac:chgData name="Bennett, Daniel" userId="S::dbennett@qa.com::2c3e4eee-6dc1-4e09-995d-275b5bc8a6a9" providerId="AD" clId="Web-{67CABD4F-8C1E-55C9-5381-28BCB9688CE8}" dt="2021-03-30T15:32:50.188" v="68" actId="20577"/>
          <ac:spMkLst>
            <pc:docMk/>
            <pc:sldMk cId="1190460358" sldId="264"/>
            <ac:spMk id="3" creationId="{35515AB6-EF8A-4DD6-BAF5-241238826C13}"/>
          </ac:spMkLst>
        </pc:spChg>
      </pc:sldChg>
      <pc:sldChg chg="modSp new">
        <pc:chgData name="Bennett, Daniel" userId="S::dbennett@qa.com::2c3e4eee-6dc1-4e09-995d-275b5bc8a6a9" providerId="AD" clId="Web-{67CABD4F-8C1E-55C9-5381-28BCB9688CE8}" dt="2021-03-30T20:34:28.819" v="785" actId="20577"/>
        <pc:sldMkLst>
          <pc:docMk/>
          <pc:sldMk cId="940622017" sldId="265"/>
        </pc:sldMkLst>
        <pc:spChg chg="mod">
          <ac:chgData name="Bennett, Daniel" userId="S::dbennett@qa.com::2c3e4eee-6dc1-4e09-995d-275b5bc8a6a9" providerId="AD" clId="Web-{67CABD4F-8C1E-55C9-5381-28BCB9688CE8}" dt="2021-03-30T15:32:22.499" v="53" actId="20577"/>
          <ac:spMkLst>
            <pc:docMk/>
            <pc:sldMk cId="940622017" sldId="265"/>
            <ac:spMk id="2" creationId="{9B66F145-9422-4E95-B83B-5AB39D96001A}"/>
          </ac:spMkLst>
        </pc:spChg>
        <pc:spChg chg="mod">
          <ac:chgData name="Bennett, Daniel" userId="S::dbennett@qa.com::2c3e4eee-6dc1-4e09-995d-275b5bc8a6a9" providerId="AD" clId="Web-{67CABD4F-8C1E-55C9-5381-28BCB9688CE8}" dt="2021-03-30T20:34:28.819" v="785" actId="20577"/>
          <ac:spMkLst>
            <pc:docMk/>
            <pc:sldMk cId="940622017" sldId="265"/>
            <ac:spMk id="3" creationId="{593CD1F6-9204-4FE7-8CC6-8DDC548CCC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63108-AFB3-4B67-B0A9-263A7BAF3276}" type="datetimeFigureOut">
              <a:rPr lang="en-GB"/>
              <a:t>31/03/2021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E4090-D1AA-4F3B-B375-617FAD12EF95}" type="slidenum">
              <a:rPr lang="en-GB"/>
              <a:t>‹#›</a:t>
            </a:fld>
            <a:endParaRPr lang="en-GB"/>
          </a:p>
        </p:txBody>
      </p:sp>
    </p:spTree>
    <p:extLst>
      <p:ext uri="{BB962C8B-B14F-4D97-AF65-F5344CB8AC3E}">
        <p14:creationId xmlns:p14="http://schemas.microsoft.com/office/powerpoint/2010/main" val="176812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project was to be a Course Instructor system used to keep track of courses and invoices for different instructors. There was two phases of this project. Phase 1 focused on declarative features and setting up the simple aspects of the project such as profiles,roles and general security settings. The second phase was focused on programmatic features using apex and visualforce to add functionality to the system.</a:t>
            </a:r>
          </a:p>
        </p:txBody>
      </p:sp>
      <p:sp>
        <p:nvSpPr>
          <p:cNvPr id="4" name="Slide Number Placeholder 3"/>
          <p:cNvSpPr>
            <a:spLocks noGrp="1"/>
          </p:cNvSpPr>
          <p:nvPr>
            <p:ph type="sldNum" sz="quarter" idx="5"/>
          </p:nvPr>
        </p:nvSpPr>
        <p:spPr/>
        <p:txBody>
          <a:bodyPr/>
          <a:lstStyle/>
          <a:p>
            <a:fld id="{633E4090-D1AA-4F3B-B375-617FAD12EF95}" type="slidenum">
              <a:rPr lang="en-GB"/>
              <a:t>2</a:t>
            </a:fld>
            <a:endParaRPr lang="en-GB"/>
          </a:p>
        </p:txBody>
      </p:sp>
    </p:spTree>
    <p:extLst>
      <p:ext uri="{BB962C8B-B14F-4D97-AF65-F5344CB8AC3E}">
        <p14:creationId xmlns:p14="http://schemas.microsoft.com/office/powerpoint/2010/main" val="141218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schema of the main aspects of the system. This shows the layout of the system. The opportunity object is the main object which was renamed to Courses. Instructor information contains records for each instructor for each course. Basically each instructor will have a record for ADX201,ADX211,DEX403,ADX231 and DEX450. Course Invoices are created for each course. Service invoices are created automatically and expense invoices need to be created manually. The same applies to Line items for each invoice which are contained in Invoice Item. Account doesn't have too much customisation within the project but would be used in day to day usage. </a:t>
            </a:r>
          </a:p>
        </p:txBody>
      </p:sp>
      <p:sp>
        <p:nvSpPr>
          <p:cNvPr id="4" name="Slide Number Placeholder 3"/>
          <p:cNvSpPr>
            <a:spLocks noGrp="1"/>
          </p:cNvSpPr>
          <p:nvPr>
            <p:ph type="sldNum" sz="quarter" idx="5"/>
          </p:nvPr>
        </p:nvSpPr>
        <p:spPr/>
        <p:txBody>
          <a:bodyPr/>
          <a:lstStyle/>
          <a:p>
            <a:fld id="{633E4090-D1AA-4F3B-B375-617FAD12EF95}" type="slidenum">
              <a:rPr lang="en-GB"/>
              <a:t>3</a:t>
            </a:fld>
            <a:endParaRPr lang="en-GB"/>
          </a:p>
        </p:txBody>
      </p:sp>
    </p:spTree>
    <p:extLst>
      <p:ext uri="{BB962C8B-B14F-4D97-AF65-F5344CB8AC3E}">
        <p14:creationId xmlns:p14="http://schemas.microsoft.com/office/powerpoint/2010/main" val="8101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the key technologies used in this project were salesforce declarative features which consisted of Flows, Processes , approval processes </a:t>
            </a:r>
            <a:r>
              <a:rPr lang="en-US" err="1">
                <a:cs typeface="Calibri"/>
              </a:rPr>
              <a:t>aswell</a:t>
            </a:r>
            <a:r>
              <a:rPr lang="en-US">
                <a:cs typeface="Calibri"/>
              </a:rPr>
              <a:t> as many other features.</a:t>
            </a:r>
          </a:p>
          <a:p>
            <a:r>
              <a:rPr lang="en-US">
                <a:cs typeface="Calibri"/>
              </a:rPr>
              <a:t>Apex code was used to expand the range of </a:t>
            </a:r>
            <a:r>
              <a:rPr lang="en-US" err="1">
                <a:cs typeface="Calibri"/>
              </a:rPr>
              <a:t>customisation</a:t>
            </a:r>
            <a:r>
              <a:rPr lang="en-US">
                <a:cs typeface="Calibri"/>
              </a:rPr>
              <a:t>.</a:t>
            </a:r>
          </a:p>
          <a:p>
            <a:r>
              <a:rPr lang="en-US">
                <a:cs typeface="Calibri"/>
              </a:rPr>
              <a:t>Visual force was used to create custom pages outside of the standard salesforce functionality</a:t>
            </a:r>
          </a:p>
          <a:p>
            <a:r>
              <a:rPr lang="en-US">
                <a:cs typeface="Calibri"/>
              </a:rPr>
              <a:t>Cascading Style Sheets added in here as it’s a new technology I had to learn for this specifically</a:t>
            </a:r>
          </a:p>
        </p:txBody>
      </p:sp>
      <p:sp>
        <p:nvSpPr>
          <p:cNvPr id="4" name="Slide Number Placeholder 3"/>
          <p:cNvSpPr>
            <a:spLocks noGrp="1"/>
          </p:cNvSpPr>
          <p:nvPr>
            <p:ph type="sldNum" sz="quarter" idx="5"/>
          </p:nvPr>
        </p:nvSpPr>
        <p:spPr/>
        <p:txBody>
          <a:bodyPr/>
          <a:lstStyle/>
          <a:p>
            <a:fld id="{633E4090-D1AA-4F3B-B375-617FAD12EF95}" type="slidenum">
              <a:rPr lang="en-GB"/>
              <a:t>4</a:t>
            </a:fld>
            <a:endParaRPr lang="en-GB"/>
          </a:p>
        </p:txBody>
      </p:sp>
    </p:spTree>
    <p:extLst>
      <p:ext uri="{BB962C8B-B14F-4D97-AF65-F5344CB8AC3E}">
        <p14:creationId xmlns:p14="http://schemas.microsoft.com/office/powerpoint/2010/main" val="28267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31, 2021</a:t>
            </a:fld>
            <a:endParaRPr lang="en-US"/>
          </a:p>
        </p:txBody>
      </p:sp>
    </p:spTree>
    <p:extLst>
      <p:ext uri="{BB962C8B-B14F-4D97-AF65-F5344CB8AC3E}">
        <p14:creationId xmlns:p14="http://schemas.microsoft.com/office/powerpoint/2010/main" val="307962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March 31,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380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March 31,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306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31, 2021</a:t>
            </a:fld>
            <a:endParaRPr lang="en-US"/>
          </a:p>
        </p:txBody>
      </p:sp>
    </p:spTree>
    <p:extLst>
      <p:ext uri="{BB962C8B-B14F-4D97-AF65-F5344CB8AC3E}">
        <p14:creationId xmlns:p14="http://schemas.microsoft.com/office/powerpoint/2010/main" val="341556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March 31,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35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March 31,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61507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March 31, 2021</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11889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March 31,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88335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March 31,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23201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March 31,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7649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March 31,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30975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31, 2021</a:t>
            </a:fld>
            <a:endParaRPr lang="en-US"/>
          </a:p>
        </p:txBody>
      </p:sp>
    </p:spTree>
    <p:extLst>
      <p:ext uri="{BB962C8B-B14F-4D97-AF65-F5344CB8AC3E}">
        <p14:creationId xmlns:p14="http://schemas.microsoft.com/office/powerpoint/2010/main" val="346623830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8055" y="662400"/>
            <a:ext cx="11293200" cy="1000800"/>
          </a:xfrm>
        </p:spPr>
        <p:txBody>
          <a:bodyPr anchor="ctr">
            <a:normAutofit/>
          </a:bodyPr>
          <a:lstStyle/>
          <a:p>
            <a:r>
              <a:rPr lang="en-GB">
                <a:cs typeface="Calibri Light"/>
              </a:rPr>
              <a:t>Salesforce Project</a:t>
            </a:r>
            <a:endParaRPr lang="en-GB"/>
          </a:p>
        </p:txBody>
      </p:sp>
      <p:sp>
        <p:nvSpPr>
          <p:cNvPr id="3" name="Subtitle 2"/>
          <p:cNvSpPr>
            <a:spLocks noGrp="1"/>
          </p:cNvSpPr>
          <p:nvPr>
            <p:ph type="subTitle" idx="1"/>
          </p:nvPr>
        </p:nvSpPr>
        <p:spPr>
          <a:xfrm>
            <a:off x="448055" y="1652400"/>
            <a:ext cx="11293200" cy="984885"/>
          </a:xfrm>
        </p:spPr>
        <p:txBody>
          <a:bodyPr vert="horz" lIns="91440" tIns="45720" rIns="91440" bIns="45720" rtlCol="0" anchor="ctr">
            <a:normAutofit/>
          </a:bodyPr>
          <a:lstStyle/>
          <a:p>
            <a:pPr>
              <a:lnSpc>
                <a:spcPct val="110000"/>
              </a:lnSpc>
            </a:pPr>
            <a:r>
              <a:rPr lang="en-GB" sz="5400">
                <a:cs typeface="Calibri"/>
              </a:rPr>
              <a:t>Dan Bennett</a:t>
            </a:r>
            <a:endParaRPr lang="en-GB" sz="540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9B7653B-7234-4535-9F30-D00F932643FA}"/>
              </a:ext>
            </a:extLst>
          </p:cNvPr>
          <p:cNvPicPr>
            <a:picLocks noChangeAspect="1"/>
          </p:cNvPicPr>
          <p:nvPr/>
        </p:nvPicPr>
        <p:blipFill rotWithShape="1">
          <a:blip r:embed="rId2"/>
          <a:srcRect t="47198" r="-2" b="10163"/>
          <a:stretch/>
        </p:blipFill>
        <p:spPr>
          <a:xfrm>
            <a:off x="20" y="2959198"/>
            <a:ext cx="12191980" cy="38988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EB4A-ADDC-4E8C-9FB2-7C971F6A178D}"/>
              </a:ext>
            </a:extLst>
          </p:cNvPr>
          <p:cNvSpPr>
            <a:spLocks noGrp="1"/>
          </p:cNvSpPr>
          <p:nvPr>
            <p:ph type="title"/>
          </p:nvPr>
        </p:nvSpPr>
        <p:spPr/>
        <p:txBody>
          <a:bodyPr/>
          <a:lstStyle/>
          <a:p>
            <a:pPr algn="ctr"/>
            <a:br>
              <a:rPr lang="en-GB"/>
            </a:br>
            <a:br>
              <a:rPr lang="en-GB"/>
            </a:br>
            <a:br>
              <a:rPr lang="en-GB"/>
            </a:br>
            <a:br>
              <a:rPr lang="en-GB"/>
            </a:br>
            <a:br>
              <a:rPr lang="en-GB"/>
            </a:br>
            <a:r>
              <a:rPr lang="en-GB" sz="7200"/>
              <a:t>Any Questions?</a:t>
            </a:r>
            <a:endParaRPr lang="en-US" sz="7200"/>
          </a:p>
        </p:txBody>
      </p:sp>
    </p:spTree>
    <p:extLst>
      <p:ext uri="{BB962C8B-B14F-4D97-AF65-F5344CB8AC3E}">
        <p14:creationId xmlns:p14="http://schemas.microsoft.com/office/powerpoint/2010/main" val="233727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48F8-0689-4FBA-BAD7-8F11813E67FE}"/>
              </a:ext>
            </a:extLst>
          </p:cNvPr>
          <p:cNvSpPr>
            <a:spLocks noGrp="1"/>
          </p:cNvSpPr>
          <p:nvPr>
            <p:ph type="title"/>
          </p:nvPr>
        </p:nvSpPr>
        <p:spPr/>
        <p:txBody>
          <a:bodyPr/>
          <a:lstStyle/>
          <a:p>
            <a:r>
              <a:rPr lang="en-GB"/>
              <a:t>The Project</a:t>
            </a:r>
          </a:p>
        </p:txBody>
      </p:sp>
      <p:sp>
        <p:nvSpPr>
          <p:cNvPr id="3" name="Content Placeholder 2">
            <a:extLst>
              <a:ext uri="{FF2B5EF4-FFF2-40B4-BE49-F238E27FC236}">
                <a16:creationId xmlns:a16="http://schemas.microsoft.com/office/drawing/2014/main" id="{0ADE184B-FA6E-41E9-B609-EEC525F903CB}"/>
              </a:ext>
            </a:extLst>
          </p:cNvPr>
          <p:cNvSpPr>
            <a:spLocks noGrp="1"/>
          </p:cNvSpPr>
          <p:nvPr>
            <p:ph idx="1"/>
          </p:nvPr>
        </p:nvSpPr>
        <p:spPr/>
        <p:txBody>
          <a:bodyPr vert="horz" wrap="square" lIns="0" tIns="0" rIns="91440" bIns="0" rtlCol="0" anchor="t">
            <a:normAutofit/>
          </a:bodyPr>
          <a:lstStyle/>
          <a:p>
            <a:pPr marL="449580" indent="-447675"/>
            <a:r>
              <a:rPr lang="en-GB">
                <a:solidFill>
                  <a:srgbClr val="F0F3F3"/>
                </a:solidFill>
              </a:rPr>
              <a:t>Broken down into two phases.</a:t>
            </a:r>
          </a:p>
          <a:p>
            <a:pPr marL="449580" indent="-447675"/>
            <a:r>
              <a:rPr lang="en-GB">
                <a:solidFill>
                  <a:srgbClr val="F0F3F3"/>
                </a:solidFill>
              </a:rPr>
              <a:t>Phase one focused on declarative features.</a:t>
            </a:r>
            <a:endParaRPr lang="en-GB">
              <a:solidFill>
                <a:srgbClr val="F0F3F3">
                  <a:alpha val="55000"/>
                </a:srgbClr>
              </a:solidFill>
            </a:endParaRPr>
          </a:p>
          <a:p>
            <a:pPr marL="449580" indent="-447675"/>
            <a:r>
              <a:rPr lang="en-GB">
                <a:solidFill>
                  <a:srgbClr val="F0F3F3"/>
                </a:solidFill>
              </a:rPr>
              <a:t>Phase two focused on programmatic features.</a:t>
            </a:r>
            <a:endParaRPr lang="en-GB">
              <a:solidFill>
                <a:srgbClr val="F0F3F3">
                  <a:alpha val="55000"/>
                </a:srgbClr>
              </a:solidFill>
            </a:endParaRPr>
          </a:p>
        </p:txBody>
      </p:sp>
    </p:spTree>
    <p:extLst>
      <p:ext uri="{BB962C8B-B14F-4D97-AF65-F5344CB8AC3E}">
        <p14:creationId xmlns:p14="http://schemas.microsoft.com/office/powerpoint/2010/main" val="35765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A90A-EE41-4FD2-98BF-A506EE3668E4}"/>
              </a:ext>
            </a:extLst>
          </p:cNvPr>
          <p:cNvSpPr>
            <a:spLocks noGrp="1"/>
          </p:cNvSpPr>
          <p:nvPr>
            <p:ph type="title"/>
          </p:nvPr>
        </p:nvSpPr>
        <p:spPr/>
        <p:txBody>
          <a:bodyPr/>
          <a:lstStyle/>
          <a:p>
            <a:r>
              <a:rPr lang="en-GB"/>
              <a:t>Schema</a:t>
            </a:r>
          </a:p>
        </p:txBody>
      </p:sp>
      <p:pic>
        <p:nvPicPr>
          <p:cNvPr id="6" name="Picture 6" descr="Diagram, table&#10;&#10;Description automatically generated">
            <a:extLst>
              <a:ext uri="{FF2B5EF4-FFF2-40B4-BE49-F238E27FC236}">
                <a16:creationId xmlns:a16="http://schemas.microsoft.com/office/drawing/2014/main" id="{0010806F-C26A-4205-9C00-4FBD13DE8AD2}"/>
              </a:ext>
            </a:extLst>
          </p:cNvPr>
          <p:cNvPicPr>
            <a:picLocks noGrp="1" noChangeAspect="1"/>
          </p:cNvPicPr>
          <p:nvPr>
            <p:ph idx="1"/>
          </p:nvPr>
        </p:nvPicPr>
        <p:blipFill>
          <a:blip r:embed="rId3"/>
          <a:stretch>
            <a:fillRect/>
          </a:stretch>
        </p:blipFill>
        <p:spPr>
          <a:xfrm>
            <a:off x="36423" y="759468"/>
            <a:ext cx="12107172" cy="5948208"/>
          </a:xfrm>
        </p:spPr>
      </p:pic>
    </p:spTree>
    <p:extLst>
      <p:ext uri="{BB962C8B-B14F-4D97-AF65-F5344CB8AC3E}">
        <p14:creationId xmlns:p14="http://schemas.microsoft.com/office/powerpoint/2010/main" val="182986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DFB5-AF4A-4849-A251-62AC0A438CB7}"/>
              </a:ext>
            </a:extLst>
          </p:cNvPr>
          <p:cNvSpPr>
            <a:spLocks noGrp="1"/>
          </p:cNvSpPr>
          <p:nvPr>
            <p:ph type="title"/>
          </p:nvPr>
        </p:nvSpPr>
        <p:spPr/>
        <p:txBody>
          <a:bodyPr/>
          <a:lstStyle/>
          <a:p>
            <a:r>
              <a:rPr lang="en-GB"/>
              <a:t>For this project</a:t>
            </a:r>
          </a:p>
        </p:txBody>
      </p:sp>
      <p:sp>
        <p:nvSpPr>
          <p:cNvPr id="3" name="Content Placeholder 2">
            <a:extLst>
              <a:ext uri="{FF2B5EF4-FFF2-40B4-BE49-F238E27FC236}">
                <a16:creationId xmlns:a16="http://schemas.microsoft.com/office/drawing/2014/main" id="{18B2ACBC-60A3-4EA3-949B-6768907D15A6}"/>
              </a:ext>
            </a:extLst>
          </p:cNvPr>
          <p:cNvSpPr>
            <a:spLocks noGrp="1"/>
          </p:cNvSpPr>
          <p:nvPr>
            <p:ph idx="1"/>
          </p:nvPr>
        </p:nvSpPr>
        <p:spPr/>
        <p:txBody>
          <a:bodyPr vert="horz" wrap="square" lIns="0" tIns="0" rIns="91440" bIns="0" rtlCol="0" anchor="t">
            <a:normAutofit/>
          </a:bodyPr>
          <a:lstStyle/>
          <a:p>
            <a:pPr marL="1905" indent="0">
              <a:buNone/>
            </a:pPr>
            <a:r>
              <a:rPr lang="en-GB">
                <a:solidFill>
                  <a:srgbClr val="F0F3F3"/>
                </a:solidFill>
              </a:rPr>
              <a:t>Technologies used:</a:t>
            </a:r>
          </a:p>
          <a:p>
            <a:pPr marL="899795" lvl="1" indent="-447675"/>
            <a:r>
              <a:rPr lang="en-GB">
                <a:solidFill>
                  <a:srgbClr val="F0F3F3"/>
                </a:solidFill>
              </a:rPr>
              <a:t>Salesforce declarative features</a:t>
            </a:r>
          </a:p>
          <a:p>
            <a:pPr marL="899795" lvl="1" indent="-447675"/>
            <a:r>
              <a:rPr lang="en-GB">
                <a:solidFill>
                  <a:srgbClr val="F0F3F3"/>
                </a:solidFill>
              </a:rPr>
              <a:t>APEX code</a:t>
            </a:r>
          </a:p>
          <a:p>
            <a:pPr marL="899795" lvl="1" indent="-447675"/>
            <a:r>
              <a:rPr lang="en-GB">
                <a:solidFill>
                  <a:srgbClr val="F0F3F3"/>
                </a:solidFill>
              </a:rPr>
              <a:t>Visualforce</a:t>
            </a:r>
          </a:p>
          <a:p>
            <a:pPr marL="899795" lvl="1" indent="-447675"/>
            <a:r>
              <a:rPr lang="en-GB">
                <a:solidFill>
                  <a:srgbClr val="F0F3F3"/>
                </a:solidFill>
              </a:rPr>
              <a:t>CSS</a:t>
            </a:r>
          </a:p>
          <a:p>
            <a:pPr marL="899795" lvl="1" indent="-447675"/>
            <a:endParaRPr lang="en-GB">
              <a:solidFill>
                <a:srgbClr val="F0F3F3"/>
              </a:solidFill>
            </a:endParaRPr>
          </a:p>
          <a:p>
            <a:pPr marL="449580" indent="-447675">
              <a:buFont typeface="Calibri Light"/>
            </a:pPr>
            <a:endParaRPr lang="en-GB">
              <a:solidFill>
                <a:srgbClr val="F0F3F3"/>
              </a:solidFill>
            </a:endParaRPr>
          </a:p>
        </p:txBody>
      </p:sp>
    </p:spTree>
    <p:extLst>
      <p:ext uri="{BB962C8B-B14F-4D97-AF65-F5344CB8AC3E}">
        <p14:creationId xmlns:p14="http://schemas.microsoft.com/office/powerpoint/2010/main" val="108237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6E0B6C-1C9F-421C-B46C-E0E9D9047264}"/>
              </a:ext>
            </a:extLst>
          </p:cNvPr>
          <p:cNvSpPr txBox="1">
            <a:spLocks/>
          </p:cNvSpPr>
          <p:nvPr/>
        </p:nvSpPr>
        <p:spPr>
          <a:xfrm>
            <a:off x="435933" y="419973"/>
            <a:ext cx="11311128" cy="5559552"/>
          </a:xfrm>
          <a:prstGeom prst="rect">
            <a:avLst/>
          </a:prstGeom>
        </p:spPr>
        <p:txBody>
          <a:bodyPr vert="horz" wrap="square" lIns="0" tIns="0" rIns="0" bIns="0" rtlCol="0" anchor="t">
            <a:normAutofit/>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pPr algn="ctr"/>
            <a:br>
              <a:rPr lang="en-GB"/>
            </a:br>
            <a:br>
              <a:rPr lang="en-GB"/>
            </a:br>
            <a:br>
              <a:rPr lang="en-GB"/>
            </a:br>
            <a:br>
              <a:rPr lang="en-GB"/>
            </a:br>
            <a:br>
              <a:rPr lang="en-GB"/>
            </a:br>
            <a:r>
              <a:rPr lang="en-GB" sz="7200"/>
              <a:t>Demonstration</a:t>
            </a:r>
            <a:endParaRPr lang="en-US" sz="7200"/>
          </a:p>
        </p:txBody>
      </p:sp>
    </p:spTree>
    <p:extLst>
      <p:ext uri="{BB962C8B-B14F-4D97-AF65-F5344CB8AC3E}">
        <p14:creationId xmlns:p14="http://schemas.microsoft.com/office/powerpoint/2010/main" val="328324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3B90-A67E-486F-B8B0-F8F2100FA822}"/>
              </a:ext>
            </a:extLst>
          </p:cNvPr>
          <p:cNvSpPr>
            <a:spLocks noGrp="1"/>
          </p:cNvSpPr>
          <p:nvPr>
            <p:ph type="title"/>
          </p:nvPr>
        </p:nvSpPr>
        <p:spPr/>
        <p:txBody>
          <a:bodyPr/>
          <a:lstStyle/>
          <a:p>
            <a:endParaRPr lang="en-GB"/>
          </a:p>
        </p:txBody>
      </p:sp>
      <p:pic>
        <p:nvPicPr>
          <p:cNvPr id="4" name="Picture 4" descr="Text, table&#10;&#10;Description automatically generated">
            <a:extLst>
              <a:ext uri="{FF2B5EF4-FFF2-40B4-BE49-F238E27FC236}">
                <a16:creationId xmlns:a16="http://schemas.microsoft.com/office/drawing/2014/main" id="{4F7AB75A-FB99-4C2C-AA51-7AF89BD03F82}"/>
              </a:ext>
            </a:extLst>
          </p:cNvPr>
          <p:cNvPicPr>
            <a:picLocks noGrp="1" noChangeAspect="1"/>
          </p:cNvPicPr>
          <p:nvPr>
            <p:ph idx="1"/>
          </p:nvPr>
        </p:nvPicPr>
        <p:blipFill>
          <a:blip r:embed="rId2"/>
          <a:stretch>
            <a:fillRect/>
          </a:stretch>
        </p:blipFill>
        <p:spPr>
          <a:xfrm>
            <a:off x="448057" y="1585801"/>
            <a:ext cx="11293200" cy="2012178"/>
          </a:xfrm>
        </p:spPr>
      </p:pic>
      <p:pic>
        <p:nvPicPr>
          <p:cNvPr id="5" name="Picture 5" descr="Graphical user interface&#10;&#10;Description automatically generated">
            <a:extLst>
              <a:ext uri="{FF2B5EF4-FFF2-40B4-BE49-F238E27FC236}">
                <a16:creationId xmlns:a16="http://schemas.microsoft.com/office/drawing/2014/main" id="{0BE15E45-98E5-4708-8459-E4F0BC7A7C2E}"/>
              </a:ext>
            </a:extLst>
          </p:cNvPr>
          <p:cNvPicPr>
            <a:picLocks noChangeAspect="1"/>
          </p:cNvPicPr>
          <p:nvPr/>
        </p:nvPicPr>
        <p:blipFill>
          <a:blip r:embed="rId3"/>
          <a:stretch>
            <a:fillRect/>
          </a:stretch>
        </p:blipFill>
        <p:spPr>
          <a:xfrm>
            <a:off x="312327" y="3723859"/>
            <a:ext cx="11557940" cy="2580577"/>
          </a:xfrm>
          <a:prstGeom prst="rect">
            <a:avLst/>
          </a:prstGeom>
        </p:spPr>
      </p:pic>
    </p:spTree>
    <p:extLst>
      <p:ext uri="{BB962C8B-B14F-4D97-AF65-F5344CB8AC3E}">
        <p14:creationId xmlns:p14="http://schemas.microsoft.com/office/powerpoint/2010/main" val="102367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062F8203-9E1B-434C-AA5C-BDAF422B70E7}"/>
              </a:ext>
            </a:extLst>
          </p:cNvPr>
          <p:cNvPicPr>
            <a:picLocks noChangeAspect="1"/>
          </p:cNvPicPr>
          <p:nvPr/>
        </p:nvPicPr>
        <p:blipFill>
          <a:blip r:embed="rId2"/>
          <a:stretch>
            <a:fillRect/>
          </a:stretch>
        </p:blipFill>
        <p:spPr>
          <a:xfrm>
            <a:off x="449766" y="400218"/>
            <a:ext cx="11134492" cy="6113320"/>
          </a:xfrm>
          <a:prstGeom prst="rect">
            <a:avLst/>
          </a:prstGeom>
        </p:spPr>
      </p:pic>
      <p:sp>
        <p:nvSpPr>
          <p:cNvPr id="3" name="TextBox 2">
            <a:extLst>
              <a:ext uri="{FF2B5EF4-FFF2-40B4-BE49-F238E27FC236}">
                <a16:creationId xmlns:a16="http://schemas.microsoft.com/office/drawing/2014/main" id="{2BCC5788-916F-4267-984A-41CD9C56C85C}"/>
              </a:ext>
            </a:extLst>
          </p:cNvPr>
          <p:cNvSpPr txBox="1"/>
          <p:nvPr/>
        </p:nvSpPr>
        <p:spPr>
          <a:xfrm>
            <a:off x="4882376" y="51481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Course Service Invoice Line Items Automation</a:t>
            </a:r>
          </a:p>
        </p:txBody>
      </p:sp>
    </p:spTree>
    <p:extLst>
      <p:ext uri="{BB962C8B-B14F-4D97-AF65-F5344CB8AC3E}">
        <p14:creationId xmlns:p14="http://schemas.microsoft.com/office/powerpoint/2010/main" val="217881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EAFD-CDC3-46D4-BA1F-5E9E1FEAEA55}"/>
              </a:ext>
            </a:extLst>
          </p:cNvPr>
          <p:cNvSpPr>
            <a:spLocks noGrp="1"/>
          </p:cNvSpPr>
          <p:nvPr>
            <p:ph type="title"/>
          </p:nvPr>
        </p:nvSpPr>
        <p:spPr/>
        <p:txBody>
          <a:bodyPr/>
          <a:lstStyle/>
          <a:p>
            <a:r>
              <a:rPr lang="en-GB"/>
              <a:t>Further improvements </a:t>
            </a:r>
          </a:p>
        </p:txBody>
      </p:sp>
      <p:sp>
        <p:nvSpPr>
          <p:cNvPr id="3" name="Content Placeholder 2">
            <a:extLst>
              <a:ext uri="{FF2B5EF4-FFF2-40B4-BE49-F238E27FC236}">
                <a16:creationId xmlns:a16="http://schemas.microsoft.com/office/drawing/2014/main" id="{35515AB6-EF8A-4DD6-BAF5-241238826C13}"/>
              </a:ext>
            </a:extLst>
          </p:cNvPr>
          <p:cNvSpPr>
            <a:spLocks noGrp="1"/>
          </p:cNvSpPr>
          <p:nvPr>
            <p:ph idx="1"/>
          </p:nvPr>
        </p:nvSpPr>
        <p:spPr/>
        <p:txBody>
          <a:bodyPr vert="horz" wrap="square" lIns="0" tIns="0" rIns="91440" bIns="0" rtlCol="0" anchor="t">
            <a:normAutofit/>
          </a:bodyPr>
          <a:lstStyle/>
          <a:p>
            <a:pPr marL="449580" indent="-447675"/>
            <a:r>
              <a:rPr lang="en-GB">
                <a:solidFill>
                  <a:srgbClr val="F0F3F3"/>
                </a:solidFill>
              </a:rPr>
              <a:t>Create an easy way to clone previous expense invoices</a:t>
            </a:r>
          </a:p>
          <a:p>
            <a:pPr marL="449580" indent="-447675"/>
            <a:r>
              <a:rPr lang="en-GB">
                <a:solidFill>
                  <a:srgbClr val="F0F3F3"/>
                </a:solidFill>
              </a:rPr>
              <a:t>Finish test code</a:t>
            </a:r>
          </a:p>
          <a:p>
            <a:pPr marL="449580" indent="-447675"/>
            <a:r>
              <a:rPr lang="en-GB">
                <a:solidFill>
                  <a:srgbClr val="F0F3F3"/>
                </a:solidFill>
              </a:rPr>
              <a:t>PDF style improvements</a:t>
            </a:r>
            <a:endParaRPr lang="en-GB">
              <a:solidFill>
                <a:srgbClr val="F0F3F3">
                  <a:alpha val="55000"/>
                </a:srgbClr>
              </a:solidFill>
            </a:endParaRPr>
          </a:p>
          <a:p>
            <a:pPr marL="1905" indent="0">
              <a:buNone/>
            </a:pPr>
            <a:endParaRPr lang="en-GB">
              <a:solidFill>
                <a:srgbClr val="F0F3F3">
                  <a:alpha val="55000"/>
                </a:srgbClr>
              </a:solidFill>
            </a:endParaRPr>
          </a:p>
        </p:txBody>
      </p:sp>
    </p:spTree>
    <p:extLst>
      <p:ext uri="{BB962C8B-B14F-4D97-AF65-F5344CB8AC3E}">
        <p14:creationId xmlns:p14="http://schemas.microsoft.com/office/powerpoint/2010/main" val="11904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F145-9422-4E95-B83B-5AB39D96001A}"/>
              </a:ext>
            </a:extLst>
          </p:cNvPr>
          <p:cNvSpPr>
            <a:spLocks noGrp="1"/>
          </p:cNvSpPr>
          <p:nvPr>
            <p:ph type="title"/>
          </p:nvPr>
        </p:nvSpPr>
        <p:spPr/>
        <p:txBody>
          <a:bodyPr/>
          <a:lstStyle/>
          <a:p>
            <a:r>
              <a:rPr lang="en-GB"/>
              <a:t>Self-Reflection</a:t>
            </a:r>
          </a:p>
        </p:txBody>
      </p:sp>
      <p:sp>
        <p:nvSpPr>
          <p:cNvPr id="3" name="Content Placeholder 2">
            <a:extLst>
              <a:ext uri="{FF2B5EF4-FFF2-40B4-BE49-F238E27FC236}">
                <a16:creationId xmlns:a16="http://schemas.microsoft.com/office/drawing/2014/main" id="{593CD1F6-9204-4FE7-8CC6-8DDC548CCC1D}"/>
              </a:ext>
            </a:extLst>
          </p:cNvPr>
          <p:cNvSpPr>
            <a:spLocks noGrp="1"/>
          </p:cNvSpPr>
          <p:nvPr>
            <p:ph idx="1"/>
          </p:nvPr>
        </p:nvSpPr>
        <p:spPr/>
        <p:txBody>
          <a:bodyPr vert="horz" wrap="square" lIns="0" tIns="0" rIns="91440" bIns="0" rtlCol="0" anchor="t">
            <a:normAutofit/>
          </a:bodyPr>
          <a:lstStyle/>
          <a:p>
            <a:pPr marL="449580" indent="-447675"/>
            <a:r>
              <a:rPr lang="en-GB">
                <a:solidFill>
                  <a:srgbClr val="F0F3F3"/>
                </a:solidFill>
              </a:rPr>
              <a:t>Learnt a large amount about Salesforce</a:t>
            </a:r>
          </a:p>
          <a:p>
            <a:pPr marL="449580" indent="-447675"/>
            <a:r>
              <a:rPr lang="en-GB">
                <a:solidFill>
                  <a:srgbClr val="F0F3F3"/>
                </a:solidFill>
              </a:rPr>
              <a:t>Apex Developer Guide is a great addition tool</a:t>
            </a:r>
            <a:endParaRPr lang="en-GB">
              <a:solidFill>
                <a:srgbClr val="F0F3F3">
                  <a:alpha val="55000"/>
                </a:srgbClr>
              </a:solidFill>
            </a:endParaRPr>
          </a:p>
          <a:p>
            <a:pPr marL="449580" indent="-447675"/>
            <a:endParaRPr lang="en-GB">
              <a:solidFill>
                <a:srgbClr val="F0F3F3">
                  <a:alpha val="55000"/>
                </a:srgbClr>
              </a:solidFill>
            </a:endParaRPr>
          </a:p>
        </p:txBody>
      </p:sp>
    </p:spTree>
    <p:extLst>
      <p:ext uri="{BB962C8B-B14F-4D97-AF65-F5344CB8AC3E}">
        <p14:creationId xmlns:p14="http://schemas.microsoft.com/office/powerpoint/2010/main" val="940622017"/>
      </p:ext>
    </p:extLst>
  </p:cSld>
  <p:clrMapOvr>
    <a:masterClrMapping/>
  </p:clrMapOvr>
</p:sld>
</file>

<file path=ppt/theme/theme1.xml><?xml version="1.0" encoding="utf-8"?>
<a:theme xmlns:a="http://schemas.openxmlformats.org/drawingml/2006/main" name="ThinLineVTI">
  <a:themeElements>
    <a:clrScheme name="AnalogousFromDarkSeedLeftStep">
      <a:dk1>
        <a:srgbClr val="000000"/>
      </a:dk1>
      <a:lt1>
        <a:srgbClr val="FFFFFF"/>
      </a:lt1>
      <a:dk2>
        <a:srgbClr val="1B302B"/>
      </a:dk2>
      <a:lt2>
        <a:srgbClr val="F0F3F3"/>
      </a:lt2>
      <a:accent1>
        <a:srgbClr val="E7293B"/>
      </a:accent1>
      <a:accent2>
        <a:srgbClr val="D51779"/>
      </a:accent2>
      <a:accent3>
        <a:srgbClr val="E729D9"/>
      </a:accent3>
      <a:accent4>
        <a:srgbClr val="9317D5"/>
      </a:accent4>
      <a:accent5>
        <a:srgbClr val="5C30E8"/>
      </a:accent5>
      <a:accent6>
        <a:srgbClr val="1739D5"/>
      </a:accent6>
      <a:hlink>
        <a:srgbClr val="733FBF"/>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ThinLineVTI</vt:lpstr>
      <vt:lpstr>Salesforce Project</vt:lpstr>
      <vt:lpstr>The Project</vt:lpstr>
      <vt:lpstr>Schema</vt:lpstr>
      <vt:lpstr>For this project</vt:lpstr>
      <vt:lpstr>PowerPoint Presentation</vt:lpstr>
      <vt:lpstr>PowerPoint Presentation</vt:lpstr>
      <vt:lpstr>PowerPoint Presentation</vt:lpstr>
      <vt:lpstr>Further improvements </vt:lpstr>
      <vt:lpstr>Self-Reflection</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2021-03-28T17:07:11Z</dcterms:created>
  <dcterms:modified xsi:type="dcterms:W3CDTF">2021-03-31T08:38:35Z</dcterms:modified>
</cp:coreProperties>
</file>