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Qiyao Li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712409-153C-4829-BA47-4DD660373F3C}">
  <a:tblStyle styleId="{53712409-153C-4829-BA47-4DD660373F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La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7-01T07:11:10.244">
    <p:pos x="6000" y="0"/>
    <p:text>TODO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feeead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feeead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21d17223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21d17223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1d172231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1d172231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feeead4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feeead4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1d172231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21d172231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feeead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feeead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afda82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afda82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feeead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feeead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feeead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feeead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iskit.org/textbook/ch-machine-learning/machine-learning-qiskit-pytorch.html" TargetMode="External"/><Relationship Id="rId4" Type="http://schemas.openxmlformats.org/officeDocument/2006/relationships/hyperlink" Target="https://github.com/BoschSamuel/QizGlori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qiskit.org/textbook/ch-machine-learning/machine-learning-qiskit-pytorc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hyperlink" Target="https://arxiv.org/abs/1411.4028" TargetMode="External"/><Relationship Id="rId6" Type="http://schemas.openxmlformats.org/officeDocument/2006/relationships/hyperlink" Target="https://qiskit.org/textbook/ch-algorithms/quantum-fourier-transform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s://github.com/liangqiyao990210/Quantum-Deep-Learn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900" y="1174000"/>
            <a:ext cx="5016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Neural Network with Qiskit and Pytorch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15150" y="3329550"/>
            <a:ext cx="36615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Hackathon Coach: Robert Loredo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Ube Pancake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13274" l="19138" r="16270" t="13625"/>
          <a:stretch/>
        </p:blipFill>
        <p:spPr>
          <a:xfrm>
            <a:off x="685250" y="2696000"/>
            <a:ext cx="1516525" cy="196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3990150" y="544900"/>
            <a:ext cx="41115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IBM Qiskit Community Summer Jam Hackathon (North Carolina)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1297500" y="393750"/>
            <a:ext cx="70389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Direction: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297500" y="109225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out different classification problems: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MNIST Fashion, Cats and dogs, etc.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out different circuits: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Investigate the differences between multiple parameters per single qubit versus multiple qubits each with a single parameter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Try out more complex circuits, composite circuits, entanglement-generating circuits, </a:t>
            </a:r>
            <a:r>
              <a:rPr lang="en" sz="1400"/>
              <a:t>n-controlled unitary, </a:t>
            </a:r>
            <a:r>
              <a:rPr lang="en" sz="1400"/>
              <a:t>etc. (in progress)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Explore suitable circuits for specific problems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 CUDA for GPU acceleration of training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 on NISQ devices (IBM quantum hardware):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Try training our neural nets on the actual IBM machine (have attempted)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Compare results from an actual hardware with that from the simulator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Implement QECCs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Work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966150"/>
            <a:ext cx="70389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Qiskit Textbook:</a:t>
            </a:r>
            <a:r>
              <a:rPr lang="en" sz="1700"/>
              <a:t> Hybrid quantum-classical Neural Networks with PyTorch and Qiskit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https://qiskit.org/textbook/ch-machine-learning/machine-learning-qiskit-pytorch.html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Implemented a quantum neural network layer of 1 qubit with 1 trainable parameter into a classical neural network for the classification between 0 and 1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Qiskit Camp Europe 2019 Hackathon: Team QizGloria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https://github.com/BoschSamuel/QizGloria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1 qubit with 2 and 3 trainable parameters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Attempted at implementing a 2-qubit QAOA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63800" y="252150"/>
            <a:ext cx="703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Quantum-classical Hybrid Neural Network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75" y="940675"/>
            <a:ext cx="8964227" cy="35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230250" y="4448425"/>
            <a:ext cx="8683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Reference: Qiskit Textbook</a:t>
            </a:r>
            <a:r>
              <a:rPr lang="en">
                <a:solidFill>
                  <a:srgbClr val="FFFFFF"/>
                </a:solidFill>
              </a:rPr>
              <a:t> Hybrid quantum-classical Neural Networks with PyTorch and Qiskit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https://qiskit.org/textbook/ch-machine-learning/machine-learning-qiskit-pytorch.html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87575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420500" y="3273488"/>
            <a:ext cx="25518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-qubit circuit with a unitary3 gate that has 3 trainable parameters/qubit (u3)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rot="10800000">
            <a:off x="5480950" y="18803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6170475" y="1135750"/>
            <a:ext cx="2551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1-qubit circuit with a y-rotation that has 1 trainable parameter/qubit (ry)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3071600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245" y="3184757"/>
            <a:ext cx="4955599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0" y="1135750"/>
            <a:ext cx="4726475" cy="16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5311" r="0" t="0"/>
          <a:stretch/>
        </p:blipFill>
        <p:spPr>
          <a:xfrm>
            <a:off x="625550" y="1054875"/>
            <a:ext cx="4184750" cy="17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11371" r="0" t="0"/>
          <a:stretch/>
        </p:blipFill>
        <p:spPr>
          <a:xfrm>
            <a:off x="4100900" y="3086000"/>
            <a:ext cx="4488149" cy="1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5590325" y="1451688"/>
            <a:ext cx="25518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y-rotation typed circuit with 1 trainable parameter/qubit (ryN)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7"/>
          <p:cNvCxnSpPr>
            <a:stCxn id="169" idx="1"/>
          </p:cNvCxnSpPr>
          <p:nvPr/>
        </p:nvCxnSpPr>
        <p:spPr>
          <a:xfrm rot="10800000">
            <a:off x="5034125" y="193828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529725" y="3174350"/>
            <a:ext cx="25518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Bell state circuit  with n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-qubit y-rotation with 1 trainable parameter/qubit (bell)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>
            <a:off x="3170825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Layer Circuit (in progress)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6086800" y="1272963"/>
            <a:ext cx="25518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Quantum Fourier Transform Circuit (qft)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18"/>
          <p:cNvCxnSpPr>
            <a:stCxn id="178" idx="1"/>
          </p:cNvCxnSpPr>
          <p:nvPr/>
        </p:nvCxnSpPr>
        <p:spPr>
          <a:xfrm rot="10800000">
            <a:off x="5530600" y="1759563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8"/>
          <p:cNvSpPr txBox="1"/>
          <p:nvPr/>
        </p:nvSpPr>
        <p:spPr>
          <a:xfrm>
            <a:off x="529725" y="3524988"/>
            <a:ext cx="25518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N-qubit </a:t>
            </a: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QAOA Circuit (QAOA)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8"/>
          <p:cNvCxnSpPr/>
          <p:nvPr/>
        </p:nvCxnSpPr>
        <p:spPr>
          <a:xfrm>
            <a:off x="3170825" y="3918938"/>
            <a:ext cx="55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4707" r="0" t="0"/>
          <a:stretch/>
        </p:blipFill>
        <p:spPr>
          <a:xfrm>
            <a:off x="529725" y="1105363"/>
            <a:ext cx="4825774" cy="16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4">
            <a:alphaModFix/>
          </a:blip>
          <a:srcRect b="6619" l="13688" r="0" t="7410"/>
          <a:stretch/>
        </p:blipFill>
        <p:spPr>
          <a:xfrm>
            <a:off x="4021475" y="3038450"/>
            <a:ext cx="4463500" cy="17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251625" y="4388825"/>
            <a:ext cx="3108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A Quantum Approximate Optimization Algorithm: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https://arxiv.org/abs/1411.4028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5808700" y="2156800"/>
            <a:ext cx="3108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Qiskit Quantum Fourier Transform</a:t>
            </a:r>
            <a:r>
              <a:rPr lang="en" sz="900">
                <a:solidFill>
                  <a:srgbClr val="FFFFFF"/>
                </a:solidFill>
              </a:rPr>
              <a:t>: 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https://qiskit.org/textbook/ch-algorithms/quantum-fourier-transform.html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297500" y="393750"/>
            <a:ext cx="70389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Highlights</a:t>
            </a:r>
            <a:endParaRPr/>
          </a:p>
        </p:txBody>
      </p:sp>
      <p:graphicFrame>
        <p:nvGraphicFramePr>
          <p:cNvPr id="191" name="Google Shape;191;p19"/>
          <p:cNvGraphicFramePr/>
          <p:nvPr/>
        </p:nvGraphicFramePr>
        <p:xfrm>
          <a:off x="565200" y="1056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{53712409-153C-4829-BA47-4DD660373F3C}</a:tableStyleId>
              </a:tblPr>
              <a:tblGrid>
                <a:gridCol w="731800"/>
                <a:gridCol w="1356050"/>
                <a:gridCol w="1918925"/>
                <a:gridCol w="1335600"/>
                <a:gridCol w="1335600"/>
                <a:gridCol w="1335600"/>
              </a:tblGrid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N_QUBITS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CIRC_TYPE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Classify 0-1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bell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99.8%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Classify 0-9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QASM Simulator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ryN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19"/>
          <p:cNvSpPr txBox="1"/>
          <p:nvPr/>
        </p:nvSpPr>
        <p:spPr>
          <a:xfrm>
            <a:off x="422700" y="4683225"/>
            <a:ext cx="9088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results to be found in out README: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https://github.com/liangqiyao990210/Quantum-Deep-Learning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725" y="152400"/>
            <a:ext cx="431037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5980100" y="2571750"/>
            <a:ext cx="687300" cy="79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25" y="241750"/>
            <a:ext cx="4263925" cy="2511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38" y="2815861"/>
            <a:ext cx="3201092" cy="217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tried and learned...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297500" y="1307850"/>
            <a:ext cx="70389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Hybrid NNs could have potential applications for NISQ devices!! (Qiskit and Pytorch)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doesn’t seem like the more qubits we use (hence more trainable parameters), the better results we get for classifying numbers (to be investigated)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tried running our IBM Q Rome but it took too long…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try to run everything the night before...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