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eristain Flores" userId="734ec2d6-6aa0-4ed9-9290-316189f9376b" providerId="ADAL" clId="{D4F757A4-97F4-4213-A15A-4054158F8761}"/>
    <pc:docChg chg="undo redo custSel addSld modSld sldOrd">
      <pc:chgData name="Daniel Beristain Flores" userId="734ec2d6-6aa0-4ed9-9290-316189f9376b" providerId="ADAL" clId="{D4F757A4-97F4-4213-A15A-4054158F8761}" dt="2023-10-23T17:59:44.092" v="1343" actId="27636"/>
      <pc:docMkLst>
        <pc:docMk/>
      </pc:docMkLst>
      <pc:sldChg chg="modSp mod">
        <pc:chgData name="Daniel Beristain Flores" userId="734ec2d6-6aa0-4ed9-9290-316189f9376b" providerId="ADAL" clId="{D4F757A4-97F4-4213-A15A-4054158F8761}" dt="2023-10-23T16:10:32.797" v="16" actId="20577"/>
        <pc:sldMkLst>
          <pc:docMk/>
          <pc:sldMk cId="925167902" sldId="256"/>
        </pc:sldMkLst>
        <pc:spChg chg="mod">
          <ac:chgData name="Daniel Beristain Flores" userId="734ec2d6-6aa0-4ed9-9290-316189f9376b" providerId="ADAL" clId="{D4F757A4-97F4-4213-A15A-4054158F8761}" dt="2023-10-23T16:10:32.797" v="16" actId="20577"/>
          <ac:spMkLst>
            <pc:docMk/>
            <pc:sldMk cId="925167902" sldId="256"/>
            <ac:spMk id="3" creationId="{AE04718F-7E9C-CA8D-92AC-4EE1E8D73896}"/>
          </ac:spMkLst>
        </pc:spChg>
      </pc:sldChg>
      <pc:sldChg chg="modSp mod">
        <pc:chgData name="Daniel Beristain Flores" userId="734ec2d6-6aa0-4ed9-9290-316189f9376b" providerId="ADAL" clId="{D4F757A4-97F4-4213-A15A-4054158F8761}" dt="2023-10-23T16:27:11.956" v="869" actId="113"/>
        <pc:sldMkLst>
          <pc:docMk/>
          <pc:sldMk cId="1885056846" sldId="257"/>
        </pc:sldMkLst>
        <pc:spChg chg="mod">
          <ac:chgData name="Daniel Beristain Flores" userId="734ec2d6-6aa0-4ed9-9290-316189f9376b" providerId="ADAL" clId="{D4F757A4-97F4-4213-A15A-4054158F8761}" dt="2023-10-23T16:27:11.956" v="869" actId="113"/>
          <ac:spMkLst>
            <pc:docMk/>
            <pc:sldMk cId="1885056846" sldId="257"/>
            <ac:spMk id="3" creationId="{267938B3-E48C-F95E-3528-F29B63CF44D4}"/>
          </ac:spMkLst>
        </pc:spChg>
      </pc:sldChg>
      <pc:sldChg chg="modSp new mod">
        <pc:chgData name="Daniel Beristain Flores" userId="734ec2d6-6aa0-4ed9-9290-316189f9376b" providerId="ADAL" clId="{D4F757A4-97F4-4213-A15A-4054158F8761}" dt="2023-10-23T17:59:44.092" v="1343" actId="27636"/>
        <pc:sldMkLst>
          <pc:docMk/>
          <pc:sldMk cId="1031732827" sldId="258"/>
        </pc:sldMkLst>
        <pc:spChg chg="mod">
          <ac:chgData name="Daniel Beristain Flores" userId="734ec2d6-6aa0-4ed9-9290-316189f9376b" providerId="ADAL" clId="{D4F757A4-97F4-4213-A15A-4054158F8761}" dt="2023-10-23T16:30:57.197" v="976" actId="20577"/>
          <ac:spMkLst>
            <pc:docMk/>
            <pc:sldMk cId="1031732827" sldId="258"/>
            <ac:spMk id="2" creationId="{6F4CD7D0-D0F3-471D-4B3B-A797C414990E}"/>
          </ac:spMkLst>
        </pc:spChg>
        <pc:spChg chg="mod">
          <ac:chgData name="Daniel Beristain Flores" userId="734ec2d6-6aa0-4ed9-9290-316189f9376b" providerId="ADAL" clId="{D4F757A4-97F4-4213-A15A-4054158F8761}" dt="2023-10-23T17:59:44.092" v="1343" actId="27636"/>
          <ac:spMkLst>
            <pc:docMk/>
            <pc:sldMk cId="1031732827" sldId="258"/>
            <ac:spMk id="3" creationId="{9FD5FB30-3B8D-032D-EB28-8C19144294DB}"/>
          </ac:spMkLst>
        </pc:spChg>
      </pc:sldChg>
      <pc:sldChg chg="modSp new mod">
        <pc:chgData name="Daniel Beristain Flores" userId="734ec2d6-6aa0-4ed9-9290-316189f9376b" providerId="ADAL" clId="{D4F757A4-97F4-4213-A15A-4054158F8761}" dt="2023-10-23T16:28:37.908" v="937" actId="313"/>
        <pc:sldMkLst>
          <pc:docMk/>
          <pc:sldMk cId="2754918592" sldId="259"/>
        </pc:sldMkLst>
        <pc:spChg chg="mod">
          <ac:chgData name="Daniel Beristain Flores" userId="734ec2d6-6aa0-4ed9-9290-316189f9376b" providerId="ADAL" clId="{D4F757A4-97F4-4213-A15A-4054158F8761}" dt="2023-10-23T16:10:36.864" v="28" actId="20577"/>
          <ac:spMkLst>
            <pc:docMk/>
            <pc:sldMk cId="2754918592" sldId="259"/>
            <ac:spMk id="2" creationId="{5349049F-7A99-92CF-A930-7CE3E00E940A}"/>
          </ac:spMkLst>
        </pc:spChg>
        <pc:spChg chg="mod">
          <ac:chgData name="Daniel Beristain Flores" userId="734ec2d6-6aa0-4ed9-9290-316189f9376b" providerId="ADAL" clId="{D4F757A4-97F4-4213-A15A-4054158F8761}" dt="2023-10-23T16:28:37.908" v="937" actId="313"/>
          <ac:spMkLst>
            <pc:docMk/>
            <pc:sldMk cId="2754918592" sldId="259"/>
            <ac:spMk id="3" creationId="{EFA2F477-2A7C-7A48-17AB-1B4B8E2C623C}"/>
          </ac:spMkLst>
        </pc:spChg>
      </pc:sldChg>
      <pc:sldChg chg="modSp new mod ord">
        <pc:chgData name="Daniel Beristain Flores" userId="734ec2d6-6aa0-4ed9-9290-316189f9376b" providerId="ADAL" clId="{D4F757A4-97F4-4213-A15A-4054158F8761}" dt="2023-10-23T16:30:23.289" v="960" actId="20577"/>
        <pc:sldMkLst>
          <pc:docMk/>
          <pc:sldMk cId="3145934920" sldId="260"/>
        </pc:sldMkLst>
        <pc:spChg chg="mod">
          <ac:chgData name="Daniel Beristain Flores" userId="734ec2d6-6aa0-4ed9-9290-316189f9376b" providerId="ADAL" clId="{D4F757A4-97F4-4213-A15A-4054158F8761}" dt="2023-10-23T16:30:23.289" v="960" actId="20577"/>
          <ac:spMkLst>
            <pc:docMk/>
            <pc:sldMk cId="3145934920" sldId="260"/>
            <ac:spMk id="2" creationId="{D5A66497-4F78-34A7-5411-095632154ED8}"/>
          </ac:spMkLst>
        </pc:spChg>
        <pc:spChg chg="mod">
          <ac:chgData name="Daniel Beristain Flores" userId="734ec2d6-6aa0-4ed9-9290-316189f9376b" providerId="ADAL" clId="{D4F757A4-97F4-4213-A15A-4054158F8761}" dt="2023-10-23T16:13:31.783" v="264" actId="20577"/>
          <ac:spMkLst>
            <pc:docMk/>
            <pc:sldMk cId="3145934920" sldId="260"/>
            <ac:spMk id="3" creationId="{C96CF64B-C3D4-F10C-3696-C364E2DD42C6}"/>
          </ac:spMkLst>
        </pc:spChg>
      </pc:sldChg>
      <pc:sldChg chg="modSp new mod">
        <pc:chgData name="Daniel Beristain Flores" userId="734ec2d6-6aa0-4ed9-9290-316189f9376b" providerId="ADAL" clId="{D4F757A4-97F4-4213-A15A-4054158F8761}" dt="2023-10-23T16:27:40.510" v="896" actId="20577"/>
        <pc:sldMkLst>
          <pc:docMk/>
          <pc:sldMk cId="439526090" sldId="261"/>
        </pc:sldMkLst>
        <pc:spChg chg="mod">
          <ac:chgData name="Daniel Beristain Flores" userId="734ec2d6-6aa0-4ed9-9290-316189f9376b" providerId="ADAL" clId="{D4F757A4-97F4-4213-A15A-4054158F8761}" dt="2023-10-23T16:17:36.677" v="595" actId="313"/>
          <ac:spMkLst>
            <pc:docMk/>
            <pc:sldMk cId="439526090" sldId="261"/>
            <ac:spMk id="2" creationId="{268C60C2-C073-38C9-4177-37BE52D598DB}"/>
          </ac:spMkLst>
        </pc:spChg>
        <pc:spChg chg="mod">
          <ac:chgData name="Daniel Beristain Flores" userId="734ec2d6-6aa0-4ed9-9290-316189f9376b" providerId="ADAL" clId="{D4F757A4-97F4-4213-A15A-4054158F8761}" dt="2023-10-23T16:27:40.510" v="896" actId="20577"/>
          <ac:spMkLst>
            <pc:docMk/>
            <pc:sldMk cId="439526090" sldId="261"/>
            <ac:spMk id="3" creationId="{260B450D-1E5D-9833-9F6F-07FF4DA80978}"/>
          </ac:spMkLst>
        </pc:spChg>
      </pc:sldChg>
      <pc:sldChg chg="modSp new mod">
        <pc:chgData name="Daniel Beristain Flores" userId="734ec2d6-6aa0-4ed9-9290-316189f9376b" providerId="ADAL" clId="{D4F757A4-97F4-4213-A15A-4054158F8761}" dt="2023-10-23T16:34:14.890" v="1067" actId="20577"/>
        <pc:sldMkLst>
          <pc:docMk/>
          <pc:sldMk cId="3474578863" sldId="262"/>
        </pc:sldMkLst>
        <pc:spChg chg="mod">
          <ac:chgData name="Daniel Beristain Flores" userId="734ec2d6-6aa0-4ed9-9290-316189f9376b" providerId="ADAL" clId="{D4F757A4-97F4-4213-A15A-4054158F8761}" dt="2023-10-23T16:31:49.133" v="1001" actId="20577"/>
          <ac:spMkLst>
            <pc:docMk/>
            <pc:sldMk cId="3474578863" sldId="262"/>
            <ac:spMk id="2" creationId="{B00EE893-647F-D188-D042-232E076C5659}"/>
          </ac:spMkLst>
        </pc:spChg>
        <pc:spChg chg="mod">
          <ac:chgData name="Daniel Beristain Flores" userId="734ec2d6-6aa0-4ed9-9290-316189f9376b" providerId="ADAL" clId="{D4F757A4-97F4-4213-A15A-4054158F8761}" dt="2023-10-23T16:34:14.890" v="1067" actId="20577"/>
          <ac:spMkLst>
            <pc:docMk/>
            <pc:sldMk cId="3474578863" sldId="262"/>
            <ac:spMk id="3" creationId="{107F2A1C-6973-3C5E-C906-C1449EDBE6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9F4D-D7D2-3C81-EA5D-641604AB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946C3-9725-FECD-B21B-6BBB001E1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462D-0B2D-532B-02CF-3959C55A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FD60-84C8-5866-05B9-E82F4172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94F2-8ABC-D722-4B1E-3846F1C4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84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64CC-4173-CC51-625B-A221D458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E7B6E-4A0F-C9E0-D3C6-B07885C8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3508" y="2370137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7071-816B-DB63-696B-4A6C1EC1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478F-546B-D69A-AFEA-D6D4253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C353-335B-DC16-1146-F098C61B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19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5D1B5-C4FC-6E8F-6844-221B8B93F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8C9A3-23CA-625E-C999-0460ABFAB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5891C-F1D2-B8F4-C694-58BA5998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804B-C850-3460-A54D-B40FF29A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535D-F8E5-7C51-BBB5-6098FB4F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63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32B7-73A7-1898-4421-784CF7E4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C9C8-126A-0916-6889-85BC90FE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EF40-2370-3289-6883-03454B82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9A0B-7612-F8B8-6323-1E6C024E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933C-9031-FF1C-1C49-BAD14D8A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79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3510-7CF2-96E3-45EB-A17BE41E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5629-0340-EE10-C95C-B9608625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A8F5-E32B-5907-0F12-D73F83CE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BD03-FEBA-C0A4-C8CA-8AF5A2D4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AE6F-CD4A-2381-C8A8-D5BFED7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90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B935-BDF1-ED0B-23CF-DB05D87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2820-D04C-8F20-2963-6D9FF123C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63115-049B-1CF3-9005-1BD74485F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88C91-C805-EBE8-5072-7539A36C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197A8-5D60-2CF3-F195-AA4E725B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69418-9890-2B34-5AB5-70FAB809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91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443A-6BED-55C9-95C6-97C7DDF9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46F7-DD3F-01E9-9EDF-525EC88E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E0FED-A58D-09C0-EAEE-E77218FEF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E59DC-0776-8473-B08F-AB7604CCF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47B56-CAA9-0455-DF8C-FD3FC9D5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CEE27-4020-C541-EA62-CEFFB64E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206F6-ECAF-7129-8078-D48A4E00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9B71A-37BF-041C-1416-B5420932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8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791F-408C-0719-805B-BB160A4E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108D4-1AE1-29A1-6614-B959DCF8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42DC-0462-6924-AB29-583F0525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CA7C5-0946-7506-0436-E55A0332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521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77AFA-B1BF-CCA4-CD3F-E9103C05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BAAA0-21A7-26AF-3948-0D4FE23C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F363B-D9BD-DCF1-3ADF-7C2329DF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40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4EC9-AD2A-E522-3E52-BBCB2EB1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CD64-D9F0-755E-B8EF-1179CC16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87BEC-0E37-2DD7-F766-173AF5D1F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23B77-CD04-49F6-7770-C7DDB44F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08B7A-DAD4-625B-5E8E-5049F350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9A985-A589-4521-1022-72942BA2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91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133C-B235-14BE-7DCE-850A4818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538F4-EDF3-94CC-ADE8-95B45B258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B931-2C2E-A47E-33E2-FA7BA8779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275C8-9C2E-D39C-6A96-3A9A087C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AE2A0-C184-B8D2-2E7B-93BC4C40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1299-4A17-0A5F-96AE-BBF2696A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9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0BA93691-F518-07A1-C78F-017BE7B5D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black background with white specks&#10;&#10;Description automatically generated">
            <a:extLst>
              <a:ext uri="{FF2B5EF4-FFF2-40B4-BE49-F238E27FC236}">
                <a16:creationId xmlns:a16="http://schemas.microsoft.com/office/drawing/2014/main" id="{C12C46B8-B7B0-E1B1-8BC9-29221417530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1" y="13260"/>
            <a:ext cx="11798425" cy="685799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B8959A-F9C2-E0EA-D3E7-7C65021D98F8}"/>
              </a:ext>
            </a:extLst>
          </p:cNvPr>
          <p:cNvGrpSpPr/>
          <p:nvPr/>
        </p:nvGrpSpPr>
        <p:grpSpPr>
          <a:xfrm>
            <a:off x="0" y="-838487"/>
            <a:ext cx="1219128" cy="2272288"/>
            <a:chOff x="-1" y="1384917"/>
            <a:chExt cx="1219128" cy="2272288"/>
          </a:xfrm>
        </p:grpSpPr>
        <p:sp>
          <p:nvSpPr>
            <p:cNvPr id="21" name="Diagonal Stripe 20">
              <a:extLst>
                <a:ext uri="{FF2B5EF4-FFF2-40B4-BE49-F238E27FC236}">
                  <a16:creationId xmlns:a16="http://schemas.microsoft.com/office/drawing/2014/main" id="{C6F8FFCC-CB61-B312-D636-34E0D6A671E8}"/>
                </a:ext>
              </a:extLst>
            </p:cNvPr>
            <p:cNvSpPr/>
            <p:nvPr/>
          </p:nvSpPr>
          <p:spPr>
            <a:xfrm>
              <a:off x="0" y="1384917"/>
              <a:ext cx="1219127" cy="1447060"/>
            </a:xfrm>
            <a:prstGeom prst="diagStrip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2" name="Diagonal Stripe 21">
              <a:extLst>
                <a:ext uri="{FF2B5EF4-FFF2-40B4-BE49-F238E27FC236}">
                  <a16:creationId xmlns:a16="http://schemas.microsoft.com/office/drawing/2014/main" id="{4C80D099-2C4B-C0A9-F48F-C1796FBF6F00}"/>
                </a:ext>
              </a:extLst>
            </p:cNvPr>
            <p:cNvSpPr/>
            <p:nvPr/>
          </p:nvSpPr>
          <p:spPr>
            <a:xfrm>
              <a:off x="-1" y="2210145"/>
              <a:ext cx="1219127" cy="1447060"/>
            </a:xfrm>
            <a:prstGeom prst="diagStrip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CFD04-52E4-2AD0-257F-2075EF52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9535-2E2A-16A1-8961-92B17E0A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0F2B-DC33-E179-8993-6B6962B0F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58F1-E8D3-4746-8B36-C297B6FBBC7A}" type="datetimeFigureOut">
              <a:rPr lang="es-MX" smtClean="0"/>
              <a:t>20/10/2023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F913-2C06-FDC4-B1AC-F85D9A71A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8090-9203-7BA8-7207-2939D4ECB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DC3E-CF88-49B0-B835-76944524F2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32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F0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75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75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75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54EE-8C99-7B36-DBCC-5AA6B14EF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Task</a:t>
            </a:r>
            <a:r>
              <a:rPr lang="es-MX" dirty="0"/>
              <a:t> </a:t>
            </a:r>
            <a:r>
              <a:rPr lang="es-MX" dirty="0" err="1"/>
              <a:t>Force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4718F-7E9C-CA8D-92AC-4EE1E8D73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TecVenues</a:t>
            </a:r>
          </a:p>
        </p:txBody>
      </p:sp>
    </p:spTree>
    <p:extLst>
      <p:ext uri="{BB962C8B-B14F-4D97-AF65-F5344CB8AC3E}">
        <p14:creationId xmlns:p14="http://schemas.microsoft.com/office/powerpoint/2010/main" val="92516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049F-7A99-92CF-A930-7CE3E00E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F477-2A7C-7A48-17AB-1B4B8E2C6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Pain</a:t>
            </a:r>
            <a:r>
              <a:rPr lang="es-MX" dirty="0"/>
              <a:t> </a:t>
            </a:r>
            <a:r>
              <a:rPr lang="es-MX" dirty="0" err="1"/>
              <a:t>Points</a:t>
            </a:r>
            <a:r>
              <a:rPr lang="es-MX" dirty="0"/>
              <a:t>:</a:t>
            </a:r>
          </a:p>
          <a:p>
            <a:r>
              <a:rPr lang="es-MX" dirty="0"/>
              <a:t>Poca administración</a:t>
            </a:r>
          </a:p>
          <a:p>
            <a:r>
              <a:rPr lang="es-MX" dirty="0"/>
              <a:t>Desmotivación</a:t>
            </a:r>
          </a:p>
          <a:p>
            <a:r>
              <a:rPr lang="es-MX" dirty="0"/>
              <a:t>Poca colaboración</a:t>
            </a:r>
          </a:p>
          <a:p>
            <a:r>
              <a:rPr lang="es-MX" dirty="0"/>
              <a:t>Equipo sin coordinación</a:t>
            </a:r>
          </a:p>
          <a:p>
            <a:r>
              <a:rPr lang="es-MX" dirty="0"/>
              <a:t>Transparencia</a:t>
            </a:r>
          </a:p>
          <a:p>
            <a:r>
              <a:rPr lang="es-MX" dirty="0"/>
              <a:t>Poco entendimiento en las actividades</a:t>
            </a:r>
          </a:p>
          <a:p>
            <a:r>
              <a:rPr lang="es-MX" dirty="0"/>
              <a:t>Seguimiento a los clientes</a:t>
            </a:r>
          </a:p>
        </p:txBody>
      </p:sp>
    </p:spTree>
    <p:extLst>
      <p:ext uri="{BB962C8B-B14F-4D97-AF65-F5344CB8AC3E}">
        <p14:creationId xmlns:p14="http://schemas.microsoft.com/office/powerpoint/2010/main" val="275491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6497-4F78-34A7-5411-0956321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Desafio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F64B-C3D4-F10C-3696-C364E2DD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Generar atracción de nuevos clientes, así como incrementar la velocidad y eficiencia en la respuesta del equipo a nuevas solicitudes, todo esto con el fin de alcanzar la meta establecida.</a:t>
            </a:r>
          </a:p>
        </p:txBody>
      </p:sp>
    </p:spTree>
    <p:extLst>
      <p:ext uri="{BB962C8B-B14F-4D97-AF65-F5344CB8AC3E}">
        <p14:creationId xmlns:p14="http://schemas.microsoft.com/office/powerpoint/2010/main" val="314593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60C2-C073-38C9-4177-37BE52D5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Medición del éxito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450D-1E5D-9833-9F6F-07FF4DA8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El éxito de esta transformación se medirá a través del incremento en el pipeline de clientes, nuevas ventas confirmadas, la velocidad en la respuesta a nuevos leads, la eficiencia operativa y la colaboración del equipo.</a:t>
            </a:r>
          </a:p>
        </p:txBody>
      </p:sp>
    </p:spTree>
    <p:extLst>
      <p:ext uri="{BB962C8B-B14F-4D97-AF65-F5344CB8AC3E}">
        <p14:creationId xmlns:p14="http://schemas.microsoft.com/office/powerpoint/2010/main" val="43952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D48A-CD6D-1654-64DB-1AA8B106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Ceremonias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38B3-E48C-F95E-3528-F29B63CF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Semana 1-2</a:t>
            </a:r>
          </a:p>
          <a:p>
            <a:r>
              <a:rPr lang="es-MX" dirty="0"/>
              <a:t>Sprint - Time box 2 horas </a:t>
            </a:r>
          </a:p>
          <a:p>
            <a:r>
              <a:rPr lang="es-MX" dirty="0" err="1"/>
              <a:t>Daily</a:t>
            </a:r>
            <a:r>
              <a:rPr lang="es-MX" dirty="0"/>
              <a:t> </a:t>
            </a:r>
            <a:r>
              <a:rPr lang="es-MX" dirty="0" err="1"/>
              <a:t>standup</a:t>
            </a:r>
            <a:r>
              <a:rPr lang="es-MX" dirty="0"/>
              <a:t> – Time box 15 minutos </a:t>
            </a:r>
          </a:p>
          <a:p>
            <a:r>
              <a:rPr lang="es-MX" dirty="0" err="1"/>
              <a:t>Daily</a:t>
            </a:r>
            <a:r>
              <a:rPr lang="es-MX" dirty="0"/>
              <a:t> </a:t>
            </a:r>
            <a:r>
              <a:rPr lang="es-MX" dirty="0" err="1"/>
              <a:t>Closure</a:t>
            </a:r>
            <a:r>
              <a:rPr lang="es-MX" dirty="0"/>
              <a:t> - Time box 15 minutos</a:t>
            </a:r>
          </a:p>
          <a:p>
            <a:r>
              <a:rPr lang="es-MX" dirty="0" err="1"/>
              <a:t>Daily</a:t>
            </a:r>
            <a:r>
              <a:rPr lang="es-MX" dirty="0"/>
              <a:t> Retrospective – Time box 15 minutos</a:t>
            </a:r>
          </a:p>
          <a:p>
            <a:pPr marL="0" indent="0">
              <a:buNone/>
            </a:pPr>
            <a:r>
              <a:rPr lang="es-MX" b="1" dirty="0"/>
              <a:t>A partir de la semana 3:</a:t>
            </a:r>
          </a:p>
          <a:p>
            <a:r>
              <a:rPr lang="es-MX" dirty="0"/>
              <a:t>Sprint – Time box 1 día</a:t>
            </a:r>
          </a:p>
          <a:p>
            <a:r>
              <a:rPr lang="es-MX" dirty="0" err="1"/>
              <a:t>Daily</a:t>
            </a:r>
            <a:r>
              <a:rPr lang="es-MX" dirty="0"/>
              <a:t> </a:t>
            </a:r>
            <a:r>
              <a:rPr lang="es-MX" dirty="0" err="1"/>
              <a:t>standup</a:t>
            </a:r>
            <a:r>
              <a:rPr lang="es-MX" dirty="0"/>
              <a:t> – Time box 15 minutos </a:t>
            </a:r>
          </a:p>
          <a:p>
            <a:r>
              <a:rPr lang="es-MX" dirty="0" err="1"/>
              <a:t>Daily</a:t>
            </a:r>
            <a:r>
              <a:rPr lang="es-MX" dirty="0"/>
              <a:t> </a:t>
            </a:r>
            <a:r>
              <a:rPr lang="es-MX" dirty="0" err="1"/>
              <a:t>Closure</a:t>
            </a:r>
            <a:r>
              <a:rPr lang="es-MX" dirty="0"/>
              <a:t> - Time box 15 minutos</a:t>
            </a:r>
          </a:p>
          <a:p>
            <a:r>
              <a:rPr lang="es-MX" dirty="0" err="1"/>
              <a:t>Weekly</a:t>
            </a:r>
            <a:r>
              <a:rPr lang="es-MX" dirty="0"/>
              <a:t> Retrospective – Time box 15 minutos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505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D7D0-D0F3-471D-4B3B-A797C41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Siguientes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FB30-3B8D-032D-EB28-8C191442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err="1"/>
              <a:t>Onboarding</a:t>
            </a:r>
            <a:endParaRPr lang="es-MX" dirty="0"/>
          </a:p>
          <a:p>
            <a:pPr lvl="1"/>
            <a:r>
              <a:rPr lang="es-MX" dirty="0"/>
              <a:t>Agile</a:t>
            </a:r>
          </a:p>
          <a:p>
            <a:pPr lvl="1"/>
            <a:r>
              <a:rPr lang="es-MX" dirty="0"/>
              <a:t>Capacitaciones Scrum</a:t>
            </a:r>
          </a:p>
          <a:p>
            <a:pPr lvl="1"/>
            <a:r>
              <a:rPr lang="es-MX"/>
              <a:t>Capacitaciones Jira</a:t>
            </a:r>
            <a:endParaRPr lang="es-MX" dirty="0"/>
          </a:p>
          <a:p>
            <a:r>
              <a:rPr lang="es-MX" dirty="0"/>
              <a:t>La implementación de un CRM y Jira marca el siguiente paso en nuestra transformación ágil. Estas herramientas nos permitirán abordar los desafíos actuales de manera más efectiva y seguir brindando un servicio excepcional a nuestros clientes.</a:t>
            </a:r>
          </a:p>
          <a:p>
            <a:r>
              <a:rPr lang="es-MX" dirty="0"/>
              <a:t>Definir y priorizar nuevas épicas.</a:t>
            </a:r>
          </a:p>
          <a:p>
            <a:r>
              <a:rPr lang="es-MX" dirty="0"/>
              <a:t>Acuerdos y políticas explicitas post bunker.</a:t>
            </a:r>
          </a:p>
          <a:p>
            <a:r>
              <a:rPr lang="es-MX" dirty="0"/>
              <a:t>Actualización del proceso TecVenues</a:t>
            </a:r>
          </a:p>
        </p:txBody>
      </p:sp>
    </p:spTree>
    <p:extLst>
      <p:ext uri="{BB962C8B-B14F-4D97-AF65-F5344CB8AC3E}">
        <p14:creationId xmlns:p14="http://schemas.microsoft.com/office/powerpoint/2010/main" val="103173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E893-647F-D188-D042-232E076C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Areas</a:t>
            </a:r>
            <a:r>
              <a:rPr lang="es-MX" dirty="0"/>
              <a:t> de oportunidad: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2A1C-6973-3C5E-C906-C1449EDB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Establecer Roles y Responsabilidades</a:t>
            </a:r>
          </a:p>
          <a:p>
            <a:r>
              <a:rPr lang="es-MX" dirty="0"/>
              <a:t>Establecer Backlog y Planificación de </a:t>
            </a:r>
            <a:r>
              <a:rPr lang="es-MX" dirty="0" err="1"/>
              <a:t>Sprints</a:t>
            </a:r>
            <a:endParaRPr lang="es-MX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El backlog de productos ayudará a priorizar las características y tareas más importantes.</a:t>
            </a:r>
          </a:p>
          <a:p>
            <a:r>
              <a:rPr lang="es-MX" dirty="0"/>
              <a:t>Actualizaciones constantes al proceso</a:t>
            </a:r>
          </a:p>
          <a:p>
            <a:r>
              <a:rPr lang="es-MX" dirty="0"/>
              <a:t>Implementar Herramientas de Gestión Ágil</a:t>
            </a:r>
          </a:p>
        </p:txBody>
      </p:sp>
    </p:spTree>
    <p:extLst>
      <p:ext uri="{BB962C8B-B14F-4D97-AF65-F5344CB8AC3E}">
        <p14:creationId xmlns:p14="http://schemas.microsoft.com/office/powerpoint/2010/main" val="3474578863"/>
      </p:ext>
    </p:extLst>
  </p:cSld>
  <p:clrMapOvr>
    <a:masterClrMapping/>
  </p:clrMapOvr>
</p:sld>
</file>

<file path=ppt/theme/theme1.xml><?xml version="1.0" encoding="utf-8"?>
<a:theme xmlns:a="http://schemas.openxmlformats.org/drawingml/2006/main" name="dark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1" id="{0E29F4FA-876D-42FE-B5F0-23998E0E8769}" vid="{E98A1535-DBED-45E9-BBE1-E77B714C82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dark1</Template>
  <TotalTime>4472</TotalTime>
  <Words>265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 Condensed</vt:lpstr>
      <vt:lpstr>Wingdings</vt:lpstr>
      <vt:lpstr>dark1</vt:lpstr>
      <vt:lpstr>Task Force</vt:lpstr>
      <vt:lpstr>Antecedentes</vt:lpstr>
      <vt:lpstr>Desafio</vt:lpstr>
      <vt:lpstr>Medición del éxito</vt:lpstr>
      <vt:lpstr>Ceremonias</vt:lpstr>
      <vt:lpstr>Siguientes pasos</vt:lpstr>
      <vt:lpstr>Areas de oportunidad: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Force</dc:title>
  <dc:creator>Daniel Beristain Flores</dc:creator>
  <cp:lastModifiedBy>Daniel Beristain Flores</cp:lastModifiedBy>
  <cp:revision>1</cp:revision>
  <dcterms:created xsi:type="dcterms:W3CDTF">2023-10-20T15:27:40Z</dcterms:created>
  <dcterms:modified xsi:type="dcterms:W3CDTF">2023-10-23T17:59:45Z</dcterms:modified>
</cp:coreProperties>
</file>