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4CF4E-A863-3948-9EA0-B5FB27C8AC75}" v="4" dt="2023-02-10T21:19:0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5827"/>
  </p:normalViewPr>
  <p:slideViewPr>
    <p:cSldViewPr snapToGrid="0">
      <p:cViewPr varScale="1">
        <p:scale>
          <a:sx n="112" d="100"/>
          <a:sy n="112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58F58-1A5C-984B-92BC-59E1B398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F11AB-30F8-ABA0-2D82-92DFB609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76AD3-62B1-5B55-AE87-BA8F1CDD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69C53-9E7E-9B2F-C59D-0C8908A4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6D8CD-1E76-FAC7-A2B6-D6D2AEB6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21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73B6-0818-FF11-642E-22FC7308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07DC16-EDDC-8261-3B47-8301826A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ECD0A-B9D3-E26F-831D-87E07CBB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815656-E12E-55AC-5F8D-0EA24CDF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52C86-E508-AA8D-1AB5-2E35B506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32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34F1BE-4CC6-D9A4-5815-A88839E16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B84570-2571-E94A-3B92-F6FE5A894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76976-43F9-4243-FF22-F3A264CA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DEEA1-FBA1-AA32-B972-A1ADD0A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8891B-AD81-6B26-AF9B-19D017C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67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Rectangle 8"/>
          <p:cNvSpPr/>
          <p:nvPr/>
        </p:nvSpPr>
        <p:spPr>
          <a:xfrm>
            <a:off x="0" y="0"/>
            <a:ext cx="12192000" cy="6296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202" y="6296342"/>
            <a:ext cx="2743200" cy="55725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Text"/>
          <p:cNvSpPr txBox="1">
            <a:spLocks noGrp="1"/>
          </p:cNvSpPr>
          <p:nvPr>
            <p:ph type="title"/>
          </p:nvPr>
        </p:nvSpPr>
        <p:spPr>
          <a:xfrm>
            <a:off x="225084" y="18254"/>
            <a:ext cx="10404817" cy="85968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F008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081552" y="6453084"/>
            <a:ext cx="258625" cy="248306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71" name="Body Level One…"/>
          <p:cNvSpPr txBox="1">
            <a:spLocks noGrp="1"/>
          </p:cNvSpPr>
          <p:nvPr>
            <p:ph type="body" idx="1"/>
          </p:nvPr>
        </p:nvSpPr>
        <p:spPr>
          <a:xfrm>
            <a:off x="225082" y="1069145"/>
            <a:ext cx="11788728" cy="504457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714375" indent="-257175"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208314" indent="-293914"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714500" indent="-342900"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02872" indent="-374072">
              <a:defRPr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800403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E46EB-EC2E-C71F-919C-9FD678F1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331C9-9625-E058-E2CB-F5E967EE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5C810-69BE-4674-98AE-4C29F687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BA8BD-9F58-635B-21C9-A19C2B21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8AEF3-0EDA-C2AC-3695-075F43BE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E18D4-0536-D6EB-B4D2-CBB33373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A57CFD-7FF2-6063-4389-1983E1BC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61F69-9289-1D83-C6B0-C11021BB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FCC20-4F88-8012-48E6-A82C4B4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36653-18E4-D7C7-60B5-82E55D2E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272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FEAF8-ED50-6DF9-DBB1-7BF2ED4A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E63F2-0D90-F2CC-4060-946003D5C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9FFA04-9B91-EE38-D03A-E46AB6AC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63D5A-0A20-92AA-EBB4-2939FE4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DD3714-74D9-0D35-78F4-893D7B50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1F0F50-E898-2E41-41DC-47ABE2D5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50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6EA9-7A19-C4B2-2214-0AF5B786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259B25-6FAB-FC96-DD99-D5B87DDE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A542B6-27EA-703E-4D00-4E654207F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96BEAF-4DA4-3A19-0F5E-2E999FCDD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9A24FF-F84E-C9E7-FF21-213C8CF5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02CA53-A93F-59DA-194E-7F8754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B50C0E-F07C-AC2E-FDF3-82164D58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5AE963-B186-A56B-FC76-CE2EBB23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74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0AADA-08A2-0290-666A-8643197B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195EC9-6093-C67D-55CC-B2CFF70A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79443C-5B87-B0E0-07D2-ACC35EF1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05B099-4A4A-01FD-036B-62849874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6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BE8320-0C97-2E57-EB81-A339E85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E9FB96-1E63-2512-903F-29A0DF96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0713D3-AE1A-E38F-B57D-2A64391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91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EC1D5-29F4-4078-4580-DDAE3B56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D3353-877B-4E2A-468A-CF229DB60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4EF774-2D55-887A-24DA-3C123DF59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B9D49-82A5-E0CE-A98B-6F811E89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050FAF-BD11-DD4B-8AEA-67E3761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827D96-1964-16E9-088D-981E3559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3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E23F2-DB99-D351-B5C3-D09E79EB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E84218-3165-2845-9A68-98E0D539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DBC0A-40E8-967D-237A-79F98B3DE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D6B54-6D83-8F6F-FB48-A8860FD2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08667B-1660-0DCC-9B22-84F77768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4D1B87-8A3D-B870-AF05-A05661F3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90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94DE67-6004-5DAF-C24A-4D8122CB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B15E0-0C9F-6432-D4DD-9D2D3872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EECF1-FFFD-47B8-1271-5FE8B7018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007D-8A91-D447-886D-A5C749B9622A}" type="datetimeFigureOut">
              <a:rPr lang="es-MX" smtClean="0"/>
              <a:t>10/02/23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7DD2D-1079-57D1-4439-EF0C6030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7E345-089F-702E-CA29-99906EB4A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3A56-FEF7-8844-83D7-22CAED2ED3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99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7A8BE-5008-5875-D723-66A30FBE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89" y="18254"/>
            <a:ext cx="6098761" cy="859682"/>
          </a:xfrm>
        </p:spPr>
        <p:txBody>
          <a:bodyPr/>
          <a:lstStyle/>
          <a:p>
            <a:r>
              <a:rPr lang="es-MX" dirty="0"/>
              <a:t>Retos y oportunidades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215B28-0DF2-04CC-25D8-7CAE67683093}"/>
              </a:ext>
            </a:extLst>
          </p:cNvPr>
          <p:cNvSpPr/>
          <p:nvPr/>
        </p:nvSpPr>
        <p:spPr>
          <a:xfrm>
            <a:off x="359190" y="1120047"/>
            <a:ext cx="3096830" cy="4760029"/>
          </a:xfrm>
          <a:prstGeom prst="rect">
            <a:avLst/>
          </a:prstGeom>
          <a:solidFill>
            <a:schemeClr val="accent6">
              <a:lumMod val="20000"/>
              <a:lumOff val="80000"/>
              <a:alpha val="9020"/>
            </a:schemeClr>
          </a:solidFill>
          <a:ln w="9525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wJune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D4AAFB-0BC0-A063-E746-AD8FEEB9C86D}"/>
              </a:ext>
            </a:extLst>
          </p:cNvPr>
          <p:cNvSpPr txBox="1"/>
          <p:nvPr/>
        </p:nvSpPr>
        <p:spPr>
          <a:xfrm>
            <a:off x="1055674" y="1133241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rPr>
              <a:t>Logros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3D6531-4667-7C15-D0A6-8D23608E2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4" y="1320393"/>
            <a:ext cx="446487" cy="4464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7AE973-00E8-EDE7-088E-CD966C950F7E}"/>
              </a:ext>
            </a:extLst>
          </p:cNvPr>
          <p:cNvSpPr txBox="1"/>
          <p:nvPr/>
        </p:nvSpPr>
        <p:spPr>
          <a:xfrm>
            <a:off x="516857" y="1978780"/>
            <a:ext cx="2727183" cy="37218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MX" sz="1300" i="1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Dailys con la participación del CPO.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MX" sz="1300" i="1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Capacitación a Product Owners.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13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rPr>
              <a:t>Seleccíon y asignación de scrum masters: 5 SM’s en total, iniciando con procesos, cultura y posicionamiento.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MX" sz="1300" i="1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Creación de material para PO’s.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MX" sz="1300" i="1" dirty="0">
                <a:solidFill>
                  <a:schemeClr val="tx1"/>
                </a:solidFill>
                <a:latin typeface="NewJuneRegular"/>
                <a:cs typeface="Arial" panose="020B0604020202020204" pitchFamily="34" charset="0"/>
              </a:rPr>
              <a:t>Definicion de enfoques etapa 1:</a:t>
            </a:r>
          </a:p>
          <a:p>
            <a:pPr lvl="1">
              <a:defRPr sz="1300"/>
            </a:pPr>
            <a:r>
              <a:rPr lang="es-MX" sz="1300" dirty="0">
                <a:solidFill>
                  <a:schemeClr val="tx1"/>
                </a:solidFill>
              </a:rPr>
              <a:t>Procesos – Daniela Gamboa.</a:t>
            </a:r>
          </a:p>
          <a:p>
            <a:pPr lvl="1">
              <a:defRPr sz="1300"/>
            </a:pPr>
            <a:r>
              <a:rPr lang="es-MX" sz="1300" dirty="0">
                <a:solidFill>
                  <a:schemeClr val="tx1"/>
                </a:solidFill>
              </a:rPr>
              <a:t>Cultura – Ignacio Uribe. </a:t>
            </a:r>
          </a:p>
          <a:p>
            <a:pPr lvl="1">
              <a:defRPr sz="1300"/>
            </a:pPr>
            <a:r>
              <a:rPr lang="es-MX" sz="1300" dirty="0">
                <a:solidFill>
                  <a:schemeClr val="tx1"/>
                </a:solidFill>
              </a:rPr>
              <a:t>Posicionamiento – Andrea Rueda.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MX" sz="1300" i="1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Revisión de herramientas a utilizar:</a:t>
            </a:r>
          </a:p>
          <a:p>
            <a:pPr lvl="1">
              <a:defRPr/>
            </a:pPr>
            <a:r>
              <a:rPr lang="es-MX" sz="1300" dirty="0">
                <a:solidFill>
                  <a:schemeClr val="tx1"/>
                </a:solidFill>
              </a:rPr>
              <a:t>Planview ProjectPlace / AgilePlace</a:t>
            </a:r>
          </a:p>
          <a:p>
            <a:pPr lvl="1">
              <a:defRPr/>
            </a:pPr>
            <a:r>
              <a:rPr lang="es-MX" sz="1300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Microsoft Planner.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11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wJuneRegular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11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wJuneRegular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4A8A324-AF2F-AAE4-5DCF-022C4C19FF32}"/>
              </a:ext>
            </a:extLst>
          </p:cNvPr>
          <p:cNvGrpSpPr/>
          <p:nvPr/>
        </p:nvGrpSpPr>
        <p:grpSpPr>
          <a:xfrm>
            <a:off x="4021613" y="920050"/>
            <a:ext cx="7668000" cy="4955742"/>
            <a:chOff x="4021613" y="1188725"/>
            <a:chExt cx="7668000" cy="4955742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53DE7B0-A7D0-5164-FA19-BFC4CCB78F59}"/>
                </a:ext>
              </a:extLst>
            </p:cNvPr>
            <p:cNvSpPr/>
            <p:nvPr/>
          </p:nvSpPr>
          <p:spPr>
            <a:xfrm>
              <a:off x="7855613" y="3768467"/>
              <a:ext cx="3834000" cy="2376000"/>
            </a:xfrm>
            <a:prstGeom prst="rect">
              <a:avLst/>
            </a:prstGeom>
            <a:solidFill>
              <a:srgbClr val="92D050">
                <a:alpha val="10980"/>
              </a:srgbClr>
            </a:solidFill>
            <a:ln w="9525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682D3AE-E4BD-DE73-07A2-3AD6B6179C64}"/>
                </a:ext>
              </a:extLst>
            </p:cNvPr>
            <p:cNvSpPr/>
            <p:nvPr/>
          </p:nvSpPr>
          <p:spPr>
            <a:xfrm>
              <a:off x="4021613" y="1388721"/>
              <a:ext cx="3834000" cy="2376000"/>
            </a:xfrm>
            <a:prstGeom prst="rect">
              <a:avLst/>
            </a:prstGeom>
            <a:solidFill>
              <a:srgbClr val="E71C57">
                <a:alpha val="10980"/>
              </a:srgbClr>
            </a:solidFill>
            <a:ln w="9525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F0A598D-72D6-C1BA-093A-F63FC3FFB0BE}"/>
                </a:ext>
              </a:extLst>
            </p:cNvPr>
            <p:cNvSpPr/>
            <p:nvPr/>
          </p:nvSpPr>
          <p:spPr>
            <a:xfrm>
              <a:off x="7855613" y="1388721"/>
              <a:ext cx="3834000" cy="2376000"/>
            </a:xfrm>
            <a:prstGeom prst="rect">
              <a:avLst/>
            </a:prstGeom>
            <a:solidFill>
              <a:schemeClr val="accent3">
                <a:alpha val="10980"/>
              </a:schemeClr>
            </a:solidFill>
            <a:ln w="9525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89DC619-CEF8-3FB9-0BBB-CED6649B471A}"/>
                </a:ext>
              </a:extLst>
            </p:cNvPr>
            <p:cNvSpPr/>
            <p:nvPr/>
          </p:nvSpPr>
          <p:spPr>
            <a:xfrm>
              <a:off x="4021613" y="3768467"/>
              <a:ext cx="3834000" cy="2376000"/>
            </a:xfrm>
            <a:prstGeom prst="rect">
              <a:avLst/>
            </a:prstGeom>
            <a:solidFill>
              <a:srgbClr val="FFFF00">
                <a:alpha val="10980"/>
              </a:srgbClr>
            </a:solidFill>
            <a:ln w="9525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2A56EA1-91F0-0625-4E06-39EBD4786C2D}"/>
                </a:ext>
              </a:extLst>
            </p:cNvPr>
            <p:cNvSpPr txBox="1"/>
            <p:nvPr/>
          </p:nvSpPr>
          <p:spPr>
            <a:xfrm>
              <a:off x="4706012" y="1226825"/>
              <a:ext cx="914400" cy="914400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wJuneRegular"/>
                  <a:ea typeface="+mn-ea"/>
                  <a:cs typeface="Arial" panose="020B0604020202020204" pitchFamily="34" charset="0"/>
                </a:rPr>
                <a:t>Stoppers</a:t>
              </a:r>
              <a:endPara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70E5F3A-CE25-31F2-9C8E-3F2122B1DA19}"/>
                </a:ext>
              </a:extLst>
            </p:cNvPr>
            <p:cNvSpPr txBox="1"/>
            <p:nvPr/>
          </p:nvSpPr>
          <p:spPr>
            <a:xfrm>
              <a:off x="8856622" y="1188725"/>
              <a:ext cx="914400" cy="914400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wJuneRegular"/>
                  <a:ea typeface="+mn-ea"/>
                  <a:cs typeface="Arial" panose="020B0604020202020204" pitchFamily="34" charset="0"/>
                </a:rPr>
                <a:t>Dependencias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06353F3-DD63-74C7-2C92-A1F289BE9EED}"/>
                </a:ext>
              </a:extLst>
            </p:cNvPr>
            <p:cNvSpPr txBox="1"/>
            <p:nvPr/>
          </p:nvSpPr>
          <p:spPr>
            <a:xfrm>
              <a:off x="4593218" y="3615377"/>
              <a:ext cx="914400" cy="914400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wJuneRegular"/>
                  <a:ea typeface="+mn-ea"/>
                  <a:cs typeface="Arial" panose="020B0604020202020204" pitchFamily="34" charset="0"/>
                </a:rPr>
                <a:t>Retos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CD564E7-86E4-C51C-5E53-6170952B226E}"/>
                </a:ext>
              </a:extLst>
            </p:cNvPr>
            <p:cNvSpPr txBox="1"/>
            <p:nvPr/>
          </p:nvSpPr>
          <p:spPr>
            <a:xfrm>
              <a:off x="8894722" y="3556651"/>
              <a:ext cx="914400" cy="914400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wJuneRegular"/>
                  <a:ea typeface="+mn-ea"/>
                  <a:cs typeface="Arial" panose="020B0604020202020204" pitchFamily="34" charset="0"/>
                </a:rPr>
                <a:t>Siguientes pasos</a:t>
              </a:r>
            </a:p>
          </p:txBody>
        </p: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793720E4-8462-2E86-9403-13126CAD4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945" y="1478299"/>
              <a:ext cx="393614" cy="393614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BA2A30D-B455-C0A2-4639-6E6386A2C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251" y="1474788"/>
              <a:ext cx="365503" cy="365503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F6C8F25C-84BB-9B15-6DA4-90F0B6BBC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794" y="3837203"/>
              <a:ext cx="377307" cy="37730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3B301DC8-5A34-86DE-43B9-6D86D8010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548" y="3871491"/>
              <a:ext cx="293951" cy="293951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65CCA6C2-D383-063F-22A0-19BE566849C8}"/>
                </a:ext>
              </a:extLst>
            </p:cNvPr>
            <p:cNvSpPr txBox="1"/>
            <p:nvPr/>
          </p:nvSpPr>
          <p:spPr>
            <a:xfrm>
              <a:off x="4052243" y="1871913"/>
              <a:ext cx="3757073" cy="1736386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wJuneRegular"/>
                  <a:ea typeface="+mn-ea"/>
                  <a:cs typeface="Arial" panose="020B0604020202020204" pitchFamily="34" charset="0"/>
                </a:rPr>
                <a:t>Ninguno por el momento.</a:t>
              </a:r>
              <a:endParaRPr lang="es-MX" sz="1200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79E3357-BF4A-B3C2-0144-D733A5C523B4}"/>
                </a:ext>
              </a:extLst>
            </p:cNvPr>
            <p:cNvSpPr txBox="1"/>
            <p:nvPr/>
          </p:nvSpPr>
          <p:spPr>
            <a:xfrm>
              <a:off x="7886243" y="1871913"/>
              <a:ext cx="3788900" cy="1743464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ewJuneRegular"/>
                  <a:ea typeface="+mn-ea"/>
                  <a:cs typeface="Arial" panose="020B0604020202020204" pitchFamily="34" charset="0"/>
                </a:rPr>
                <a:t>Ninguno por el momento.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3E9E637-E26A-A2E2-F825-A37BACD09A4C}"/>
                </a:ext>
              </a:extLst>
            </p:cNvPr>
            <p:cNvSpPr txBox="1"/>
            <p:nvPr/>
          </p:nvSpPr>
          <p:spPr>
            <a:xfrm>
              <a:off x="4905743" y="4003928"/>
              <a:ext cx="1833401" cy="1935307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E10F1F8-F605-A2CB-DEC7-139696DB0F65}"/>
              </a:ext>
            </a:extLst>
          </p:cNvPr>
          <p:cNvSpPr txBox="1"/>
          <p:nvPr/>
        </p:nvSpPr>
        <p:spPr>
          <a:xfrm>
            <a:off x="4052242" y="4014571"/>
            <a:ext cx="3757073" cy="164087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rPr>
              <a:t>PO de Axnet solicitando cambio por disponibilidad de agenda.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D6B80BD-E570-3866-5C56-FD15CF14F6EA}"/>
              </a:ext>
            </a:extLst>
          </p:cNvPr>
          <p:cNvSpPr txBox="1"/>
          <p:nvPr/>
        </p:nvSpPr>
        <p:spPr>
          <a:xfrm>
            <a:off x="7930080" y="4014571"/>
            <a:ext cx="3685065" cy="165598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rPr>
              <a:t>Kick off “Retos y Oportunidades” – 13FEB.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s-ES" sz="1200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Elaborar el roadmap e historias de usuario con cada PO – 16 y 17 FEB.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rPr>
              <a:t>Creación del DevTeam – 13 al 16 FEB.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200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Awareness y capacitación Scrum Team</a:t>
            </a:r>
            <a:r>
              <a:rPr lang="en-US" sz="1200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 - </a:t>
            </a:r>
            <a:r>
              <a:rPr lang="es-ES" sz="1200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21 al 24 FEB.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JuneRegular"/>
                <a:ea typeface="+mn-ea"/>
                <a:cs typeface="Arial" panose="020B0604020202020204" pitchFamily="34" charset="0"/>
              </a:rPr>
              <a:t>Iniciar con el </a:t>
            </a:r>
            <a:r>
              <a:rPr lang="es-ES" sz="1200" dirty="0">
                <a:solidFill>
                  <a:srgbClr val="000000"/>
                </a:solidFill>
                <a:latin typeface="NewJuneRegular"/>
                <a:cs typeface="Arial" panose="020B0604020202020204" pitchFamily="34" charset="0"/>
              </a:rPr>
              <a:t>1er sprint con cada equipo – 27 FEB.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wJune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1229608-F7E5-8571-BF0C-F3DC6D35DE6F}"/>
              </a:ext>
            </a:extLst>
          </p:cNvPr>
          <p:cNvSpPr txBox="1"/>
          <p:nvPr/>
        </p:nvSpPr>
        <p:spPr>
          <a:xfrm>
            <a:off x="6902614" y="169480"/>
            <a:ext cx="4786999" cy="8540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Calibri"/>
              </a:rPr>
              <a:t>Líder de proyecto: Gilberto Giner.</a:t>
            </a:r>
          </a:p>
          <a:p>
            <a:pPr marL="0" marR="0" indent="0" algn="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1100" b="1" dirty="0">
                <a:latin typeface="Century Gothic" panose="020B0502020202020204" pitchFamily="34" charset="0"/>
              </a:rPr>
              <a:t>Sponsors de proyecto: Equipo Directivo.</a:t>
            </a:r>
          </a:p>
          <a:p>
            <a:pPr marL="0" marR="0" indent="0" algn="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Calibri"/>
              </a:rPr>
              <a:t>Fecha: </a:t>
            </a:r>
            <a:r>
              <a:rPr lang="es-MX" sz="1100" b="1" dirty="0">
                <a:solidFill>
                  <a:srgbClr val="000000"/>
                </a:solidFill>
                <a:latin typeface="Century Gothic" panose="020B0502020202020204" pitchFamily="34" charset="0"/>
                <a:sym typeface="Calibri"/>
              </a:rPr>
              <a:t>10</a:t>
            </a:r>
            <a:r>
              <a:rPr kumimoji="0" lang="es-MX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Calibri"/>
              </a:rPr>
              <a:t> FEBRERO 2023.</a:t>
            </a:r>
          </a:p>
        </p:txBody>
      </p:sp>
    </p:spTree>
    <p:extLst>
      <p:ext uri="{BB962C8B-B14F-4D97-AF65-F5344CB8AC3E}">
        <p14:creationId xmlns:p14="http://schemas.microsoft.com/office/powerpoint/2010/main" val="10531207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50A21100D70D489DB56379A20C3F90" ma:contentTypeVersion="2" ma:contentTypeDescription="Crear nuevo documento." ma:contentTypeScope="" ma:versionID="8e31f71b44076242d2bd6a2a93c9f635">
  <xsd:schema xmlns:xsd="http://www.w3.org/2001/XMLSchema" xmlns:xs="http://www.w3.org/2001/XMLSchema" xmlns:p="http://schemas.microsoft.com/office/2006/metadata/properties" xmlns:ns2="3bcf498b-3cde-4886-a4c6-694749db2d1a" targetNamespace="http://schemas.microsoft.com/office/2006/metadata/properties" ma:root="true" ma:fieldsID="e3b29b8ae386be4cfb600c741467c0b3" ns2:_="">
    <xsd:import namespace="3bcf498b-3cde-4886-a4c6-694749db2d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498b-3cde-4886-a4c6-694749db2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C44D3-CF44-4326-8A00-F0FF49C8C024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3bcf498b-3cde-4886-a4c6-694749db2d1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FA0389-38A9-4D56-ABB0-F18B9A3ECC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C44AFD-63FD-4ED6-A884-94A2C577B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f498b-3cde-4886-a4c6-694749db2d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179</Words>
  <Application>Microsoft Macintosh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NewJuneRegular</vt:lpstr>
      <vt:lpstr>Wingdings</vt:lpstr>
      <vt:lpstr>Tema de Office</vt:lpstr>
      <vt:lpstr>Retos y oportunidades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Retos y oportunidades</dc:title>
  <dc:creator>Rodolfo Eulises López Torres</dc:creator>
  <cp:lastModifiedBy>Rodolfo Eulises López Torres</cp:lastModifiedBy>
  <cp:revision>2</cp:revision>
  <dcterms:created xsi:type="dcterms:W3CDTF">2023-01-27T16:41:39Z</dcterms:created>
  <dcterms:modified xsi:type="dcterms:W3CDTF">2023-02-10T22:04:27Z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6e0b60-2771-4e17-9f57-c47adbb6897a_Enabled">
    <vt:lpwstr>true</vt:lpwstr>
  </property>
  <property fmtid="{D5CDD505-2E9C-101B-9397-08002B2CF9AE}" pid="3" name="MSIP_Label_496e0b60-2771-4e17-9f57-c47adbb6897a_SetDate">
    <vt:lpwstr>2023-01-27T17:11:56Z</vt:lpwstr>
  </property>
  <property fmtid="{D5CDD505-2E9C-101B-9397-08002B2CF9AE}" pid="4" name="MSIP_Label_496e0b60-2771-4e17-9f57-c47adbb6897a_Method">
    <vt:lpwstr>Privileged</vt:lpwstr>
  </property>
  <property fmtid="{D5CDD505-2E9C-101B-9397-08002B2CF9AE}" pid="5" name="MSIP_Label_496e0b60-2771-4e17-9f57-c47adbb6897a_Name">
    <vt:lpwstr>Interna</vt:lpwstr>
  </property>
  <property fmtid="{D5CDD505-2E9C-101B-9397-08002B2CF9AE}" pid="6" name="MSIP_Label_496e0b60-2771-4e17-9f57-c47adbb6897a_SiteId">
    <vt:lpwstr>f3134160-5a73-4fa3-800f-2c274653fae1</vt:lpwstr>
  </property>
  <property fmtid="{D5CDD505-2E9C-101B-9397-08002B2CF9AE}" pid="7" name="MSIP_Label_496e0b60-2771-4e17-9f57-c47adbb6897a_ActionId">
    <vt:lpwstr>719b5be8-1334-4d30-9671-6ab733f9acf7</vt:lpwstr>
  </property>
  <property fmtid="{D5CDD505-2E9C-101B-9397-08002B2CF9AE}" pid="8" name="MSIP_Label_496e0b60-2771-4e17-9f57-c47adbb6897a_ContentBits">
    <vt:lpwstr>0</vt:lpwstr>
  </property>
  <property fmtid="{D5CDD505-2E9C-101B-9397-08002B2CF9AE}" pid="9" name="ContentTypeId">
    <vt:lpwstr>0x0101000C50A21100D70D489DB56379A20C3F90</vt:lpwstr>
  </property>
</Properties>
</file>