
<file path=[Content_Types].xml><?xml version="1.0" encoding="utf-8"?>
<Types xmlns="http://schemas.openxmlformats.org/package/2006/content-types">
  <Override PartName="/ppt/slideMasters/slideMaster3.xml" ContentType="application/vnd.openxmlformats-officedocument.presentationml.slideMaster+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diagrams/colors1.xml" ContentType="application/vnd.openxmlformats-officedocument.drawingml.diagramColors+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theme/theme1.xml" ContentType="application/vnd.openxmlformats-officedocument.theme+xml"/>
  <Override PartName="/ppt/slideLayouts/slideLayout2.xml" ContentType="application/vnd.openxmlformats-officedocument.presentationml.slideLayout+xml"/>
  <Default Extension="wmf" ContentType="image/x-wmf"/>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diagrams/layout1.xml" ContentType="application/vnd.openxmlformats-officedocument.drawingml.diagramLayout+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Masters/slideMaster2.xml" ContentType="application/vnd.openxmlformats-officedocument.presentationml.slideMaster+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Default Extension="bin" ContentType="application/vnd.openxmlformats-officedocument.oleObject"/>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diagrams/drawing1.xml" ContentType="application/vnd.ms-office.drawingml.diagramDrawing+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diagrams/quickStyle1.xml" ContentType="application/vnd.openxmlformats-officedocument.drawingml.diagramStyle+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 id="2147483650" r:id="rId3"/>
  </p:sldMasterIdLst>
  <p:notesMasterIdLst>
    <p:notesMasterId r:id="rId5"/>
  </p:notesMasterIdLst>
  <p:sldIdLst>
    <p:sldId id="256" r:id="rId4"/>
  </p:sldIdLst>
  <p:sldSz cx="43891200" cy="32918400"/>
  <p:notesSz cx="7315200" cy="9601200"/>
  <p:defaultTextStyle>
    <a:defPPr>
      <a:defRPr lang="en-GB"/>
    </a:defPPr>
    <a:lvl1pPr algn="l" defTabSz="457200"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S Gothic" charset="-128"/>
        <a:cs typeface="+mn-cs"/>
      </a:defRPr>
    </a:lvl1pPr>
    <a:lvl2pPr marL="742950" indent="-285750" algn="l" defTabSz="457200"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S Gothic" charset="-128"/>
        <a:cs typeface="+mn-cs"/>
      </a:defRPr>
    </a:lvl2pPr>
    <a:lvl3pPr marL="1143000" indent="-228600" algn="l" defTabSz="457200"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S Gothic" charset="-128"/>
        <a:cs typeface="+mn-cs"/>
      </a:defRPr>
    </a:lvl3pPr>
    <a:lvl4pPr marL="1600200" indent="-228600" algn="l" defTabSz="457200"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S Gothic" charset="-128"/>
        <a:cs typeface="+mn-cs"/>
      </a:defRPr>
    </a:lvl4pPr>
    <a:lvl5pPr marL="2057400" indent="-228600" algn="l" defTabSz="457200" rtl="0" eaLnBrk="0" fontAlgn="base" hangingPunct="0">
      <a:spcBef>
        <a:spcPct val="0"/>
      </a:spcBef>
      <a:spcAft>
        <a:spcPct val="0"/>
      </a:spcAft>
      <a:buClr>
        <a:srgbClr val="000000"/>
      </a:buClr>
      <a:buSzPct val="100000"/>
      <a:buFont typeface="Times New Roman" pitchFamily="16" charset="0"/>
      <a:defRPr sz="2400" kern="1200">
        <a:solidFill>
          <a:schemeClr val="bg1"/>
        </a:solidFill>
        <a:latin typeface="Times New Roman" pitchFamily="16" charset="0"/>
        <a:ea typeface="MS Gothic" charset="-128"/>
        <a:cs typeface="+mn-cs"/>
      </a:defRPr>
    </a:lvl5pPr>
    <a:lvl6pPr marL="2286000" algn="l" defTabSz="914400" rtl="0" eaLnBrk="1" latinLnBrk="0" hangingPunct="1">
      <a:defRPr sz="2400" kern="1200">
        <a:solidFill>
          <a:schemeClr val="bg1"/>
        </a:solidFill>
        <a:latin typeface="Times New Roman" pitchFamily="16" charset="0"/>
        <a:ea typeface="MS Gothic" charset="-128"/>
        <a:cs typeface="+mn-cs"/>
      </a:defRPr>
    </a:lvl6pPr>
    <a:lvl7pPr marL="2743200" algn="l" defTabSz="914400" rtl="0" eaLnBrk="1" latinLnBrk="0" hangingPunct="1">
      <a:defRPr sz="2400" kern="1200">
        <a:solidFill>
          <a:schemeClr val="bg1"/>
        </a:solidFill>
        <a:latin typeface="Times New Roman" pitchFamily="16" charset="0"/>
        <a:ea typeface="MS Gothic" charset="-128"/>
        <a:cs typeface="+mn-cs"/>
      </a:defRPr>
    </a:lvl7pPr>
    <a:lvl8pPr marL="3200400" algn="l" defTabSz="914400" rtl="0" eaLnBrk="1" latinLnBrk="0" hangingPunct="1">
      <a:defRPr sz="2400" kern="1200">
        <a:solidFill>
          <a:schemeClr val="bg1"/>
        </a:solidFill>
        <a:latin typeface="Times New Roman" pitchFamily="16" charset="0"/>
        <a:ea typeface="MS Gothic" charset="-128"/>
        <a:cs typeface="+mn-cs"/>
      </a:defRPr>
    </a:lvl8pPr>
    <a:lvl9pPr marL="3657600" algn="l" defTabSz="914400" rtl="0" eaLnBrk="1" latinLnBrk="0" hangingPunct="1">
      <a:defRPr sz="2400" kern="1200">
        <a:solidFill>
          <a:schemeClr val="bg1"/>
        </a:solidFill>
        <a:latin typeface="Times New Roman" pitchFamily="16" charset="0"/>
        <a:ea typeface="MS Gothic"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clrMru>
    <a:srgbClr val="00956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622" autoAdjust="0"/>
    <p:restoredTop sz="98899" autoAdjust="0"/>
  </p:normalViewPr>
  <p:slideViewPr>
    <p:cSldViewPr>
      <p:cViewPr>
        <p:scale>
          <a:sx n="20" d="100"/>
          <a:sy n="20" d="100"/>
        </p:scale>
        <p:origin x="-762" y="-72"/>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333B25-A5D5-4155-B248-6BEB05E4E0A4}" type="doc">
      <dgm:prSet loTypeId="urn:microsoft.com/office/officeart/2005/8/layout/cycle5" loCatId="cycle" qsTypeId="urn:microsoft.com/office/officeart/2005/8/quickstyle/simple3" qsCatId="simple" csTypeId="urn:microsoft.com/office/officeart/2005/8/colors/accent4_2" csCatId="accent4" phldr="1"/>
      <dgm:spPr/>
      <dgm:t>
        <a:bodyPr/>
        <a:lstStyle/>
        <a:p>
          <a:endParaRPr lang="en-US"/>
        </a:p>
      </dgm:t>
    </dgm:pt>
    <dgm:pt modelId="{169A6380-BE8B-4C1D-99A2-FAEAEC47FD28}">
      <dgm:prSet phldrT="[Text]" custT="1"/>
      <dgm:spPr/>
      <dgm:t>
        <a:bodyPr/>
        <a:lstStyle/>
        <a:p>
          <a:r>
            <a:rPr lang="en-US" sz="1600" dirty="0" smtClean="0"/>
            <a:t>Information Need</a:t>
          </a:r>
          <a:endParaRPr lang="en-US" sz="1600" dirty="0"/>
        </a:p>
      </dgm:t>
    </dgm:pt>
    <dgm:pt modelId="{C34EB269-5452-4CF1-B7C4-4BEB2EC8980C}" type="parTrans" cxnId="{F98F498E-1770-4FB0-9D10-C93CB30A643B}">
      <dgm:prSet/>
      <dgm:spPr/>
      <dgm:t>
        <a:bodyPr/>
        <a:lstStyle/>
        <a:p>
          <a:endParaRPr lang="en-US" sz="1600"/>
        </a:p>
      </dgm:t>
    </dgm:pt>
    <dgm:pt modelId="{12A009A0-4140-4B46-80C3-859DB9723573}" type="sibTrans" cxnId="{F98F498E-1770-4FB0-9D10-C93CB30A643B}">
      <dgm:prSet/>
      <dgm:spPr/>
      <dgm:t>
        <a:bodyPr/>
        <a:lstStyle/>
        <a:p>
          <a:endParaRPr lang="en-US" sz="1600"/>
        </a:p>
      </dgm:t>
    </dgm:pt>
    <dgm:pt modelId="{A923B84B-3F41-4710-9BA8-F9C167FFB0F1}">
      <dgm:prSet phldrT="[Text]" custT="1"/>
      <dgm:spPr/>
      <dgm:t>
        <a:bodyPr/>
        <a:lstStyle/>
        <a:p>
          <a:r>
            <a:rPr lang="en-US" sz="1600" dirty="0" smtClean="0"/>
            <a:t>Selecting Sources</a:t>
          </a:r>
          <a:endParaRPr lang="en-US" sz="1600" dirty="0"/>
        </a:p>
      </dgm:t>
    </dgm:pt>
    <dgm:pt modelId="{1524C839-DE1B-4B38-9457-D01AE6C2C787}" type="parTrans" cxnId="{B5B02825-DB09-43E3-AE9F-009FDB7A35E7}">
      <dgm:prSet/>
      <dgm:spPr/>
      <dgm:t>
        <a:bodyPr/>
        <a:lstStyle/>
        <a:p>
          <a:endParaRPr lang="en-US" sz="1600"/>
        </a:p>
      </dgm:t>
    </dgm:pt>
    <dgm:pt modelId="{D85D1D97-D9B8-408D-AD8E-43F47CBCC7B0}" type="sibTrans" cxnId="{B5B02825-DB09-43E3-AE9F-009FDB7A35E7}">
      <dgm:prSet/>
      <dgm:spPr/>
      <dgm:t>
        <a:bodyPr/>
        <a:lstStyle/>
        <a:p>
          <a:endParaRPr lang="en-US" sz="1600"/>
        </a:p>
      </dgm:t>
    </dgm:pt>
    <dgm:pt modelId="{A5290E4C-FA1E-4870-9294-74299A4C6C34}">
      <dgm:prSet phldrT="[Text]" custT="1"/>
      <dgm:spPr/>
      <dgm:t>
        <a:bodyPr/>
        <a:lstStyle/>
        <a:p>
          <a:r>
            <a:rPr lang="en-US" sz="1600" dirty="0" smtClean="0"/>
            <a:t>Information Retrieval and Extraction</a:t>
          </a:r>
          <a:endParaRPr lang="en-US" sz="1600" dirty="0"/>
        </a:p>
      </dgm:t>
    </dgm:pt>
    <dgm:pt modelId="{71B801B0-FEA9-477F-9D9E-B76CAA034A52}" type="parTrans" cxnId="{C63EA747-722B-4F9F-BED6-6D643802D1C0}">
      <dgm:prSet/>
      <dgm:spPr/>
      <dgm:t>
        <a:bodyPr/>
        <a:lstStyle/>
        <a:p>
          <a:endParaRPr lang="en-US" sz="1600"/>
        </a:p>
      </dgm:t>
    </dgm:pt>
    <dgm:pt modelId="{E46A3722-D0BF-43A7-9668-91946355D588}" type="sibTrans" cxnId="{C63EA747-722B-4F9F-BED6-6D643802D1C0}">
      <dgm:prSet/>
      <dgm:spPr/>
      <dgm:t>
        <a:bodyPr/>
        <a:lstStyle/>
        <a:p>
          <a:endParaRPr lang="en-US" sz="1600"/>
        </a:p>
      </dgm:t>
    </dgm:pt>
    <dgm:pt modelId="{8C9FE3A2-5BAC-4DA3-ACFA-25E61F2B4E4B}">
      <dgm:prSet phldrT="[Text]" custT="1"/>
      <dgm:spPr/>
      <dgm:t>
        <a:bodyPr/>
        <a:lstStyle/>
        <a:p>
          <a:r>
            <a:rPr lang="en-US" sz="1600" dirty="0" smtClean="0"/>
            <a:t>Answer Determination</a:t>
          </a:r>
          <a:endParaRPr lang="en-US" sz="1600" dirty="0"/>
        </a:p>
      </dgm:t>
    </dgm:pt>
    <dgm:pt modelId="{A9A1FD03-A50A-4496-8357-9EE340D3071B}" type="parTrans" cxnId="{10465096-7E21-47DE-8E52-019BB38EE31B}">
      <dgm:prSet/>
      <dgm:spPr/>
      <dgm:t>
        <a:bodyPr/>
        <a:lstStyle/>
        <a:p>
          <a:endParaRPr lang="en-US" sz="1600"/>
        </a:p>
      </dgm:t>
    </dgm:pt>
    <dgm:pt modelId="{18F39990-86AA-4FC3-80E9-CDD1AC8CDE98}" type="sibTrans" cxnId="{10465096-7E21-47DE-8E52-019BB38EE31B}">
      <dgm:prSet/>
      <dgm:spPr/>
      <dgm:t>
        <a:bodyPr/>
        <a:lstStyle/>
        <a:p>
          <a:endParaRPr lang="en-US" sz="1600"/>
        </a:p>
      </dgm:t>
    </dgm:pt>
    <dgm:pt modelId="{B60F6857-58AF-4085-9CC9-A959C230728E}">
      <dgm:prSet phldrT="[Text]" custT="1"/>
      <dgm:spPr/>
      <dgm:t>
        <a:bodyPr/>
        <a:lstStyle/>
        <a:p>
          <a:r>
            <a:rPr lang="en-US" sz="1600" dirty="0" smtClean="0"/>
            <a:t>Answer Presentation</a:t>
          </a:r>
          <a:endParaRPr lang="en-US" sz="1600" dirty="0"/>
        </a:p>
      </dgm:t>
    </dgm:pt>
    <dgm:pt modelId="{331585A1-BD00-412A-87B1-D6DA32FCA1D4}" type="parTrans" cxnId="{D6391462-4D8C-4EAF-9BA4-7FED1E2B6A65}">
      <dgm:prSet/>
      <dgm:spPr/>
      <dgm:t>
        <a:bodyPr/>
        <a:lstStyle/>
        <a:p>
          <a:endParaRPr lang="en-US" sz="1600"/>
        </a:p>
      </dgm:t>
    </dgm:pt>
    <dgm:pt modelId="{3620B0E4-77F4-4AC4-B236-39BFC775FC81}" type="sibTrans" cxnId="{D6391462-4D8C-4EAF-9BA4-7FED1E2B6A65}">
      <dgm:prSet/>
      <dgm:spPr/>
      <dgm:t>
        <a:bodyPr/>
        <a:lstStyle/>
        <a:p>
          <a:endParaRPr lang="en-US" sz="1600"/>
        </a:p>
      </dgm:t>
    </dgm:pt>
    <dgm:pt modelId="{C21115F3-B6FD-4B37-B0B6-21A143B9C765}">
      <dgm:prSet phldrT="[Text]" custT="1"/>
      <dgm:spPr/>
      <dgm:t>
        <a:bodyPr/>
        <a:lstStyle/>
        <a:p>
          <a:r>
            <a:rPr lang="en-US" sz="1600" dirty="0" smtClean="0"/>
            <a:t>Question Understanding</a:t>
          </a:r>
          <a:endParaRPr lang="en-US" sz="1600" dirty="0"/>
        </a:p>
      </dgm:t>
    </dgm:pt>
    <dgm:pt modelId="{00F54D21-EB1B-47F7-8688-47CE3B29861D}" type="parTrans" cxnId="{D0089C8F-CA2F-47BC-AA17-9A24BEEF76C2}">
      <dgm:prSet/>
      <dgm:spPr/>
      <dgm:t>
        <a:bodyPr/>
        <a:lstStyle/>
        <a:p>
          <a:endParaRPr lang="en-US" sz="1600"/>
        </a:p>
      </dgm:t>
    </dgm:pt>
    <dgm:pt modelId="{6383FEEF-0041-46D0-8C9D-73E1714DBEA8}" type="sibTrans" cxnId="{D0089C8F-CA2F-47BC-AA17-9A24BEEF76C2}">
      <dgm:prSet/>
      <dgm:spPr/>
      <dgm:t>
        <a:bodyPr/>
        <a:lstStyle/>
        <a:p>
          <a:endParaRPr lang="en-US" sz="1600"/>
        </a:p>
      </dgm:t>
    </dgm:pt>
    <dgm:pt modelId="{BD6E75F6-17FB-4443-89E0-6273302B7249}" type="pres">
      <dgm:prSet presAssocID="{2D333B25-A5D5-4155-B248-6BEB05E4E0A4}" presName="cycle" presStyleCnt="0">
        <dgm:presLayoutVars>
          <dgm:dir/>
          <dgm:resizeHandles val="exact"/>
        </dgm:presLayoutVars>
      </dgm:prSet>
      <dgm:spPr/>
      <dgm:t>
        <a:bodyPr/>
        <a:lstStyle/>
        <a:p>
          <a:endParaRPr lang="en-US"/>
        </a:p>
      </dgm:t>
    </dgm:pt>
    <dgm:pt modelId="{455177D0-3CD9-4C9C-B4CD-BF549F01425B}" type="pres">
      <dgm:prSet presAssocID="{169A6380-BE8B-4C1D-99A2-FAEAEC47FD28}" presName="node" presStyleLbl="node1" presStyleIdx="0" presStyleCnt="6" custScaleX="115315">
        <dgm:presLayoutVars>
          <dgm:bulletEnabled val="1"/>
        </dgm:presLayoutVars>
      </dgm:prSet>
      <dgm:spPr/>
      <dgm:t>
        <a:bodyPr/>
        <a:lstStyle/>
        <a:p>
          <a:endParaRPr lang="en-US"/>
        </a:p>
      </dgm:t>
    </dgm:pt>
    <dgm:pt modelId="{C2828E3D-A87F-48EC-B07F-A08FC33C68EF}" type="pres">
      <dgm:prSet presAssocID="{169A6380-BE8B-4C1D-99A2-FAEAEC47FD28}" presName="spNode" presStyleCnt="0"/>
      <dgm:spPr/>
      <dgm:t>
        <a:bodyPr/>
        <a:lstStyle/>
        <a:p>
          <a:endParaRPr lang="en-US"/>
        </a:p>
      </dgm:t>
    </dgm:pt>
    <dgm:pt modelId="{D385512F-74F5-409B-8C7D-86406E7E76E6}" type="pres">
      <dgm:prSet presAssocID="{12A009A0-4140-4B46-80C3-859DB9723573}" presName="sibTrans" presStyleLbl="sibTrans1D1" presStyleIdx="0" presStyleCnt="6"/>
      <dgm:spPr/>
      <dgm:t>
        <a:bodyPr/>
        <a:lstStyle/>
        <a:p>
          <a:endParaRPr lang="en-US"/>
        </a:p>
      </dgm:t>
    </dgm:pt>
    <dgm:pt modelId="{08E3CA4D-900A-47AA-8732-129F42608E17}" type="pres">
      <dgm:prSet presAssocID="{C21115F3-B6FD-4B37-B0B6-21A143B9C765}" presName="node" presStyleLbl="node1" presStyleIdx="1" presStyleCnt="6" custScaleX="131226">
        <dgm:presLayoutVars>
          <dgm:bulletEnabled val="1"/>
        </dgm:presLayoutVars>
      </dgm:prSet>
      <dgm:spPr/>
      <dgm:t>
        <a:bodyPr/>
        <a:lstStyle/>
        <a:p>
          <a:endParaRPr lang="en-US"/>
        </a:p>
      </dgm:t>
    </dgm:pt>
    <dgm:pt modelId="{DC19CFD0-E655-4302-A764-57CBE22E42B4}" type="pres">
      <dgm:prSet presAssocID="{C21115F3-B6FD-4B37-B0B6-21A143B9C765}" presName="spNode" presStyleCnt="0"/>
      <dgm:spPr/>
      <dgm:t>
        <a:bodyPr/>
        <a:lstStyle/>
        <a:p>
          <a:endParaRPr lang="en-US"/>
        </a:p>
      </dgm:t>
    </dgm:pt>
    <dgm:pt modelId="{90DA619F-BF22-4FF9-B938-73F9910E7B84}" type="pres">
      <dgm:prSet presAssocID="{6383FEEF-0041-46D0-8C9D-73E1714DBEA8}" presName="sibTrans" presStyleLbl="sibTrans1D1" presStyleIdx="1" presStyleCnt="6"/>
      <dgm:spPr/>
      <dgm:t>
        <a:bodyPr/>
        <a:lstStyle/>
        <a:p>
          <a:endParaRPr lang="en-US"/>
        </a:p>
      </dgm:t>
    </dgm:pt>
    <dgm:pt modelId="{D1E57B65-194D-42B0-8237-D6C47EEAABC6}" type="pres">
      <dgm:prSet presAssocID="{A923B84B-3F41-4710-9BA8-F9C167FFB0F1}" presName="node" presStyleLbl="node1" presStyleIdx="2" presStyleCnt="6">
        <dgm:presLayoutVars>
          <dgm:bulletEnabled val="1"/>
        </dgm:presLayoutVars>
      </dgm:prSet>
      <dgm:spPr/>
      <dgm:t>
        <a:bodyPr/>
        <a:lstStyle/>
        <a:p>
          <a:endParaRPr lang="en-US"/>
        </a:p>
      </dgm:t>
    </dgm:pt>
    <dgm:pt modelId="{4BD512DF-FADB-4F6C-BEF3-4CA6042F5287}" type="pres">
      <dgm:prSet presAssocID="{A923B84B-3F41-4710-9BA8-F9C167FFB0F1}" presName="spNode" presStyleCnt="0"/>
      <dgm:spPr/>
      <dgm:t>
        <a:bodyPr/>
        <a:lstStyle/>
        <a:p>
          <a:endParaRPr lang="en-US"/>
        </a:p>
      </dgm:t>
    </dgm:pt>
    <dgm:pt modelId="{B040A2AB-002C-4C53-886B-3A8F01564599}" type="pres">
      <dgm:prSet presAssocID="{D85D1D97-D9B8-408D-AD8E-43F47CBCC7B0}" presName="sibTrans" presStyleLbl="sibTrans1D1" presStyleIdx="2" presStyleCnt="6"/>
      <dgm:spPr/>
      <dgm:t>
        <a:bodyPr/>
        <a:lstStyle/>
        <a:p>
          <a:endParaRPr lang="en-US"/>
        </a:p>
      </dgm:t>
    </dgm:pt>
    <dgm:pt modelId="{7EA3ED06-D411-4694-8A5F-4DBB60C403BC}" type="pres">
      <dgm:prSet presAssocID="{A5290E4C-FA1E-4870-9294-74299A4C6C34}" presName="node" presStyleLbl="node1" presStyleIdx="3" presStyleCnt="6" custScaleX="115315">
        <dgm:presLayoutVars>
          <dgm:bulletEnabled val="1"/>
        </dgm:presLayoutVars>
      </dgm:prSet>
      <dgm:spPr/>
      <dgm:t>
        <a:bodyPr/>
        <a:lstStyle/>
        <a:p>
          <a:endParaRPr lang="en-US"/>
        </a:p>
      </dgm:t>
    </dgm:pt>
    <dgm:pt modelId="{BD1421F6-A02A-4B6C-A4B1-E01848852044}" type="pres">
      <dgm:prSet presAssocID="{A5290E4C-FA1E-4870-9294-74299A4C6C34}" presName="spNode" presStyleCnt="0"/>
      <dgm:spPr/>
      <dgm:t>
        <a:bodyPr/>
        <a:lstStyle/>
        <a:p>
          <a:endParaRPr lang="en-US"/>
        </a:p>
      </dgm:t>
    </dgm:pt>
    <dgm:pt modelId="{7D6B7DF1-170F-41AE-ABE2-A97DFB8A5830}" type="pres">
      <dgm:prSet presAssocID="{E46A3722-D0BF-43A7-9668-91946355D588}" presName="sibTrans" presStyleLbl="sibTrans1D1" presStyleIdx="3" presStyleCnt="6"/>
      <dgm:spPr/>
      <dgm:t>
        <a:bodyPr/>
        <a:lstStyle/>
        <a:p>
          <a:endParaRPr lang="en-US"/>
        </a:p>
      </dgm:t>
    </dgm:pt>
    <dgm:pt modelId="{3E246A47-82B4-4D38-957D-CCF3C16BB639}" type="pres">
      <dgm:prSet presAssocID="{8C9FE3A2-5BAC-4DA3-ACFA-25E61F2B4E4B}" presName="node" presStyleLbl="node1" presStyleIdx="4" presStyleCnt="6">
        <dgm:presLayoutVars>
          <dgm:bulletEnabled val="1"/>
        </dgm:presLayoutVars>
      </dgm:prSet>
      <dgm:spPr/>
      <dgm:t>
        <a:bodyPr/>
        <a:lstStyle/>
        <a:p>
          <a:endParaRPr lang="en-US"/>
        </a:p>
      </dgm:t>
    </dgm:pt>
    <dgm:pt modelId="{60FD1D10-7DB7-413E-B823-75A1FC3FE494}" type="pres">
      <dgm:prSet presAssocID="{8C9FE3A2-5BAC-4DA3-ACFA-25E61F2B4E4B}" presName="spNode" presStyleCnt="0"/>
      <dgm:spPr/>
      <dgm:t>
        <a:bodyPr/>
        <a:lstStyle/>
        <a:p>
          <a:endParaRPr lang="en-US"/>
        </a:p>
      </dgm:t>
    </dgm:pt>
    <dgm:pt modelId="{9C19168B-FCD5-42F4-8D6C-B6BFD66164BB}" type="pres">
      <dgm:prSet presAssocID="{18F39990-86AA-4FC3-80E9-CDD1AC8CDE98}" presName="sibTrans" presStyleLbl="sibTrans1D1" presStyleIdx="4" presStyleCnt="6"/>
      <dgm:spPr/>
      <dgm:t>
        <a:bodyPr/>
        <a:lstStyle/>
        <a:p>
          <a:endParaRPr lang="en-US"/>
        </a:p>
      </dgm:t>
    </dgm:pt>
    <dgm:pt modelId="{72608869-C0A6-425B-82C6-5B1787403E41}" type="pres">
      <dgm:prSet presAssocID="{B60F6857-58AF-4085-9CC9-A959C230728E}" presName="node" presStyleLbl="node1" presStyleIdx="5" presStyleCnt="6" custScaleX="120514">
        <dgm:presLayoutVars>
          <dgm:bulletEnabled val="1"/>
        </dgm:presLayoutVars>
      </dgm:prSet>
      <dgm:spPr/>
      <dgm:t>
        <a:bodyPr/>
        <a:lstStyle/>
        <a:p>
          <a:endParaRPr lang="en-US"/>
        </a:p>
      </dgm:t>
    </dgm:pt>
    <dgm:pt modelId="{23E547E3-BADD-4D8F-B0A9-782F4DAC173A}" type="pres">
      <dgm:prSet presAssocID="{B60F6857-58AF-4085-9CC9-A959C230728E}" presName="spNode" presStyleCnt="0"/>
      <dgm:spPr/>
      <dgm:t>
        <a:bodyPr/>
        <a:lstStyle/>
        <a:p>
          <a:endParaRPr lang="en-US"/>
        </a:p>
      </dgm:t>
    </dgm:pt>
    <dgm:pt modelId="{3724B169-D80E-48BB-81F7-825AB9631BF4}" type="pres">
      <dgm:prSet presAssocID="{3620B0E4-77F4-4AC4-B236-39BFC775FC81}" presName="sibTrans" presStyleLbl="sibTrans1D1" presStyleIdx="5" presStyleCnt="6"/>
      <dgm:spPr/>
      <dgm:t>
        <a:bodyPr/>
        <a:lstStyle/>
        <a:p>
          <a:endParaRPr lang="en-US"/>
        </a:p>
      </dgm:t>
    </dgm:pt>
  </dgm:ptLst>
  <dgm:cxnLst>
    <dgm:cxn modelId="{E1C4AC83-D578-4C27-9A92-65DB1662A7B7}" type="presOf" srcId="{B60F6857-58AF-4085-9CC9-A959C230728E}" destId="{72608869-C0A6-425B-82C6-5B1787403E41}" srcOrd="0" destOrd="0" presId="urn:microsoft.com/office/officeart/2005/8/layout/cycle5"/>
    <dgm:cxn modelId="{10465096-7E21-47DE-8E52-019BB38EE31B}" srcId="{2D333B25-A5D5-4155-B248-6BEB05E4E0A4}" destId="{8C9FE3A2-5BAC-4DA3-ACFA-25E61F2B4E4B}" srcOrd="4" destOrd="0" parTransId="{A9A1FD03-A50A-4496-8357-9EE340D3071B}" sibTransId="{18F39990-86AA-4FC3-80E9-CDD1AC8CDE98}"/>
    <dgm:cxn modelId="{8420808A-66FE-45C1-B7C4-E758907DBE94}" type="presOf" srcId="{3620B0E4-77F4-4AC4-B236-39BFC775FC81}" destId="{3724B169-D80E-48BB-81F7-825AB9631BF4}" srcOrd="0" destOrd="0" presId="urn:microsoft.com/office/officeart/2005/8/layout/cycle5"/>
    <dgm:cxn modelId="{4C7BD65F-9229-4DD3-A59E-86E16FA36272}" type="presOf" srcId="{C21115F3-B6FD-4B37-B0B6-21A143B9C765}" destId="{08E3CA4D-900A-47AA-8732-129F42608E17}" srcOrd="0" destOrd="0" presId="urn:microsoft.com/office/officeart/2005/8/layout/cycle5"/>
    <dgm:cxn modelId="{30C25CC7-022D-4AA3-BDCE-A751AE6AD8F9}" type="presOf" srcId="{A923B84B-3F41-4710-9BA8-F9C167FFB0F1}" destId="{D1E57B65-194D-42B0-8237-D6C47EEAABC6}" srcOrd="0" destOrd="0" presId="urn:microsoft.com/office/officeart/2005/8/layout/cycle5"/>
    <dgm:cxn modelId="{D0089C8F-CA2F-47BC-AA17-9A24BEEF76C2}" srcId="{2D333B25-A5D5-4155-B248-6BEB05E4E0A4}" destId="{C21115F3-B6FD-4B37-B0B6-21A143B9C765}" srcOrd="1" destOrd="0" parTransId="{00F54D21-EB1B-47F7-8688-47CE3B29861D}" sibTransId="{6383FEEF-0041-46D0-8C9D-73E1714DBEA8}"/>
    <dgm:cxn modelId="{F98F498E-1770-4FB0-9D10-C93CB30A643B}" srcId="{2D333B25-A5D5-4155-B248-6BEB05E4E0A4}" destId="{169A6380-BE8B-4C1D-99A2-FAEAEC47FD28}" srcOrd="0" destOrd="0" parTransId="{C34EB269-5452-4CF1-B7C4-4BEB2EC8980C}" sibTransId="{12A009A0-4140-4B46-80C3-859DB9723573}"/>
    <dgm:cxn modelId="{24EB9EE8-F6AB-450E-83F0-1AC3C343A275}" type="presOf" srcId="{A5290E4C-FA1E-4870-9294-74299A4C6C34}" destId="{7EA3ED06-D411-4694-8A5F-4DBB60C403BC}" srcOrd="0" destOrd="0" presId="urn:microsoft.com/office/officeart/2005/8/layout/cycle5"/>
    <dgm:cxn modelId="{B5B02825-DB09-43E3-AE9F-009FDB7A35E7}" srcId="{2D333B25-A5D5-4155-B248-6BEB05E4E0A4}" destId="{A923B84B-3F41-4710-9BA8-F9C167FFB0F1}" srcOrd="2" destOrd="0" parTransId="{1524C839-DE1B-4B38-9457-D01AE6C2C787}" sibTransId="{D85D1D97-D9B8-408D-AD8E-43F47CBCC7B0}"/>
    <dgm:cxn modelId="{CB307DC6-CD86-490F-BA05-B907F3217B32}" type="presOf" srcId="{6383FEEF-0041-46D0-8C9D-73E1714DBEA8}" destId="{90DA619F-BF22-4FF9-B938-73F9910E7B84}" srcOrd="0" destOrd="0" presId="urn:microsoft.com/office/officeart/2005/8/layout/cycle5"/>
    <dgm:cxn modelId="{EFCB3609-5EFB-4034-832D-70A2C0FFB83D}" type="presOf" srcId="{E46A3722-D0BF-43A7-9668-91946355D588}" destId="{7D6B7DF1-170F-41AE-ABE2-A97DFB8A5830}" srcOrd="0" destOrd="0" presId="urn:microsoft.com/office/officeart/2005/8/layout/cycle5"/>
    <dgm:cxn modelId="{5E08FEBE-3A3F-4710-8CDB-560F72D0D862}" type="presOf" srcId="{D85D1D97-D9B8-408D-AD8E-43F47CBCC7B0}" destId="{B040A2AB-002C-4C53-886B-3A8F01564599}" srcOrd="0" destOrd="0" presId="urn:microsoft.com/office/officeart/2005/8/layout/cycle5"/>
    <dgm:cxn modelId="{D6391462-4D8C-4EAF-9BA4-7FED1E2B6A65}" srcId="{2D333B25-A5D5-4155-B248-6BEB05E4E0A4}" destId="{B60F6857-58AF-4085-9CC9-A959C230728E}" srcOrd="5" destOrd="0" parTransId="{331585A1-BD00-412A-87B1-D6DA32FCA1D4}" sibTransId="{3620B0E4-77F4-4AC4-B236-39BFC775FC81}"/>
    <dgm:cxn modelId="{3394CB63-A37C-4E1C-87D1-E10A0AEC2035}" type="presOf" srcId="{12A009A0-4140-4B46-80C3-859DB9723573}" destId="{D385512F-74F5-409B-8C7D-86406E7E76E6}" srcOrd="0" destOrd="0" presId="urn:microsoft.com/office/officeart/2005/8/layout/cycle5"/>
    <dgm:cxn modelId="{2235628A-AAB1-4882-8926-F44C1C5980D2}" type="presOf" srcId="{18F39990-86AA-4FC3-80E9-CDD1AC8CDE98}" destId="{9C19168B-FCD5-42F4-8D6C-B6BFD66164BB}" srcOrd="0" destOrd="0" presId="urn:microsoft.com/office/officeart/2005/8/layout/cycle5"/>
    <dgm:cxn modelId="{303551F8-1786-4A10-887B-318632DC9D5B}" type="presOf" srcId="{8C9FE3A2-5BAC-4DA3-ACFA-25E61F2B4E4B}" destId="{3E246A47-82B4-4D38-957D-CCF3C16BB639}" srcOrd="0" destOrd="0" presId="urn:microsoft.com/office/officeart/2005/8/layout/cycle5"/>
    <dgm:cxn modelId="{C9E91C0B-DDCE-4FE2-AB3C-F05210BC2794}" type="presOf" srcId="{169A6380-BE8B-4C1D-99A2-FAEAEC47FD28}" destId="{455177D0-3CD9-4C9C-B4CD-BF549F01425B}" srcOrd="0" destOrd="0" presId="urn:microsoft.com/office/officeart/2005/8/layout/cycle5"/>
    <dgm:cxn modelId="{4E359616-B568-409A-AB9B-0358AED0EEA1}" type="presOf" srcId="{2D333B25-A5D5-4155-B248-6BEB05E4E0A4}" destId="{BD6E75F6-17FB-4443-89E0-6273302B7249}" srcOrd="0" destOrd="0" presId="urn:microsoft.com/office/officeart/2005/8/layout/cycle5"/>
    <dgm:cxn modelId="{C63EA747-722B-4F9F-BED6-6D643802D1C0}" srcId="{2D333B25-A5D5-4155-B248-6BEB05E4E0A4}" destId="{A5290E4C-FA1E-4870-9294-74299A4C6C34}" srcOrd="3" destOrd="0" parTransId="{71B801B0-FEA9-477F-9D9E-B76CAA034A52}" sibTransId="{E46A3722-D0BF-43A7-9668-91946355D588}"/>
    <dgm:cxn modelId="{C8547700-7DDC-42A8-B6F6-12A12536EDFD}" type="presParOf" srcId="{BD6E75F6-17FB-4443-89E0-6273302B7249}" destId="{455177D0-3CD9-4C9C-B4CD-BF549F01425B}" srcOrd="0" destOrd="0" presId="urn:microsoft.com/office/officeart/2005/8/layout/cycle5"/>
    <dgm:cxn modelId="{DA88D607-001B-4310-8946-0712284B86D6}" type="presParOf" srcId="{BD6E75F6-17FB-4443-89E0-6273302B7249}" destId="{C2828E3D-A87F-48EC-B07F-A08FC33C68EF}" srcOrd="1" destOrd="0" presId="urn:microsoft.com/office/officeart/2005/8/layout/cycle5"/>
    <dgm:cxn modelId="{B8168D33-30DC-4D01-AE69-BC2583EC7760}" type="presParOf" srcId="{BD6E75F6-17FB-4443-89E0-6273302B7249}" destId="{D385512F-74F5-409B-8C7D-86406E7E76E6}" srcOrd="2" destOrd="0" presId="urn:microsoft.com/office/officeart/2005/8/layout/cycle5"/>
    <dgm:cxn modelId="{25E9F2BE-A094-4462-883D-F795ACD9AA68}" type="presParOf" srcId="{BD6E75F6-17FB-4443-89E0-6273302B7249}" destId="{08E3CA4D-900A-47AA-8732-129F42608E17}" srcOrd="3" destOrd="0" presId="urn:microsoft.com/office/officeart/2005/8/layout/cycle5"/>
    <dgm:cxn modelId="{EE02180F-2E50-4B8F-8F04-4B4636C09993}" type="presParOf" srcId="{BD6E75F6-17FB-4443-89E0-6273302B7249}" destId="{DC19CFD0-E655-4302-A764-57CBE22E42B4}" srcOrd="4" destOrd="0" presId="urn:microsoft.com/office/officeart/2005/8/layout/cycle5"/>
    <dgm:cxn modelId="{9BFC54CD-1632-4BBD-9DB8-84AD00068A98}" type="presParOf" srcId="{BD6E75F6-17FB-4443-89E0-6273302B7249}" destId="{90DA619F-BF22-4FF9-B938-73F9910E7B84}" srcOrd="5" destOrd="0" presId="urn:microsoft.com/office/officeart/2005/8/layout/cycle5"/>
    <dgm:cxn modelId="{A8FCF25D-DC06-45B8-B686-E173AA0CB5D4}" type="presParOf" srcId="{BD6E75F6-17FB-4443-89E0-6273302B7249}" destId="{D1E57B65-194D-42B0-8237-D6C47EEAABC6}" srcOrd="6" destOrd="0" presId="urn:microsoft.com/office/officeart/2005/8/layout/cycle5"/>
    <dgm:cxn modelId="{D48A614B-8362-499F-9926-D5D61C3587F3}" type="presParOf" srcId="{BD6E75F6-17FB-4443-89E0-6273302B7249}" destId="{4BD512DF-FADB-4F6C-BEF3-4CA6042F5287}" srcOrd="7" destOrd="0" presId="urn:microsoft.com/office/officeart/2005/8/layout/cycle5"/>
    <dgm:cxn modelId="{97DCB103-656C-47D1-B7E0-7B33F744D84F}" type="presParOf" srcId="{BD6E75F6-17FB-4443-89E0-6273302B7249}" destId="{B040A2AB-002C-4C53-886B-3A8F01564599}" srcOrd="8" destOrd="0" presId="urn:microsoft.com/office/officeart/2005/8/layout/cycle5"/>
    <dgm:cxn modelId="{7348B2E9-6477-4B0F-8279-ECA7E847069D}" type="presParOf" srcId="{BD6E75F6-17FB-4443-89E0-6273302B7249}" destId="{7EA3ED06-D411-4694-8A5F-4DBB60C403BC}" srcOrd="9" destOrd="0" presId="urn:microsoft.com/office/officeart/2005/8/layout/cycle5"/>
    <dgm:cxn modelId="{BD8A3369-D6BC-4AE9-B75F-18639A413B54}" type="presParOf" srcId="{BD6E75F6-17FB-4443-89E0-6273302B7249}" destId="{BD1421F6-A02A-4B6C-A4B1-E01848852044}" srcOrd="10" destOrd="0" presId="urn:microsoft.com/office/officeart/2005/8/layout/cycle5"/>
    <dgm:cxn modelId="{ACC26BD8-D6E8-49FB-A961-77021BFCACC0}" type="presParOf" srcId="{BD6E75F6-17FB-4443-89E0-6273302B7249}" destId="{7D6B7DF1-170F-41AE-ABE2-A97DFB8A5830}" srcOrd="11" destOrd="0" presId="urn:microsoft.com/office/officeart/2005/8/layout/cycle5"/>
    <dgm:cxn modelId="{0D0B0451-F334-44EF-BD12-F0FFE3560E2D}" type="presParOf" srcId="{BD6E75F6-17FB-4443-89E0-6273302B7249}" destId="{3E246A47-82B4-4D38-957D-CCF3C16BB639}" srcOrd="12" destOrd="0" presId="urn:microsoft.com/office/officeart/2005/8/layout/cycle5"/>
    <dgm:cxn modelId="{667B3FB2-ABC0-47E0-A4CD-FC22D2EC84B3}" type="presParOf" srcId="{BD6E75F6-17FB-4443-89E0-6273302B7249}" destId="{60FD1D10-7DB7-413E-B823-75A1FC3FE494}" srcOrd="13" destOrd="0" presId="urn:microsoft.com/office/officeart/2005/8/layout/cycle5"/>
    <dgm:cxn modelId="{1DE7A3F5-0E7E-474D-B850-AB65D6BC6F7D}" type="presParOf" srcId="{BD6E75F6-17FB-4443-89E0-6273302B7249}" destId="{9C19168B-FCD5-42F4-8D6C-B6BFD66164BB}" srcOrd="14" destOrd="0" presId="urn:microsoft.com/office/officeart/2005/8/layout/cycle5"/>
    <dgm:cxn modelId="{E6F3C528-1C78-46E5-B43D-707D2E5E31F4}" type="presParOf" srcId="{BD6E75F6-17FB-4443-89E0-6273302B7249}" destId="{72608869-C0A6-425B-82C6-5B1787403E41}" srcOrd="15" destOrd="0" presId="urn:microsoft.com/office/officeart/2005/8/layout/cycle5"/>
    <dgm:cxn modelId="{EC65AA99-10BA-49F4-A9A9-A4158F04FAF8}" type="presParOf" srcId="{BD6E75F6-17FB-4443-89E0-6273302B7249}" destId="{23E547E3-BADD-4D8F-B0A9-782F4DAC173A}" srcOrd="16" destOrd="0" presId="urn:microsoft.com/office/officeart/2005/8/layout/cycle5"/>
    <dgm:cxn modelId="{058AC74E-CDC8-4909-B4E0-FB38D98BE105}" type="presParOf" srcId="{BD6E75F6-17FB-4443-89E0-6273302B7249}" destId="{3724B169-D80E-48BB-81F7-825AB9631BF4}" srcOrd="17" destOrd="0" presId="urn:microsoft.com/office/officeart/2005/8/layout/cycle5"/>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455177D0-3CD9-4C9C-B4CD-BF549F01425B}">
      <dsp:nvSpPr>
        <dsp:cNvPr id="0" name=""/>
        <dsp:cNvSpPr/>
      </dsp:nvSpPr>
      <dsp:spPr>
        <a:xfrm>
          <a:off x="2101748" y="46"/>
          <a:ext cx="1371596" cy="77313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Information Need</a:t>
          </a:r>
          <a:endParaRPr lang="en-US" sz="1600" kern="1200" dirty="0"/>
        </a:p>
      </dsp:txBody>
      <dsp:txXfrm>
        <a:off x="2101748" y="46"/>
        <a:ext cx="1371596" cy="773132"/>
      </dsp:txXfrm>
    </dsp:sp>
    <dsp:sp modelId="{D385512F-74F5-409B-8C7D-86406E7E76E6}">
      <dsp:nvSpPr>
        <dsp:cNvPr id="0" name=""/>
        <dsp:cNvSpPr/>
      </dsp:nvSpPr>
      <dsp:spPr>
        <a:xfrm>
          <a:off x="964359" y="386612"/>
          <a:ext cx="3646374" cy="3646374"/>
        </a:xfrm>
        <a:custGeom>
          <a:avLst/>
          <a:gdLst/>
          <a:ahLst/>
          <a:cxnLst/>
          <a:rect l="0" t="0" r="0" b="0"/>
          <a:pathLst>
            <a:path>
              <a:moveTo>
                <a:pt x="2638613" y="192515"/>
              </a:moveTo>
              <a:arcTo wR="1823187" hR="1823187" stAng="17794056" swAng="813618"/>
            </a:path>
          </a:pathLst>
        </a:custGeom>
        <a:noFill/>
        <a:ln w="9525"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08E3CA4D-900A-47AA-8732-129F42608E17}">
      <dsp:nvSpPr>
        <dsp:cNvPr id="0" name=""/>
        <dsp:cNvSpPr/>
      </dsp:nvSpPr>
      <dsp:spPr>
        <a:xfrm>
          <a:off x="3586049" y="911640"/>
          <a:ext cx="1560847" cy="77313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Question Understanding</a:t>
          </a:r>
          <a:endParaRPr lang="en-US" sz="1600" kern="1200" dirty="0"/>
        </a:p>
      </dsp:txBody>
      <dsp:txXfrm>
        <a:off x="3586049" y="911640"/>
        <a:ext cx="1560847" cy="773132"/>
      </dsp:txXfrm>
    </dsp:sp>
    <dsp:sp modelId="{90DA619F-BF22-4FF9-B938-73F9910E7B84}">
      <dsp:nvSpPr>
        <dsp:cNvPr id="0" name=""/>
        <dsp:cNvSpPr/>
      </dsp:nvSpPr>
      <dsp:spPr>
        <a:xfrm>
          <a:off x="964359" y="386612"/>
          <a:ext cx="3646374" cy="3646374"/>
        </a:xfrm>
        <a:custGeom>
          <a:avLst/>
          <a:gdLst/>
          <a:ahLst/>
          <a:cxnLst/>
          <a:rect l="0" t="0" r="0" b="0"/>
          <a:pathLst>
            <a:path>
              <a:moveTo>
                <a:pt x="3617915" y="1502309"/>
              </a:moveTo>
              <a:arcTo wR="1823187" hR="1823187" stAng="20991794" swAng="1216411"/>
            </a:path>
          </a:pathLst>
        </a:custGeom>
        <a:noFill/>
        <a:ln w="9525"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D1E57B65-194D-42B0-8237-D6C47EEAABC6}">
      <dsp:nvSpPr>
        <dsp:cNvPr id="0" name=""/>
        <dsp:cNvSpPr/>
      </dsp:nvSpPr>
      <dsp:spPr>
        <a:xfrm>
          <a:off x="3771756" y="2734827"/>
          <a:ext cx="1189434" cy="77313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Selecting Sources</a:t>
          </a:r>
          <a:endParaRPr lang="en-US" sz="1600" kern="1200" dirty="0"/>
        </a:p>
      </dsp:txBody>
      <dsp:txXfrm>
        <a:off x="3771756" y="2734827"/>
        <a:ext cx="1189434" cy="773132"/>
      </dsp:txXfrm>
    </dsp:sp>
    <dsp:sp modelId="{B040A2AB-002C-4C53-886B-3A8F01564599}">
      <dsp:nvSpPr>
        <dsp:cNvPr id="0" name=""/>
        <dsp:cNvSpPr/>
      </dsp:nvSpPr>
      <dsp:spPr>
        <a:xfrm>
          <a:off x="964359" y="386612"/>
          <a:ext cx="3646374" cy="3646374"/>
        </a:xfrm>
        <a:custGeom>
          <a:avLst/>
          <a:gdLst/>
          <a:ahLst/>
          <a:cxnLst/>
          <a:rect l="0" t="0" r="0" b="0"/>
          <a:pathLst>
            <a:path>
              <a:moveTo>
                <a:pt x="2998224" y="3217210"/>
              </a:moveTo>
              <a:arcTo wR="1823187" hR="1823187" stAng="2992326" swAng="813618"/>
            </a:path>
          </a:pathLst>
        </a:custGeom>
        <a:noFill/>
        <a:ln w="9525"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7EA3ED06-D411-4694-8A5F-4DBB60C403BC}">
      <dsp:nvSpPr>
        <dsp:cNvPr id="0" name=""/>
        <dsp:cNvSpPr/>
      </dsp:nvSpPr>
      <dsp:spPr>
        <a:xfrm>
          <a:off x="2101748" y="3646421"/>
          <a:ext cx="1371596" cy="77313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Information Retrieval and Extraction</a:t>
          </a:r>
          <a:endParaRPr lang="en-US" sz="1600" kern="1200" dirty="0"/>
        </a:p>
      </dsp:txBody>
      <dsp:txXfrm>
        <a:off x="2101748" y="3646421"/>
        <a:ext cx="1371596" cy="773132"/>
      </dsp:txXfrm>
    </dsp:sp>
    <dsp:sp modelId="{7D6B7DF1-170F-41AE-ABE2-A97DFB8A5830}">
      <dsp:nvSpPr>
        <dsp:cNvPr id="0" name=""/>
        <dsp:cNvSpPr/>
      </dsp:nvSpPr>
      <dsp:spPr>
        <a:xfrm>
          <a:off x="964359" y="386612"/>
          <a:ext cx="3646374" cy="3646374"/>
        </a:xfrm>
        <a:custGeom>
          <a:avLst/>
          <a:gdLst/>
          <a:ahLst/>
          <a:cxnLst/>
          <a:rect l="0" t="0" r="0" b="0"/>
          <a:pathLst>
            <a:path>
              <a:moveTo>
                <a:pt x="1007760" y="3453859"/>
              </a:moveTo>
              <a:arcTo wR="1823187" hR="1823187" stAng="6994056" swAng="813618"/>
            </a:path>
          </a:pathLst>
        </a:custGeom>
        <a:noFill/>
        <a:ln w="9525"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3E246A47-82B4-4D38-957D-CCF3C16BB639}">
      <dsp:nvSpPr>
        <dsp:cNvPr id="0" name=""/>
        <dsp:cNvSpPr/>
      </dsp:nvSpPr>
      <dsp:spPr>
        <a:xfrm>
          <a:off x="613903" y="2734827"/>
          <a:ext cx="1189434" cy="77313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Answer Determination</a:t>
          </a:r>
          <a:endParaRPr lang="en-US" sz="1600" kern="1200" dirty="0"/>
        </a:p>
      </dsp:txBody>
      <dsp:txXfrm>
        <a:off x="613903" y="2734827"/>
        <a:ext cx="1189434" cy="773132"/>
      </dsp:txXfrm>
    </dsp:sp>
    <dsp:sp modelId="{9C19168B-FCD5-42F4-8D6C-B6BFD66164BB}">
      <dsp:nvSpPr>
        <dsp:cNvPr id="0" name=""/>
        <dsp:cNvSpPr/>
      </dsp:nvSpPr>
      <dsp:spPr>
        <a:xfrm>
          <a:off x="964359" y="386612"/>
          <a:ext cx="3646374" cy="3646374"/>
        </a:xfrm>
        <a:custGeom>
          <a:avLst/>
          <a:gdLst/>
          <a:ahLst/>
          <a:cxnLst/>
          <a:rect l="0" t="0" r="0" b="0"/>
          <a:pathLst>
            <a:path>
              <a:moveTo>
                <a:pt x="28459" y="2144065"/>
              </a:moveTo>
              <a:arcTo wR="1823187" hR="1823187" stAng="10191794" swAng="1216411"/>
            </a:path>
          </a:pathLst>
        </a:custGeom>
        <a:noFill/>
        <a:ln w="9525"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72608869-C0A6-425B-82C6-5B1787403E41}">
      <dsp:nvSpPr>
        <dsp:cNvPr id="0" name=""/>
        <dsp:cNvSpPr/>
      </dsp:nvSpPr>
      <dsp:spPr>
        <a:xfrm>
          <a:off x="491902" y="911640"/>
          <a:ext cx="1433434" cy="77313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Answer Presentation</a:t>
          </a:r>
          <a:endParaRPr lang="en-US" sz="1600" kern="1200" dirty="0"/>
        </a:p>
      </dsp:txBody>
      <dsp:txXfrm>
        <a:off x="491902" y="911640"/>
        <a:ext cx="1433434" cy="773132"/>
      </dsp:txXfrm>
    </dsp:sp>
    <dsp:sp modelId="{3724B169-D80E-48BB-81F7-825AB9631BF4}">
      <dsp:nvSpPr>
        <dsp:cNvPr id="0" name=""/>
        <dsp:cNvSpPr/>
      </dsp:nvSpPr>
      <dsp:spPr>
        <a:xfrm>
          <a:off x="964359" y="386612"/>
          <a:ext cx="3646374" cy="3646374"/>
        </a:xfrm>
        <a:custGeom>
          <a:avLst/>
          <a:gdLst/>
          <a:ahLst/>
          <a:cxnLst/>
          <a:rect l="0" t="0" r="0" b="0"/>
          <a:pathLst>
            <a:path>
              <a:moveTo>
                <a:pt x="648150" y="429164"/>
              </a:moveTo>
              <a:arcTo wR="1823187" hR="1823187" stAng="13792326" swAng="813618"/>
            </a:path>
          </a:pathLst>
        </a:custGeom>
        <a:noFill/>
        <a:ln w="9525"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7" name="AutoShape 1"/>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a:effectLst/>
        </p:spPr>
        <p:txBody>
          <a:bodyPr wrap="none" anchor="ctr"/>
          <a:lstStyle/>
          <a:p>
            <a:endParaRPr lang="en-US"/>
          </a:p>
        </p:txBody>
      </p:sp>
      <p:sp>
        <p:nvSpPr>
          <p:cNvPr id="4098" name="AutoShape 2"/>
          <p:cNvSpPr>
            <a:spLocks noChangeArrowheads="1"/>
          </p:cNvSpPr>
          <p:nvPr/>
        </p:nvSpPr>
        <p:spPr bwMode="auto">
          <a:xfrm>
            <a:off x="0" y="0"/>
            <a:ext cx="7315200" cy="9601200"/>
          </a:xfrm>
          <a:prstGeom prst="roundRect">
            <a:avLst>
              <a:gd name="adj" fmla="val 23"/>
            </a:avLst>
          </a:prstGeom>
          <a:solidFill>
            <a:srgbClr val="FFFFFF"/>
          </a:solidFill>
          <a:ln w="9525">
            <a:noFill/>
            <a:round/>
            <a:headEnd/>
            <a:tailEnd/>
          </a:ln>
          <a:effectLst/>
        </p:spPr>
        <p:txBody>
          <a:bodyPr wrap="none" anchor="ctr"/>
          <a:lstStyle/>
          <a:p>
            <a:endParaRPr lang="en-US"/>
          </a:p>
        </p:txBody>
      </p:sp>
      <p:sp>
        <p:nvSpPr>
          <p:cNvPr id="4099" name="Rectangle 3"/>
          <p:cNvSpPr>
            <a:spLocks noGrp="1" noRot="1" noChangeAspect="1" noChangeArrowheads="1"/>
          </p:cNvSpPr>
          <p:nvPr>
            <p:ph type="sldImg"/>
          </p:nvPr>
        </p:nvSpPr>
        <p:spPr bwMode="auto">
          <a:xfrm>
            <a:off x="-4154488" y="-3330575"/>
            <a:ext cx="15619413" cy="11714163"/>
          </a:xfrm>
          <a:prstGeom prst="rect">
            <a:avLst/>
          </a:prstGeom>
          <a:noFill/>
          <a:ln w="9525">
            <a:noFill/>
            <a:round/>
            <a:headEnd/>
            <a:tailEnd/>
          </a:ln>
          <a:effectLst/>
        </p:spPr>
      </p:sp>
      <p:sp>
        <p:nvSpPr>
          <p:cNvPr id="4100" name="Rectangle 4"/>
          <p:cNvSpPr>
            <a:spLocks noGrp="1" noChangeArrowheads="1"/>
          </p:cNvSpPr>
          <p:nvPr>
            <p:ph type="body"/>
          </p:nvPr>
        </p:nvSpPr>
        <p:spPr bwMode="auto">
          <a:xfrm>
            <a:off x="731838" y="4560888"/>
            <a:ext cx="5845175" cy="431482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smtClean="0"/>
          </a:p>
        </p:txBody>
      </p:sp>
      <p:sp>
        <p:nvSpPr>
          <p:cNvPr id="4101" name="Text Box 5"/>
          <p:cNvSpPr txBox="1">
            <a:spLocks noChangeArrowheads="1"/>
          </p:cNvSpPr>
          <p:nvPr/>
        </p:nvSpPr>
        <p:spPr bwMode="auto">
          <a:xfrm>
            <a:off x="0" y="0"/>
            <a:ext cx="3170238" cy="476250"/>
          </a:xfrm>
          <a:prstGeom prst="rect">
            <a:avLst/>
          </a:prstGeom>
          <a:noFill/>
          <a:ln w="9525">
            <a:noFill/>
            <a:round/>
            <a:headEnd/>
            <a:tailEnd/>
          </a:ln>
          <a:effectLst/>
        </p:spPr>
        <p:txBody>
          <a:bodyPr wrap="none" anchor="ctr"/>
          <a:lstStyle/>
          <a:p>
            <a:endParaRPr lang="en-US"/>
          </a:p>
        </p:txBody>
      </p:sp>
      <p:sp>
        <p:nvSpPr>
          <p:cNvPr id="4102" name="Text Box 6"/>
          <p:cNvSpPr txBox="1">
            <a:spLocks noChangeArrowheads="1"/>
          </p:cNvSpPr>
          <p:nvPr/>
        </p:nvSpPr>
        <p:spPr bwMode="auto">
          <a:xfrm>
            <a:off x="4140200" y="0"/>
            <a:ext cx="3170238" cy="476250"/>
          </a:xfrm>
          <a:prstGeom prst="rect">
            <a:avLst/>
          </a:prstGeom>
          <a:noFill/>
          <a:ln w="9525">
            <a:noFill/>
            <a:round/>
            <a:headEnd/>
            <a:tailEnd/>
          </a:ln>
          <a:effectLst/>
        </p:spPr>
        <p:txBody>
          <a:bodyPr wrap="none" anchor="ctr"/>
          <a:lstStyle/>
          <a:p>
            <a:endParaRPr lang="en-US"/>
          </a:p>
        </p:txBody>
      </p:sp>
      <p:sp>
        <p:nvSpPr>
          <p:cNvPr id="4103" name="Text Box 7"/>
          <p:cNvSpPr txBox="1">
            <a:spLocks noChangeArrowheads="1"/>
          </p:cNvSpPr>
          <p:nvPr/>
        </p:nvSpPr>
        <p:spPr bwMode="auto">
          <a:xfrm>
            <a:off x="0" y="9120188"/>
            <a:ext cx="3170238" cy="476250"/>
          </a:xfrm>
          <a:prstGeom prst="rect">
            <a:avLst/>
          </a:prstGeom>
          <a:noFill/>
          <a:ln w="9525">
            <a:noFill/>
            <a:round/>
            <a:headEnd/>
            <a:tailEnd/>
          </a:ln>
          <a:effectLst/>
        </p:spPr>
        <p:txBody>
          <a:bodyPr wrap="none" anchor="ctr"/>
          <a:lstStyle/>
          <a:p>
            <a:endParaRPr lang="en-US"/>
          </a:p>
        </p:txBody>
      </p:sp>
      <p:sp>
        <p:nvSpPr>
          <p:cNvPr id="4104" name="Rectangle 8"/>
          <p:cNvSpPr>
            <a:spLocks noGrp="1" noChangeArrowheads="1"/>
          </p:cNvSpPr>
          <p:nvPr>
            <p:ph type="sldNum"/>
          </p:nvPr>
        </p:nvSpPr>
        <p:spPr bwMode="auto">
          <a:xfrm>
            <a:off x="4140200" y="9120188"/>
            <a:ext cx="3168650" cy="474662"/>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eaLnBrk="1">
              <a:lnSpc>
                <a:spcPct val="95000"/>
              </a:lnSpc>
              <a:tabLst>
                <a:tab pos="723900" algn="l"/>
                <a:tab pos="1447800" algn="l"/>
                <a:tab pos="2171700" algn="l"/>
                <a:tab pos="2895600" algn="l"/>
              </a:tabLst>
              <a:defRPr sz="1500">
                <a:solidFill>
                  <a:srgbClr val="000000"/>
                </a:solidFill>
              </a:defRPr>
            </a:lvl1pPr>
          </a:lstStyle>
          <a:p>
            <a:fld id="{F8DDE917-CCD4-4F1B-9E36-66ED94602FB1}" type="slidenum">
              <a:rPr lang="en-US"/>
              <a:pPr/>
              <a:t>‹#›</a:t>
            </a:fld>
            <a:endParaRPr 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8"/>
          <p:cNvSpPr>
            <a:spLocks noGrp="1" noChangeArrowheads="1"/>
          </p:cNvSpPr>
          <p:nvPr>
            <p:ph type="sldNum"/>
          </p:nvPr>
        </p:nvSpPr>
        <p:spPr>
          <a:ln/>
        </p:spPr>
        <p:txBody>
          <a:bodyPr/>
          <a:lstStyle/>
          <a:p>
            <a:fld id="{1E104482-AD64-4F63-A46B-3D8EBEC5AF63}" type="slidenum">
              <a:rPr lang="en-US"/>
              <a:pPr/>
              <a:t>1</a:t>
            </a:fld>
            <a:endParaRPr lang="en-US"/>
          </a:p>
        </p:txBody>
      </p:sp>
      <p:sp>
        <p:nvSpPr>
          <p:cNvPr id="6145" name="Text Box 1"/>
          <p:cNvSpPr txBox="1">
            <a:spLocks noChangeArrowheads="1"/>
          </p:cNvSpPr>
          <p:nvPr/>
        </p:nvSpPr>
        <p:spPr bwMode="auto">
          <a:xfrm>
            <a:off x="4140200" y="9121775"/>
            <a:ext cx="3170238" cy="476250"/>
          </a:xfrm>
          <a:prstGeom prst="rect">
            <a:avLst/>
          </a:prstGeom>
          <a:noFill/>
          <a:ln w="9525">
            <a:noFill/>
            <a:round/>
            <a:headEnd/>
            <a:tailEnd/>
          </a:ln>
          <a:effectLst/>
        </p:spPr>
        <p:txBody>
          <a:bodyPr lIns="0" tIns="0" rIns="0" bIns="0" anchor="b"/>
          <a:lstStyle/>
          <a:p>
            <a:pPr algn="r" eaLnBrk="1">
              <a:lnSpc>
                <a:spcPct val="9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fld id="{B958A863-EB2C-48B2-A304-B3F5940456FA}" type="slidenum">
              <a:rPr lang="en-US" sz="1500">
                <a:solidFill>
                  <a:srgbClr val="000000"/>
                </a:solidFill>
              </a:rPr>
              <a:pPr algn="r" eaLnBrk="1">
                <a:lnSpc>
                  <a:spcPct val="95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t>1</a:t>
            </a:fld>
            <a:endParaRPr lang="en-US" sz="1500">
              <a:solidFill>
                <a:srgbClr val="000000"/>
              </a:solidFill>
            </a:endParaRPr>
          </a:p>
        </p:txBody>
      </p:sp>
      <p:sp>
        <p:nvSpPr>
          <p:cNvPr id="6146" name="Text Box 2"/>
          <p:cNvSpPr txBox="1">
            <a:spLocks noChangeArrowheads="1"/>
          </p:cNvSpPr>
          <p:nvPr/>
        </p:nvSpPr>
        <p:spPr bwMode="auto">
          <a:xfrm>
            <a:off x="1106488" y="-3373438"/>
            <a:ext cx="5087937" cy="11815763"/>
          </a:xfrm>
          <a:prstGeom prst="rect">
            <a:avLst/>
          </a:prstGeom>
          <a:solidFill>
            <a:srgbClr val="FFFFFF"/>
          </a:solidFill>
          <a:ln w="9360">
            <a:solidFill>
              <a:srgbClr val="000000"/>
            </a:solidFill>
            <a:miter lim="800000"/>
            <a:headEnd/>
            <a:tailEnd/>
          </a:ln>
          <a:effectLst/>
        </p:spPr>
        <p:txBody>
          <a:bodyPr wrap="none" anchor="ctr"/>
          <a:lstStyle/>
          <a:p>
            <a:endParaRPr lang="en-US"/>
          </a:p>
        </p:txBody>
      </p:sp>
      <p:sp>
        <p:nvSpPr>
          <p:cNvPr id="6147" name="Rectangle 3"/>
          <p:cNvSpPr txBox="1">
            <a:spLocks noGrp="1" noChangeArrowheads="1"/>
          </p:cNvSpPr>
          <p:nvPr>
            <p:ph type="body"/>
          </p:nvPr>
        </p:nvSpPr>
        <p:spPr bwMode="auto">
          <a:xfrm>
            <a:off x="731838" y="4560888"/>
            <a:ext cx="5846762" cy="4316412"/>
          </a:xfrm>
          <a:prstGeom prst="rect">
            <a:avLst/>
          </a:prstGeom>
          <a:noFill/>
          <a:ln>
            <a:round/>
            <a:headEnd/>
            <a:tailEnd/>
          </a:ln>
        </p:spPr>
        <p:txBody>
          <a:bodyPr wrap="none" anchor="ct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363" y="18653125"/>
            <a:ext cx="30724475"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idx="10"/>
          </p:nvPr>
        </p:nvSpPr>
        <p:spPr/>
        <p:txBody>
          <a:bodyPr/>
          <a:lstStyle>
            <a:lvl1pPr>
              <a:defRPr/>
            </a:lvl1pPr>
          </a:lstStyle>
          <a:p>
            <a:fld id="{B3871611-B854-4F7C-AA52-D0492CBFD8E3}"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defRPr/>
            </a:lvl1pPr>
          </a:lstStyle>
          <a:p>
            <a:fld id="{E7C245A2-D6DB-40CB-97F3-F6EB26EFB346}"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68988" y="2924175"/>
            <a:ext cx="9324975" cy="263302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290888" y="2924175"/>
            <a:ext cx="27825700" cy="263302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defRPr/>
            </a:lvl1pPr>
          </a:lstStyle>
          <a:p>
            <a:fld id="{59D06BF7-2EF4-4F8A-9072-45B9C1646C5F}"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363" y="18653125"/>
            <a:ext cx="30724475"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idx="10"/>
          </p:nvPr>
        </p:nvSpPr>
        <p:spPr/>
        <p:txBody>
          <a:bodyPr/>
          <a:lstStyle>
            <a:lvl1pPr>
              <a:defRPr/>
            </a:lvl1pPr>
          </a:lstStyle>
          <a:p>
            <a:fld id="{47395598-A9C2-4343-8752-292282CA4299}"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defRPr/>
            </a:lvl1pPr>
          </a:lstStyle>
          <a:p>
            <a:fld id="{4A60CE57-1F46-4F66-9802-478459A48AD1}"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0" y="13952538"/>
            <a:ext cx="37307838"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idx="10"/>
          </p:nvPr>
        </p:nvSpPr>
        <p:spPr/>
        <p:txBody>
          <a:bodyPr/>
          <a:lstStyle>
            <a:lvl1pPr>
              <a:defRPr/>
            </a:lvl1pPr>
          </a:lstStyle>
          <a:p>
            <a:fld id="{84CFFEAB-D56D-4C0A-A1C7-E0F3FCE897F8}"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3925" y="7702550"/>
            <a:ext cx="19670713" cy="21720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017038" y="7702550"/>
            <a:ext cx="19672300" cy="21720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idx="10"/>
          </p:nvPr>
        </p:nvSpPr>
        <p:spPr/>
        <p:txBody>
          <a:bodyPr/>
          <a:lstStyle>
            <a:lvl1pPr>
              <a:defRPr/>
            </a:lvl1pPr>
          </a:lstStyle>
          <a:p>
            <a:fld id="{F10A2D7C-57AB-4457-A9AF-65D4152F234A}" type="slidenum">
              <a:rPr lang="en-US"/>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3925" y="7369175"/>
            <a:ext cx="1939290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193925" y="10439400"/>
            <a:ext cx="1939290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438" y="7369175"/>
            <a:ext cx="19400837"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2296438" y="10439400"/>
            <a:ext cx="19400837"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idx="10"/>
          </p:nvPr>
        </p:nvSpPr>
        <p:spPr/>
        <p:txBody>
          <a:bodyPr/>
          <a:lstStyle>
            <a:lvl1pPr>
              <a:defRPr/>
            </a:lvl1pPr>
          </a:lstStyle>
          <a:p>
            <a:fld id="{E63DDDDF-D513-48CB-A775-7A906502AE56}" type="slidenum">
              <a:rPr lang="en-US"/>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idx="10"/>
          </p:nvPr>
        </p:nvSpPr>
        <p:spPr/>
        <p:txBody>
          <a:bodyPr/>
          <a:lstStyle>
            <a:lvl1pPr>
              <a:defRPr/>
            </a:lvl1pPr>
          </a:lstStyle>
          <a:p>
            <a:fld id="{36E63EBE-212B-4DEE-8864-76C1C19109EE}" type="slidenum">
              <a:rPr lang="en-US"/>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lstStyle>
            <a:lvl1pPr>
              <a:defRPr/>
            </a:lvl1pPr>
          </a:lstStyle>
          <a:p>
            <a:fld id="{6B83FAB5-E0A5-47CE-A0FB-55E4949E1F00}" type="slidenum">
              <a:rPr lang="en-US"/>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7160875" y="1311275"/>
            <a:ext cx="245364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3925" y="6888163"/>
            <a:ext cx="1443990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idx="10"/>
          </p:nvPr>
        </p:nvSpPr>
        <p:spPr/>
        <p:txBody>
          <a:bodyPr/>
          <a:lstStyle>
            <a:lvl1pPr>
              <a:defRPr/>
            </a:lvl1pPr>
          </a:lstStyle>
          <a:p>
            <a:fld id="{6BE20CD4-C0EE-4291-AECD-B289C3FB5BFF}"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defRPr/>
            </a:lvl1pPr>
          </a:lstStyle>
          <a:p>
            <a:fld id="{86700304-8599-410A-A1AD-AE1B74759224}" type="slidenum">
              <a:rPr lang="en-US"/>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3"/>
            <a:ext cx="26335037" cy="27209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8602663" y="2941638"/>
            <a:ext cx="26335037"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602663" y="25763538"/>
            <a:ext cx="26335037"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idx="10"/>
          </p:nvPr>
        </p:nvSpPr>
        <p:spPr/>
        <p:txBody>
          <a:bodyPr/>
          <a:lstStyle>
            <a:lvl1pPr>
              <a:defRPr/>
            </a:lvl1pPr>
          </a:lstStyle>
          <a:p>
            <a:fld id="{C024E4AD-876A-4687-9A4D-B528E5F97E45}" type="slidenum">
              <a:rPr lang="en-US"/>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defRPr/>
            </a:lvl1pPr>
          </a:lstStyle>
          <a:p>
            <a:fld id="{DB7E6AA8-ED44-47E1-8CF1-F6532888E27F}" type="slidenum">
              <a:rPr lang="en-US"/>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16675" y="1312863"/>
            <a:ext cx="9872663" cy="281098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3925" y="1312863"/>
            <a:ext cx="29470350" cy="281098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defRPr/>
            </a:lvl1pPr>
          </a:lstStyle>
          <a:p>
            <a:fld id="{6D70AC42-7101-4FB6-AEAE-E413AF0C24B0}" type="slidenum">
              <a:rPr lang="en-US"/>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363" y="18653125"/>
            <a:ext cx="30724475"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Slide Number Placeholder 3"/>
          <p:cNvSpPr>
            <a:spLocks noGrp="1"/>
          </p:cNvSpPr>
          <p:nvPr>
            <p:ph type="sldNum" idx="10"/>
          </p:nvPr>
        </p:nvSpPr>
        <p:spPr/>
        <p:txBody>
          <a:bodyPr/>
          <a:lstStyle>
            <a:lvl1pPr>
              <a:defRPr/>
            </a:lvl1pPr>
          </a:lstStyle>
          <a:p>
            <a:fld id="{9BD262D0-9448-4D2B-89CE-0E9C2C4123CA}" type="slidenum">
              <a:rPr lang="en-US"/>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defRPr/>
            </a:lvl1pPr>
          </a:lstStyle>
          <a:p>
            <a:fld id="{89E4A7E2-8BD4-4CAF-9515-AD9427251B7D}" type="slidenum">
              <a:rPr lang="en-US"/>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0" y="13952538"/>
            <a:ext cx="37307838"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idx="10"/>
          </p:nvPr>
        </p:nvSpPr>
        <p:spPr/>
        <p:txBody>
          <a:bodyPr/>
          <a:lstStyle>
            <a:lvl1pPr>
              <a:defRPr/>
            </a:lvl1pPr>
          </a:lstStyle>
          <a:p>
            <a:fld id="{21FDD20F-B6B9-4B96-B090-37A9941B898F}" type="slidenum">
              <a:rPr lang="en-US"/>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135313" y="8486775"/>
            <a:ext cx="19200812" cy="16589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488525" y="8486775"/>
            <a:ext cx="19202400" cy="165893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idx="10"/>
          </p:nvPr>
        </p:nvSpPr>
        <p:spPr/>
        <p:txBody>
          <a:bodyPr/>
          <a:lstStyle>
            <a:lvl1pPr>
              <a:defRPr/>
            </a:lvl1pPr>
          </a:lstStyle>
          <a:p>
            <a:fld id="{885A4D5C-7F66-4762-A56E-A1CC3DEAC4BC}" type="slidenum">
              <a:rPr lang="en-US"/>
              <a:pPr/>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3925" y="7369175"/>
            <a:ext cx="1939290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193925" y="10439400"/>
            <a:ext cx="1939290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438" y="7369175"/>
            <a:ext cx="19400837"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2296438" y="10439400"/>
            <a:ext cx="19400837"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idx="10"/>
          </p:nvPr>
        </p:nvSpPr>
        <p:spPr/>
        <p:txBody>
          <a:bodyPr/>
          <a:lstStyle>
            <a:lvl1pPr>
              <a:defRPr/>
            </a:lvl1pPr>
          </a:lstStyle>
          <a:p>
            <a:fld id="{8A2141B8-F970-439A-8F5F-3F48A411B7C0}" type="slidenum">
              <a:rPr lang="en-US"/>
              <a:pPr/>
              <a:t>‹#›</a:t>
            </a:fld>
            <a:endParaRPr 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idx="10"/>
          </p:nvPr>
        </p:nvSpPr>
        <p:spPr/>
        <p:txBody>
          <a:bodyPr/>
          <a:lstStyle>
            <a:lvl1pPr>
              <a:defRPr/>
            </a:lvl1pPr>
          </a:lstStyle>
          <a:p>
            <a:fld id="{D737EB1E-189C-4181-8799-C822BD2A39C3}" type="slidenum">
              <a:rPr lang="en-US"/>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lstStyle>
            <a:lvl1pPr>
              <a:defRPr/>
            </a:lvl1pPr>
          </a:lstStyle>
          <a:p>
            <a:fld id="{A37E8692-0A11-4E4A-BA82-DDFBC00B9DAF}"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0" y="13952538"/>
            <a:ext cx="37307838"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Slide Number Placeholder 3"/>
          <p:cNvSpPr>
            <a:spLocks noGrp="1"/>
          </p:cNvSpPr>
          <p:nvPr>
            <p:ph type="sldNum" idx="10"/>
          </p:nvPr>
        </p:nvSpPr>
        <p:spPr/>
        <p:txBody>
          <a:bodyPr/>
          <a:lstStyle>
            <a:lvl1pPr>
              <a:defRPr/>
            </a:lvl1pPr>
          </a:lstStyle>
          <a:p>
            <a:fld id="{C6EDAC35-ACA6-4287-9E38-B6E327755AD9}" type="slidenum">
              <a:rPr lang="en-US"/>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7160875" y="1311275"/>
            <a:ext cx="245364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3925" y="6888163"/>
            <a:ext cx="1443990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idx="10"/>
          </p:nvPr>
        </p:nvSpPr>
        <p:spPr/>
        <p:txBody>
          <a:bodyPr/>
          <a:lstStyle>
            <a:lvl1pPr>
              <a:defRPr/>
            </a:lvl1pPr>
          </a:lstStyle>
          <a:p>
            <a:fld id="{374674FD-6A7C-4FF2-BB84-E1E0BE7DA3D0}" type="slidenum">
              <a:rPr lang="en-US"/>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3"/>
            <a:ext cx="26335037" cy="27209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8602663" y="2941638"/>
            <a:ext cx="26335037"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602663" y="25763538"/>
            <a:ext cx="26335037"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idx="10"/>
          </p:nvPr>
        </p:nvSpPr>
        <p:spPr/>
        <p:txBody>
          <a:bodyPr/>
          <a:lstStyle>
            <a:lvl1pPr>
              <a:defRPr/>
            </a:lvl1pPr>
          </a:lstStyle>
          <a:p>
            <a:fld id="{8DE2C81F-0D6C-4EFC-BC34-FDF1BA28C23C}" type="slidenum">
              <a:rPr lang="en-US"/>
              <a:pPr/>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defRPr/>
            </a:lvl1pPr>
          </a:lstStyle>
          <a:p>
            <a:fld id="{D154E573-86CD-418B-B1EA-6539CA43CFED}" type="slidenum">
              <a:rPr lang="en-US"/>
              <a:pPr/>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2053213" y="2978150"/>
            <a:ext cx="9637712" cy="22098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135313" y="2978150"/>
            <a:ext cx="28765500" cy="22098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Slide Number Placeholder 3"/>
          <p:cNvSpPr>
            <a:spLocks noGrp="1"/>
          </p:cNvSpPr>
          <p:nvPr>
            <p:ph type="sldNum" idx="10"/>
          </p:nvPr>
        </p:nvSpPr>
        <p:spPr/>
        <p:txBody>
          <a:bodyPr/>
          <a:lstStyle>
            <a:lvl1pPr>
              <a:defRPr/>
            </a:lvl1pPr>
          </a:lstStyle>
          <a:p>
            <a:fld id="{A6A82C30-12E5-4DE7-B148-4F537734E533}"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290888" y="9513888"/>
            <a:ext cx="18575337" cy="19740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018625" y="9513888"/>
            <a:ext cx="18575338" cy="19740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idx="10"/>
          </p:nvPr>
        </p:nvSpPr>
        <p:spPr/>
        <p:txBody>
          <a:bodyPr/>
          <a:lstStyle>
            <a:lvl1pPr>
              <a:defRPr/>
            </a:lvl1pPr>
          </a:lstStyle>
          <a:p>
            <a:fld id="{846BB0A9-EBDF-4EE7-8AB9-65603E6A4322}"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3925" y="7369175"/>
            <a:ext cx="1939290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193925" y="10439400"/>
            <a:ext cx="1939290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438" y="7369175"/>
            <a:ext cx="19400837"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2296438" y="10439400"/>
            <a:ext cx="19400837"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idx="10"/>
          </p:nvPr>
        </p:nvSpPr>
        <p:spPr/>
        <p:txBody>
          <a:bodyPr/>
          <a:lstStyle>
            <a:lvl1pPr>
              <a:defRPr/>
            </a:lvl1pPr>
          </a:lstStyle>
          <a:p>
            <a:fld id="{127F5C21-B747-4190-B7C5-5E3814778A68}"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idx="10"/>
          </p:nvPr>
        </p:nvSpPr>
        <p:spPr/>
        <p:txBody>
          <a:bodyPr/>
          <a:lstStyle>
            <a:lvl1pPr>
              <a:defRPr/>
            </a:lvl1pPr>
          </a:lstStyle>
          <a:p>
            <a:fld id="{98B2EF9F-C86F-4B93-BF50-31ECB3B11766}"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lstStyle>
            <a:lvl1pPr>
              <a:defRPr/>
            </a:lvl1pPr>
          </a:lstStyle>
          <a:p>
            <a:fld id="{D4BBC966-61D4-4178-8862-48888A4B0EC4}"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7160875" y="1311275"/>
            <a:ext cx="245364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3925" y="6888163"/>
            <a:ext cx="1443990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idx="10"/>
          </p:nvPr>
        </p:nvSpPr>
        <p:spPr/>
        <p:txBody>
          <a:bodyPr/>
          <a:lstStyle>
            <a:lvl1pPr>
              <a:defRPr/>
            </a:lvl1pPr>
          </a:lstStyle>
          <a:p>
            <a:fld id="{D06F4350-9EB2-4EFB-A981-30A35CC02279}"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3"/>
            <a:ext cx="26335037" cy="27209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8602663" y="2941638"/>
            <a:ext cx="26335037"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602663" y="25763538"/>
            <a:ext cx="26335037"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Slide Number Placeholder 4"/>
          <p:cNvSpPr>
            <a:spLocks noGrp="1"/>
          </p:cNvSpPr>
          <p:nvPr>
            <p:ph type="sldNum" idx="10"/>
          </p:nvPr>
        </p:nvSpPr>
        <p:spPr/>
        <p:txBody>
          <a:bodyPr/>
          <a:lstStyle>
            <a:lvl1pPr>
              <a:defRPr/>
            </a:lvl1pPr>
          </a:lstStyle>
          <a:p>
            <a:fld id="{D95414AF-26D2-4DB0-9AD9-E1150C7C4AFA}"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2.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800000"/>
            </a:gs>
            <a:gs pos="50000">
              <a:srgbClr val="000080"/>
            </a:gs>
            <a:gs pos="100000">
              <a:srgbClr val="800000"/>
            </a:gs>
          </a:gsLst>
          <a:lin ang="3600000" scaled="1"/>
        </a:gra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3290888" y="2924175"/>
            <a:ext cx="37303075" cy="5483225"/>
          </a:xfrm>
          <a:prstGeom prst="rect">
            <a:avLst/>
          </a:prstGeom>
          <a:noFill/>
          <a:ln w="9525">
            <a:noFill/>
            <a:round/>
            <a:headEnd/>
            <a:tailEnd/>
          </a:ln>
          <a:effectLst/>
        </p:spPr>
        <p:txBody>
          <a:bodyPr vert="horz" wrap="square" lIns="90000" tIns="46800" rIns="90000" bIns="46800" numCol="1" anchor="ctr" anchorCtr="0" compatLnSpc="1">
            <a:prstTxWarp prst="textNoShape">
              <a:avLst/>
            </a:prstTxWarp>
          </a:bodyPr>
          <a:lstStyle/>
          <a:p>
            <a:pPr lvl="0"/>
            <a:r>
              <a:rPr lang="en-GB" smtClean="0"/>
              <a:t>Click to edit the title text format</a:t>
            </a:r>
          </a:p>
        </p:txBody>
      </p:sp>
      <p:sp>
        <p:nvSpPr>
          <p:cNvPr id="1026" name="Rectangle 2"/>
          <p:cNvSpPr>
            <a:spLocks noGrp="1" noChangeArrowheads="1"/>
          </p:cNvSpPr>
          <p:nvPr>
            <p:ph type="body" idx="1"/>
          </p:nvPr>
        </p:nvSpPr>
        <p:spPr bwMode="auto">
          <a:xfrm>
            <a:off x="3290888" y="9513888"/>
            <a:ext cx="37303075" cy="19740562"/>
          </a:xfrm>
          <a:prstGeom prst="rect">
            <a:avLst/>
          </a:prstGeom>
          <a:noFill/>
          <a:ln w="9525">
            <a:noFill/>
            <a:round/>
            <a:headEnd/>
            <a:tailEnd/>
          </a:ln>
          <a:effectLst/>
        </p:spPr>
        <p:txBody>
          <a:bodyPr vert="horz" wrap="square" lIns="307440" tIns="153720" rIns="307440" bIns="15372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1027" name="Text Box 3"/>
          <p:cNvSpPr txBox="1">
            <a:spLocks noChangeArrowheads="1"/>
          </p:cNvSpPr>
          <p:nvPr/>
        </p:nvSpPr>
        <p:spPr bwMode="auto">
          <a:xfrm>
            <a:off x="3290888" y="29994225"/>
            <a:ext cx="9139237" cy="2185988"/>
          </a:xfrm>
          <a:prstGeom prst="rect">
            <a:avLst/>
          </a:prstGeom>
          <a:noFill/>
          <a:ln w="9525">
            <a:noFill/>
            <a:round/>
            <a:headEnd/>
            <a:tailEnd/>
          </a:ln>
          <a:effectLst/>
        </p:spPr>
        <p:txBody>
          <a:bodyPr wrap="none" anchor="ctr"/>
          <a:lstStyle/>
          <a:p>
            <a:endParaRPr lang="en-US"/>
          </a:p>
        </p:txBody>
      </p:sp>
      <p:sp>
        <p:nvSpPr>
          <p:cNvPr id="1028" name="Text Box 4"/>
          <p:cNvSpPr txBox="1">
            <a:spLocks noChangeArrowheads="1"/>
          </p:cNvSpPr>
          <p:nvPr/>
        </p:nvSpPr>
        <p:spPr bwMode="auto">
          <a:xfrm>
            <a:off x="14997113" y="29994225"/>
            <a:ext cx="13892212" cy="2185988"/>
          </a:xfrm>
          <a:prstGeom prst="rect">
            <a:avLst/>
          </a:prstGeom>
          <a:noFill/>
          <a:ln w="9525">
            <a:noFill/>
            <a:round/>
            <a:headEnd/>
            <a:tailEnd/>
          </a:ln>
          <a:effectLst/>
        </p:spPr>
        <p:txBody>
          <a:bodyPr wrap="none" anchor="ctr"/>
          <a:lstStyle/>
          <a:p>
            <a:endParaRPr lang="en-US"/>
          </a:p>
        </p:txBody>
      </p:sp>
      <p:sp>
        <p:nvSpPr>
          <p:cNvPr id="1029" name="Rectangle 5"/>
          <p:cNvSpPr>
            <a:spLocks noGrp="1" noChangeArrowheads="1"/>
          </p:cNvSpPr>
          <p:nvPr>
            <p:ph type="sldNum"/>
          </p:nvPr>
        </p:nvSpPr>
        <p:spPr bwMode="auto">
          <a:xfrm>
            <a:off x="31456313" y="29994225"/>
            <a:ext cx="9137650" cy="2184400"/>
          </a:xfrm>
          <a:prstGeom prst="rect">
            <a:avLst/>
          </a:prstGeom>
          <a:noFill/>
          <a:ln w="9525">
            <a:noFill/>
            <a:round/>
            <a:headEnd/>
            <a:tailEnd/>
          </a:ln>
          <a:effectLst/>
        </p:spPr>
        <p:txBody>
          <a:bodyPr vert="horz" wrap="square" lIns="307440" tIns="153720" rIns="307440" bIns="153720" numCol="1" anchor="t" anchorCtr="0" compatLnSpc="1">
            <a:prstTxWarp prst="textNoShape">
              <a:avLst/>
            </a:prstTxWarp>
          </a:bodyPr>
          <a:lstStyle>
            <a:lvl1pPr algn="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4700">
                <a:solidFill>
                  <a:srgbClr val="000000"/>
                </a:solidFill>
              </a:defRPr>
            </a:lvl1pPr>
          </a:lstStyle>
          <a:p>
            <a:fld id="{686D5847-5A2C-48BD-A235-C28C13D5B73D}" type="slidenum">
              <a:rPr lang="en-US"/>
              <a:pPr/>
              <a:t>‹#›</a:t>
            </a:fld>
            <a:endParaRPr lang="en-US"/>
          </a:p>
        </p:txBody>
      </p:sp>
      <p:pic>
        <p:nvPicPr>
          <p:cNvPr id="1030" name="Picture 6"/>
          <p:cNvPicPr>
            <a:picLocks noChangeAspect="1" noChangeArrowheads="1"/>
          </p:cNvPicPr>
          <p:nvPr/>
        </p:nvPicPr>
        <p:blipFill>
          <a:blip r:embed="rId13" cstate="print"/>
          <a:srcRect/>
          <a:stretch>
            <a:fillRect/>
          </a:stretch>
        </p:blipFill>
        <p:spPr bwMode="auto">
          <a:xfrm>
            <a:off x="40319325" y="32181800"/>
            <a:ext cx="2541588" cy="363538"/>
          </a:xfrm>
          <a:prstGeom prst="rect">
            <a:avLst/>
          </a:prstGeom>
          <a:noFill/>
          <a:ln w="9525">
            <a:noFill/>
            <a:round/>
            <a:headEnd/>
            <a:tailEnd/>
          </a:ln>
          <a:effectLst/>
        </p:spPr>
      </p:pic>
      <p:sp>
        <p:nvSpPr>
          <p:cNvPr id="1031" name="Rectangle 7"/>
          <p:cNvSpPr>
            <a:spLocks noChangeArrowheads="1"/>
          </p:cNvSpPr>
          <p:nvPr/>
        </p:nvSpPr>
        <p:spPr bwMode="auto">
          <a:xfrm>
            <a:off x="41009888" y="31851600"/>
            <a:ext cx="1179512" cy="368300"/>
          </a:xfrm>
          <a:prstGeom prst="rect">
            <a:avLst/>
          </a:prstGeom>
          <a:noFill/>
          <a:ln w="9525">
            <a:noFill/>
            <a:round/>
            <a:headEnd/>
            <a:tailEnd/>
          </a:ln>
          <a:effectLst/>
        </p:spPr>
        <p:txBody>
          <a:bodyPr wrap="none" lIns="90000" tIns="46800" rIns="90000" bIns="46800">
            <a:spAutoFit/>
          </a:bodyPr>
          <a:lstStyle/>
          <a:p>
            <a:pPr eaLnBrk="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2B0E72"/>
                </a:solidFill>
                <a:latin typeface="Arial" charset="0"/>
              </a:rPr>
              <a:t>printed by</a:t>
            </a:r>
          </a:p>
        </p:txBody>
      </p:sp>
      <p:sp>
        <p:nvSpPr>
          <p:cNvPr id="1032" name="Rectangle 8"/>
          <p:cNvSpPr>
            <a:spLocks noChangeArrowheads="1"/>
          </p:cNvSpPr>
          <p:nvPr/>
        </p:nvSpPr>
        <p:spPr bwMode="auto">
          <a:xfrm>
            <a:off x="40292338" y="32475488"/>
            <a:ext cx="2627312" cy="368300"/>
          </a:xfrm>
          <a:prstGeom prst="rect">
            <a:avLst/>
          </a:prstGeom>
          <a:noFill/>
          <a:ln w="9525">
            <a:noFill/>
            <a:round/>
            <a:headEnd/>
            <a:tailEnd/>
          </a:ln>
          <a:effectLst/>
        </p:spPr>
        <p:txBody>
          <a:bodyPr wrap="none" lIns="90000" tIns="46800" rIns="90000" bIns="46800">
            <a:spAutoFit/>
          </a:bodyPr>
          <a:lstStyle/>
          <a:p>
            <a:pPr eaLnBrk="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800">
                <a:solidFill>
                  <a:srgbClr val="2B0E72"/>
                </a:solidFill>
                <a:latin typeface="Arial" charset="0"/>
              </a:rPr>
              <a:t>www.postersession.com</a:t>
            </a: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ctr" defTabSz="457200" rtl="0" eaLnBrk="0" fontAlgn="base" hangingPunct="0">
        <a:spcBef>
          <a:spcPct val="0"/>
        </a:spcBef>
        <a:spcAft>
          <a:spcPct val="0"/>
        </a:spcAft>
        <a:buClr>
          <a:srgbClr val="000000"/>
        </a:buClr>
        <a:buSzPct val="100000"/>
        <a:buFont typeface="Times New Roman" pitchFamily="16" charset="0"/>
        <a:defRPr sz="14800">
          <a:solidFill>
            <a:srgbClr val="000000"/>
          </a:solidFill>
          <a:latin typeface="+mj-lt"/>
          <a:ea typeface="+mj-ea"/>
          <a:cs typeface="+mj-cs"/>
        </a:defRPr>
      </a:lvl1pPr>
      <a:lvl2pPr marL="742950" indent="-285750" algn="ctr" defTabSz="457200" rtl="0" eaLnBrk="0" fontAlgn="base" hangingPunct="0">
        <a:spcBef>
          <a:spcPct val="0"/>
        </a:spcBef>
        <a:spcAft>
          <a:spcPct val="0"/>
        </a:spcAft>
        <a:buClr>
          <a:srgbClr val="000000"/>
        </a:buClr>
        <a:buSzPct val="100000"/>
        <a:buFont typeface="Times New Roman" pitchFamily="16" charset="0"/>
        <a:defRPr sz="14800">
          <a:solidFill>
            <a:srgbClr val="000000"/>
          </a:solidFill>
          <a:latin typeface="Times New Roman" pitchFamily="16" charset="0"/>
          <a:ea typeface="MS Gothic" charset="-128"/>
        </a:defRPr>
      </a:lvl2pPr>
      <a:lvl3pPr marL="1143000" indent="-228600" algn="ctr" defTabSz="457200" rtl="0" eaLnBrk="0" fontAlgn="base" hangingPunct="0">
        <a:spcBef>
          <a:spcPct val="0"/>
        </a:spcBef>
        <a:spcAft>
          <a:spcPct val="0"/>
        </a:spcAft>
        <a:buClr>
          <a:srgbClr val="000000"/>
        </a:buClr>
        <a:buSzPct val="100000"/>
        <a:buFont typeface="Times New Roman" pitchFamily="16" charset="0"/>
        <a:defRPr sz="14800">
          <a:solidFill>
            <a:srgbClr val="000000"/>
          </a:solidFill>
          <a:latin typeface="Times New Roman" pitchFamily="16" charset="0"/>
          <a:ea typeface="MS Gothic" charset="-128"/>
        </a:defRPr>
      </a:lvl3pPr>
      <a:lvl4pPr marL="1600200" indent="-228600" algn="ctr" defTabSz="457200" rtl="0" eaLnBrk="0" fontAlgn="base" hangingPunct="0">
        <a:spcBef>
          <a:spcPct val="0"/>
        </a:spcBef>
        <a:spcAft>
          <a:spcPct val="0"/>
        </a:spcAft>
        <a:buClr>
          <a:srgbClr val="000000"/>
        </a:buClr>
        <a:buSzPct val="100000"/>
        <a:buFont typeface="Times New Roman" pitchFamily="16" charset="0"/>
        <a:defRPr sz="14800">
          <a:solidFill>
            <a:srgbClr val="000000"/>
          </a:solidFill>
          <a:latin typeface="Times New Roman" pitchFamily="16" charset="0"/>
          <a:ea typeface="MS Gothic" charset="-128"/>
        </a:defRPr>
      </a:lvl4pPr>
      <a:lvl5pPr marL="2057400" indent="-228600" algn="ctr" defTabSz="457200" rtl="0" eaLnBrk="0" fontAlgn="base" hangingPunct="0">
        <a:spcBef>
          <a:spcPct val="0"/>
        </a:spcBef>
        <a:spcAft>
          <a:spcPct val="0"/>
        </a:spcAft>
        <a:buClr>
          <a:srgbClr val="000000"/>
        </a:buClr>
        <a:buSzPct val="100000"/>
        <a:buFont typeface="Times New Roman" pitchFamily="16" charset="0"/>
        <a:defRPr sz="14800">
          <a:solidFill>
            <a:srgbClr val="000000"/>
          </a:solidFill>
          <a:latin typeface="Times New Roman" pitchFamily="16" charset="0"/>
          <a:ea typeface="MS Gothic" charset="-128"/>
        </a:defRPr>
      </a:lvl5pPr>
      <a:lvl6pPr marL="2514600" indent="-228600" algn="ctr" defTabSz="457200" rtl="0" eaLnBrk="0" fontAlgn="base" hangingPunct="0">
        <a:spcBef>
          <a:spcPct val="0"/>
        </a:spcBef>
        <a:spcAft>
          <a:spcPct val="0"/>
        </a:spcAft>
        <a:buClr>
          <a:srgbClr val="000000"/>
        </a:buClr>
        <a:buSzPct val="100000"/>
        <a:buFont typeface="Times New Roman" pitchFamily="16" charset="0"/>
        <a:defRPr sz="14800">
          <a:solidFill>
            <a:srgbClr val="000000"/>
          </a:solidFill>
          <a:latin typeface="Times New Roman" pitchFamily="16" charset="0"/>
          <a:ea typeface="MS Gothic" charset="-128"/>
        </a:defRPr>
      </a:lvl6pPr>
      <a:lvl7pPr marL="2971800" indent="-228600" algn="ctr" defTabSz="457200" rtl="0" eaLnBrk="0" fontAlgn="base" hangingPunct="0">
        <a:spcBef>
          <a:spcPct val="0"/>
        </a:spcBef>
        <a:spcAft>
          <a:spcPct val="0"/>
        </a:spcAft>
        <a:buClr>
          <a:srgbClr val="000000"/>
        </a:buClr>
        <a:buSzPct val="100000"/>
        <a:buFont typeface="Times New Roman" pitchFamily="16" charset="0"/>
        <a:defRPr sz="14800">
          <a:solidFill>
            <a:srgbClr val="000000"/>
          </a:solidFill>
          <a:latin typeface="Times New Roman" pitchFamily="16" charset="0"/>
          <a:ea typeface="MS Gothic" charset="-128"/>
        </a:defRPr>
      </a:lvl7pPr>
      <a:lvl8pPr marL="3429000" indent="-228600" algn="ctr" defTabSz="457200" rtl="0" eaLnBrk="0" fontAlgn="base" hangingPunct="0">
        <a:spcBef>
          <a:spcPct val="0"/>
        </a:spcBef>
        <a:spcAft>
          <a:spcPct val="0"/>
        </a:spcAft>
        <a:buClr>
          <a:srgbClr val="000000"/>
        </a:buClr>
        <a:buSzPct val="100000"/>
        <a:buFont typeface="Times New Roman" pitchFamily="16" charset="0"/>
        <a:defRPr sz="14800">
          <a:solidFill>
            <a:srgbClr val="000000"/>
          </a:solidFill>
          <a:latin typeface="Times New Roman" pitchFamily="16" charset="0"/>
          <a:ea typeface="MS Gothic" charset="-128"/>
        </a:defRPr>
      </a:lvl8pPr>
      <a:lvl9pPr marL="3886200" indent="-228600" algn="ctr" defTabSz="457200" rtl="0" eaLnBrk="0" fontAlgn="base" hangingPunct="0">
        <a:spcBef>
          <a:spcPct val="0"/>
        </a:spcBef>
        <a:spcAft>
          <a:spcPct val="0"/>
        </a:spcAft>
        <a:buClr>
          <a:srgbClr val="000000"/>
        </a:buClr>
        <a:buSzPct val="100000"/>
        <a:buFont typeface="Times New Roman" pitchFamily="16" charset="0"/>
        <a:defRPr sz="14800">
          <a:solidFill>
            <a:srgbClr val="000000"/>
          </a:solidFill>
          <a:latin typeface="Times New Roman" pitchFamily="16" charset="0"/>
          <a:ea typeface="MS Gothic" charset="-128"/>
        </a:defRPr>
      </a:lvl9pPr>
    </p:titleStyle>
    <p:bodyStyle>
      <a:lvl1pPr marL="342900" indent="-342900" algn="l" defTabSz="457200" rtl="0" eaLnBrk="0" fontAlgn="base" hangingPunct="0">
        <a:spcBef>
          <a:spcPts val="2675"/>
        </a:spcBef>
        <a:spcAft>
          <a:spcPct val="0"/>
        </a:spcAft>
        <a:buClr>
          <a:srgbClr val="000000"/>
        </a:buClr>
        <a:buSzPct val="100000"/>
        <a:buFont typeface="Times New Roman" pitchFamily="16" charset="0"/>
        <a:defRPr sz="10700">
          <a:solidFill>
            <a:srgbClr val="000000"/>
          </a:solidFill>
          <a:latin typeface="+mn-lt"/>
          <a:ea typeface="+mn-ea"/>
          <a:cs typeface="+mn-cs"/>
        </a:defRPr>
      </a:lvl1pPr>
      <a:lvl2pPr marL="742950" indent="-285750" algn="l" defTabSz="457200" rtl="0" eaLnBrk="0" fontAlgn="base" hangingPunct="0">
        <a:spcBef>
          <a:spcPts val="2375"/>
        </a:spcBef>
        <a:spcAft>
          <a:spcPct val="0"/>
        </a:spcAft>
        <a:buClr>
          <a:srgbClr val="000000"/>
        </a:buClr>
        <a:buSzPct val="100000"/>
        <a:buFont typeface="Times New Roman" pitchFamily="16" charset="0"/>
        <a:defRPr sz="9500">
          <a:solidFill>
            <a:srgbClr val="000000"/>
          </a:solidFill>
          <a:latin typeface="+mn-lt"/>
          <a:ea typeface="+mn-ea"/>
        </a:defRPr>
      </a:lvl2pPr>
      <a:lvl3pPr marL="1143000" indent="-228600" algn="l" defTabSz="457200" rtl="0" eaLnBrk="0" fontAlgn="base" hangingPunct="0">
        <a:spcBef>
          <a:spcPts val="2025"/>
        </a:spcBef>
        <a:spcAft>
          <a:spcPct val="0"/>
        </a:spcAft>
        <a:buClr>
          <a:srgbClr val="000000"/>
        </a:buClr>
        <a:buSzPct val="100000"/>
        <a:buFont typeface="Times New Roman" pitchFamily="16" charset="0"/>
        <a:defRPr sz="8100">
          <a:solidFill>
            <a:srgbClr val="000000"/>
          </a:solidFill>
          <a:latin typeface="+mn-lt"/>
          <a:ea typeface="+mn-ea"/>
        </a:defRPr>
      </a:lvl3pPr>
      <a:lvl4pPr marL="1600200" indent="-228600" algn="l" defTabSz="457200" rtl="0" eaLnBrk="0" fontAlgn="base" hangingPunct="0">
        <a:spcBef>
          <a:spcPts val="1625"/>
        </a:spcBef>
        <a:spcAft>
          <a:spcPct val="0"/>
        </a:spcAft>
        <a:buClr>
          <a:srgbClr val="000000"/>
        </a:buClr>
        <a:buSzPct val="100000"/>
        <a:buFont typeface="Times New Roman" pitchFamily="16" charset="0"/>
        <a:defRPr sz="6500">
          <a:solidFill>
            <a:srgbClr val="000000"/>
          </a:solidFill>
          <a:latin typeface="+mn-lt"/>
          <a:ea typeface="+mn-ea"/>
        </a:defRPr>
      </a:lvl4pPr>
      <a:lvl5pPr marL="2057400" indent="-228600" algn="l" defTabSz="457200" rtl="0" eaLnBrk="0" fontAlgn="base" hangingPunct="0">
        <a:spcBef>
          <a:spcPts val="1625"/>
        </a:spcBef>
        <a:spcAft>
          <a:spcPct val="0"/>
        </a:spcAft>
        <a:buClr>
          <a:srgbClr val="000000"/>
        </a:buClr>
        <a:buSzPct val="100000"/>
        <a:buFont typeface="Times New Roman" pitchFamily="16" charset="0"/>
        <a:defRPr sz="6500">
          <a:solidFill>
            <a:srgbClr val="000000"/>
          </a:solidFill>
          <a:latin typeface="+mn-lt"/>
          <a:ea typeface="+mn-ea"/>
        </a:defRPr>
      </a:lvl5pPr>
      <a:lvl6pPr marL="2514600" indent="-228600" algn="l" defTabSz="457200" rtl="0" eaLnBrk="0" fontAlgn="base" hangingPunct="0">
        <a:spcBef>
          <a:spcPts val="1625"/>
        </a:spcBef>
        <a:spcAft>
          <a:spcPct val="0"/>
        </a:spcAft>
        <a:buClr>
          <a:srgbClr val="000000"/>
        </a:buClr>
        <a:buSzPct val="100000"/>
        <a:buFont typeface="Times New Roman" pitchFamily="16" charset="0"/>
        <a:defRPr sz="6500">
          <a:solidFill>
            <a:srgbClr val="000000"/>
          </a:solidFill>
          <a:latin typeface="+mn-lt"/>
          <a:ea typeface="+mn-ea"/>
        </a:defRPr>
      </a:lvl6pPr>
      <a:lvl7pPr marL="2971800" indent="-228600" algn="l" defTabSz="457200" rtl="0" eaLnBrk="0" fontAlgn="base" hangingPunct="0">
        <a:spcBef>
          <a:spcPts val="1625"/>
        </a:spcBef>
        <a:spcAft>
          <a:spcPct val="0"/>
        </a:spcAft>
        <a:buClr>
          <a:srgbClr val="000000"/>
        </a:buClr>
        <a:buSzPct val="100000"/>
        <a:buFont typeface="Times New Roman" pitchFamily="16" charset="0"/>
        <a:defRPr sz="6500">
          <a:solidFill>
            <a:srgbClr val="000000"/>
          </a:solidFill>
          <a:latin typeface="+mn-lt"/>
          <a:ea typeface="+mn-ea"/>
        </a:defRPr>
      </a:lvl7pPr>
      <a:lvl8pPr marL="3429000" indent="-228600" algn="l" defTabSz="457200" rtl="0" eaLnBrk="0" fontAlgn="base" hangingPunct="0">
        <a:spcBef>
          <a:spcPts val="1625"/>
        </a:spcBef>
        <a:spcAft>
          <a:spcPct val="0"/>
        </a:spcAft>
        <a:buClr>
          <a:srgbClr val="000000"/>
        </a:buClr>
        <a:buSzPct val="100000"/>
        <a:buFont typeface="Times New Roman" pitchFamily="16" charset="0"/>
        <a:defRPr sz="6500">
          <a:solidFill>
            <a:srgbClr val="000000"/>
          </a:solidFill>
          <a:latin typeface="+mn-lt"/>
          <a:ea typeface="+mn-ea"/>
        </a:defRPr>
      </a:lvl8pPr>
      <a:lvl9pPr marL="3886200" indent="-228600" algn="l" defTabSz="457200" rtl="0" eaLnBrk="0" fontAlgn="base" hangingPunct="0">
        <a:spcBef>
          <a:spcPts val="1625"/>
        </a:spcBef>
        <a:spcAft>
          <a:spcPct val="0"/>
        </a:spcAft>
        <a:buClr>
          <a:srgbClr val="000000"/>
        </a:buClr>
        <a:buSzPct val="100000"/>
        <a:buFont typeface="Times New Roman" pitchFamily="16" charset="0"/>
        <a:defRPr sz="6500">
          <a:solidFill>
            <a:srgbClr val="000000"/>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800000"/>
            </a:gs>
            <a:gs pos="50000">
              <a:srgbClr val="000080"/>
            </a:gs>
            <a:gs pos="100000">
              <a:srgbClr val="800000"/>
            </a:gs>
          </a:gsLst>
          <a:lin ang="3600000" scaled="1"/>
        </a:gradFill>
        <a:effectLst/>
      </p:bgPr>
    </p:bg>
    <p:spTree>
      <p:nvGrpSpPr>
        <p:cNvPr id="1" name=""/>
        <p:cNvGrpSpPr/>
        <p:nvPr/>
      </p:nvGrpSpPr>
      <p:grpSpPr>
        <a:xfrm>
          <a:off x="0" y="0"/>
          <a:ext cx="0" cy="0"/>
          <a:chOff x="0" y="0"/>
          <a:chExt cx="0" cy="0"/>
        </a:xfrm>
      </p:grpSpPr>
      <p:sp>
        <p:nvSpPr>
          <p:cNvPr id="2049" name="Rectangle 1"/>
          <p:cNvSpPr>
            <a:spLocks noGrp="1" noChangeArrowheads="1"/>
          </p:cNvSpPr>
          <p:nvPr>
            <p:ph type="title"/>
          </p:nvPr>
        </p:nvSpPr>
        <p:spPr bwMode="auto">
          <a:xfrm>
            <a:off x="2193925" y="1312863"/>
            <a:ext cx="39495413" cy="5491162"/>
          </a:xfrm>
          <a:prstGeom prst="rect">
            <a:avLst/>
          </a:prstGeom>
          <a:noFill/>
          <a:ln w="9525">
            <a:noFill/>
            <a:round/>
            <a:headEnd/>
            <a:tailEnd/>
          </a:ln>
          <a:effectLst/>
        </p:spPr>
        <p:txBody>
          <a:bodyPr vert="horz" wrap="square" lIns="90000" tIns="46800" rIns="90000" bIns="46800" numCol="1" anchor="ctr" anchorCtr="0" compatLnSpc="1">
            <a:prstTxWarp prst="textNoShape">
              <a:avLst/>
            </a:prstTxWarp>
          </a:bodyPr>
          <a:lstStyle/>
          <a:p>
            <a:pPr lvl="0"/>
            <a:r>
              <a:rPr lang="en-GB" smtClean="0"/>
              <a:t>Click to edit the title text format</a:t>
            </a:r>
          </a:p>
        </p:txBody>
      </p:sp>
      <p:sp>
        <p:nvSpPr>
          <p:cNvPr id="2050" name="Rectangle 2"/>
          <p:cNvSpPr>
            <a:spLocks noGrp="1" noChangeArrowheads="1"/>
          </p:cNvSpPr>
          <p:nvPr>
            <p:ph type="body" idx="1"/>
          </p:nvPr>
        </p:nvSpPr>
        <p:spPr bwMode="auto">
          <a:xfrm>
            <a:off x="2193925" y="7702550"/>
            <a:ext cx="39495413" cy="21720175"/>
          </a:xfrm>
          <a:prstGeom prst="rect">
            <a:avLst/>
          </a:prstGeom>
          <a:noFill/>
          <a:ln w="9525">
            <a:noFill/>
            <a:round/>
            <a:headEnd/>
            <a:tailEnd/>
          </a:ln>
          <a:effectLst/>
        </p:spPr>
        <p:txBody>
          <a:bodyPr vert="horz" wrap="square" lIns="307440" tIns="153720" rIns="307440" bIns="15372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2051" name="Text Box 3"/>
          <p:cNvSpPr txBox="1">
            <a:spLocks noChangeArrowheads="1"/>
          </p:cNvSpPr>
          <p:nvPr/>
        </p:nvSpPr>
        <p:spPr bwMode="auto">
          <a:xfrm>
            <a:off x="2193925" y="29987875"/>
            <a:ext cx="10221913" cy="2266950"/>
          </a:xfrm>
          <a:prstGeom prst="rect">
            <a:avLst/>
          </a:prstGeom>
          <a:noFill/>
          <a:ln w="9525">
            <a:noFill/>
            <a:round/>
            <a:headEnd/>
            <a:tailEnd/>
          </a:ln>
          <a:effectLst/>
        </p:spPr>
        <p:txBody>
          <a:bodyPr wrap="none" anchor="ctr"/>
          <a:lstStyle/>
          <a:p>
            <a:endParaRPr lang="en-US"/>
          </a:p>
        </p:txBody>
      </p:sp>
      <p:sp>
        <p:nvSpPr>
          <p:cNvPr id="2052" name="Text Box 4"/>
          <p:cNvSpPr txBox="1">
            <a:spLocks noChangeArrowheads="1"/>
          </p:cNvSpPr>
          <p:nvPr/>
        </p:nvSpPr>
        <p:spPr bwMode="auto">
          <a:xfrm>
            <a:off x="15009813" y="29987875"/>
            <a:ext cx="13909675" cy="2266950"/>
          </a:xfrm>
          <a:prstGeom prst="rect">
            <a:avLst/>
          </a:prstGeom>
          <a:noFill/>
          <a:ln w="9525">
            <a:noFill/>
            <a:round/>
            <a:headEnd/>
            <a:tailEnd/>
          </a:ln>
          <a:effectLst/>
        </p:spPr>
        <p:txBody>
          <a:bodyPr wrap="none" anchor="ctr"/>
          <a:lstStyle/>
          <a:p>
            <a:endParaRPr lang="en-US"/>
          </a:p>
        </p:txBody>
      </p:sp>
      <p:sp>
        <p:nvSpPr>
          <p:cNvPr id="2053" name="Rectangle 5"/>
          <p:cNvSpPr>
            <a:spLocks noGrp="1" noChangeArrowheads="1"/>
          </p:cNvSpPr>
          <p:nvPr>
            <p:ph type="sldNum"/>
          </p:nvPr>
        </p:nvSpPr>
        <p:spPr bwMode="auto">
          <a:xfrm>
            <a:off x="31469013" y="29987875"/>
            <a:ext cx="10220325" cy="2265363"/>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eaLnBrk="1">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sz="1400">
                <a:solidFill>
                  <a:srgbClr val="FFFFFF"/>
                </a:solidFill>
              </a:defRPr>
            </a:lvl1pPr>
          </a:lstStyle>
          <a:p>
            <a:fld id="{5A3214C8-2EB0-47DE-B2ED-916F3D13E0F2}"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457200" rtl="0" eaLnBrk="0" fontAlgn="base" hangingPunct="0">
        <a:spcBef>
          <a:spcPct val="0"/>
        </a:spcBef>
        <a:spcAft>
          <a:spcPct val="0"/>
        </a:spcAft>
        <a:buClr>
          <a:srgbClr val="000000"/>
        </a:buClr>
        <a:buSzPct val="100000"/>
        <a:buFont typeface="Times New Roman" pitchFamily="16" charset="0"/>
        <a:defRPr sz="14800">
          <a:solidFill>
            <a:srgbClr val="000000"/>
          </a:solidFill>
          <a:latin typeface="+mj-lt"/>
          <a:ea typeface="+mj-ea"/>
          <a:cs typeface="+mj-cs"/>
        </a:defRPr>
      </a:lvl1pPr>
      <a:lvl2pPr marL="742950" indent="-285750" algn="ctr" defTabSz="457200" rtl="0" eaLnBrk="0" fontAlgn="base" hangingPunct="0">
        <a:spcBef>
          <a:spcPct val="0"/>
        </a:spcBef>
        <a:spcAft>
          <a:spcPct val="0"/>
        </a:spcAft>
        <a:buClr>
          <a:srgbClr val="000000"/>
        </a:buClr>
        <a:buSzPct val="100000"/>
        <a:buFont typeface="Times New Roman" pitchFamily="16" charset="0"/>
        <a:defRPr sz="14800">
          <a:solidFill>
            <a:srgbClr val="000000"/>
          </a:solidFill>
          <a:latin typeface="Times New Roman" pitchFamily="16" charset="0"/>
          <a:ea typeface="MS Gothic" charset="-128"/>
        </a:defRPr>
      </a:lvl2pPr>
      <a:lvl3pPr marL="1143000" indent="-228600" algn="ctr" defTabSz="457200" rtl="0" eaLnBrk="0" fontAlgn="base" hangingPunct="0">
        <a:spcBef>
          <a:spcPct val="0"/>
        </a:spcBef>
        <a:spcAft>
          <a:spcPct val="0"/>
        </a:spcAft>
        <a:buClr>
          <a:srgbClr val="000000"/>
        </a:buClr>
        <a:buSzPct val="100000"/>
        <a:buFont typeface="Times New Roman" pitchFamily="16" charset="0"/>
        <a:defRPr sz="14800">
          <a:solidFill>
            <a:srgbClr val="000000"/>
          </a:solidFill>
          <a:latin typeface="Times New Roman" pitchFamily="16" charset="0"/>
          <a:ea typeface="MS Gothic" charset="-128"/>
        </a:defRPr>
      </a:lvl3pPr>
      <a:lvl4pPr marL="1600200" indent="-228600" algn="ctr" defTabSz="457200" rtl="0" eaLnBrk="0" fontAlgn="base" hangingPunct="0">
        <a:spcBef>
          <a:spcPct val="0"/>
        </a:spcBef>
        <a:spcAft>
          <a:spcPct val="0"/>
        </a:spcAft>
        <a:buClr>
          <a:srgbClr val="000000"/>
        </a:buClr>
        <a:buSzPct val="100000"/>
        <a:buFont typeface="Times New Roman" pitchFamily="16" charset="0"/>
        <a:defRPr sz="14800">
          <a:solidFill>
            <a:srgbClr val="000000"/>
          </a:solidFill>
          <a:latin typeface="Times New Roman" pitchFamily="16" charset="0"/>
          <a:ea typeface="MS Gothic" charset="-128"/>
        </a:defRPr>
      </a:lvl4pPr>
      <a:lvl5pPr marL="2057400" indent="-228600" algn="ctr" defTabSz="457200" rtl="0" eaLnBrk="0" fontAlgn="base" hangingPunct="0">
        <a:spcBef>
          <a:spcPct val="0"/>
        </a:spcBef>
        <a:spcAft>
          <a:spcPct val="0"/>
        </a:spcAft>
        <a:buClr>
          <a:srgbClr val="000000"/>
        </a:buClr>
        <a:buSzPct val="100000"/>
        <a:buFont typeface="Times New Roman" pitchFamily="16" charset="0"/>
        <a:defRPr sz="14800">
          <a:solidFill>
            <a:srgbClr val="000000"/>
          </a:solidFill>
          <a:latin typeface="Times New Roman" pitchFamily="16" charset="0"/>
          <a:ea typeface="MS Gothic" charset="-128"/>
        </a:defRPr>
      </a:lvl5pPr>
      <a:lvl6pPr marL="2514600" indent="-228600" algn="ctr" defTabSz="457200" rtl="0" eaLnBrk="0" fontAlgn="base" hangingPunct="0">
        <a:spcBef>
          <a:spcPct val="0"/>
        </a:spcBef>
        <a:spcAft>
          <a:spcPct val="0"/>
        </a:spcAft>
        <a:buClr>
          <a:srgbClr val="000000"/>
        </a:buClr>
        <a:buSzPct val="100000"/>
        <a:buFont typeface="Times New Roman" pitchFamily="16" charset="0"/>
        <a:defRPr sz="14800">
          <a:solidFill>
            <a:srgbClr val="000000"/>
          </a:solidFill>
          <a:latin typeface="Times New Roman" pitchFamily="16" charset="0"/>
          <a:ea typeface="MS Gothic" charset="-128"/>
        </a:defRPr>
      </a:lvl6pPr>
      <a:lvl7pPr marL="2971800" indent="-228600" algn="ctr" defTabSz="457200" rtl="0" eaLnBrk="0" fontAlgn="base" hangingPunct="0">
        <a:spcBef>
          <a:spcPct val="0"/>
        </a:spcBef>
        <a:spcAft>
          <a:spcPct val="0"/>
        </a:spcAft>
        <a:buClr>
          <a:srgbClr val="000000"/>
        </a:buClr>
        <a:buSzPct val="100000"/>
        <a:buFont typeface="Times New Roman" pitchFamily="16" charset="0"/>
        <a:defRPr sz="14800">
          <a:solidFill>
            <a:srgbClr val="000000"/>
          </a:solidFill>
          <a:latin typeface="Times New Roman" pitchFamily="16" charset="0"/>
          <a:ea typeface="MS Gothic" charset="-128"/>
        </a:defRPr>
      </a:lvl7pPr>
      <a:lvl8pPr marL="3429000" indent="-228600" algn="ctr" defTabSz="457200" rtl="0" eaLnBrk="0" fontAlgn="base" hangingPunct="0">
        <a:spcBef>
          <a:spcPct val="0"/>
        </a:spcBef>
        <a:spcAft>
          <a:spcPct val="0"/>
        </a:spcAft>
        <a:buClr>
          <a:srgbClr val="000000"/>
        </a:buClr>
        <a:buSzPct val="100000"/>
        <a:buFont typeface="Times New Roman" pitchFamily="16" charset="0"/>
        <a:defRPr sz="14800">
          <a:solidFill>
            <a:srgbClr val="000000"/>
          </a:solidFill>
          <a:latin typeface="Times New Roman" pitchFamily="16" charset="0"/>
          <a:ea typeface="MS Gothic" charset="-128"/>
        </a:defRPr>
      </a:lvl8pPr>
      <a:lvl9pPr marL="3886200" indent="-228600" algn="ctr" defTabSz="457200" rtl="0" eaLnBrk="0" fontAlgn="base" hangingPunct="0">
        <a:spcBef>
          <a:spcPct val="0"/>
        </a:spcBef>
        <a:spcAft>
          <a:spcPct val="0"/>
        </a:spcAft>
        <a:buClr>
          <a:srgbClr val="000000"/>
        </a:buClr>
        <a:buSzPct val="100000"/>
        <a:buFont typeface="Times New Roman" pitchFamily="16" charset="0"/>
        <a:defRPr sz="14800">
          <a:solidFill>
            <a:srgbClr val="000000"/>
          </a:solidFill>
          <a:latin typeface="Times New Roman" pitchFamily="16" charset="0"/>
          <a:ea typeface="MS Gothic" charset="-128"/>
        </a:defRPr>
      </a:lvl9pPr>
    </p:titleStyle>
    <p:bodyStyle>
      <a:lvl1pPr marL="342900" indent="-342900" algn="l" defTabSz="457200" rtl="0" eaLnBrk="0" fontAlgn="base" hangingPunct="0">
        <a:spcBef>
          <a:spcPts val="2675"/>
        </a:spcBef>
        <a:spcAft>
          <a:spcPct val="0"/>
        </a:spcAft>
        <a:buClr>
          <a:srgbClr val="000000"/>
        </a:buClr>
        <a:buSzPct val="100000"/>
        <a:buFont typeface="Times New Roman" pitchFamily="16" charset="0"/>
        <a:defRPr sz="10700">
          <a:solidFill>
            <a:srgbClr val="000000"/>
          </a:solidFill>
          <a:latin typeface="+mn-lt"/>
          <a:ea typeface="+mn-ea"/>
          <a:cs typeface="+mn-cs"/>
        </a:defRPr>
      </a:lvl1pPr>
      <a:lvl2pPr marL="742950" indent="-285750" algn="l" defTabSz="457200" rtl="0" eaLnBrk="0" fontAlgn="base" hangingPunct="0">
        <a:spcBef>
          <a:spcPts val="2375"/>
        </a:spcBef>
        <a:spcAft>
          <a:spcPct val="0"/>
        </a:spcAft>
        <a:buClr>
          <a:srgbClr val="000000"/>
        </a:buClr>
        <a:buSzPct val="100000"/>
        <a:buFont typeface="Times New Roman" pitchFamily="16" charset="0"/>
        <a:defRPr sz="9500">
          <a:solidFill>
            <a:srgbClr val="000000"/>
          </a:solidFill>
          <a:latin typeface="+mn-lt"/>
          <a:ea typeface="+mn-ea"/>
        </a:defRPr>
      </a:lvl2pPr>
      <a:lvl3pPr marL="1143000" indent="-228600" algn="l" defTabSz="457200" rtl="0" eaLnBrk="0" fontAlgn="base" hangingPunct="0">
        <a:spcBef>
          <a:spcPts val="2025"/>
        </a:spcBef>
        <a:spcAft>
          <a:spcPct val="0"/>
        </a:spcAft>
        <a:buClr>
          <a:srgbClr val="000000"/>
        </a:buClr>
        <a:buSzPct val="100000"/>
        <a:buFont typeface="Times New Roman" pitchFamily="16" charset="0"/>
        <a:defRPr sz="8100">
          <a:solidFill>
            <a:srgbClr val="000000"/>
          </a:solidFill>
          <a:latin typeface="+mn-lt"/>
          <a:ea typeface="+mn-ea"/>
        </a:defRPr>
      </a:lvl3pPr>
      <a:lvl4pPr marL="1600200" indent="-228600" algn="l" defTabSz="457200" rtl="0" eaLnBrk="0" fontAlgn="base" hangingPunct="0">
        <a:spcBef>
          <a:spcPts val="1625"/>
        </a:spcBef>
        <a:spcAft>
          <a:spcPct val="0"/>
        </a:spcAft>
        <a:buClr>
          <a:srgbClr val="000000"/>
        </a:buClr>
        <a:buSzPct val="100000"/>
        <a:buFont typeface="Times New Roman" pitchFamily="16" charset="0"/>
        <a:defRPr sz="6500">
          <a:solidFill>
            <a:srgbClr val="000000"/>
          </a:solidFill>
          <a:latin typeface="+mn-lt"/>
          <a:ea typeface="+mn-ea"/>
        </a:defRPr>
      </a:lvl4pPr>
      <a:lvl5pPr marL="2057400" indent="-228600" algn="l" defTabSz="457200" rtl="0" eaLnBrk="0" fontAlgn="base" hangingPunct="0">
        <a:spcBef>
          <a:spcPts val="1625"/>
        </a:spcBef>
        <a:spcAft>
          <a:spcPct val="0"/>
        </a:spcAft>
        <a:buClr>
          <a:srgbClr val="000000"/>
        </a:buClr>
        <a:buSzPct val="100000"/>
        <a:buFont typeface="Times New Roman" pitchFamily="16" charset="0"/>
        <a:defRPr sz="6500">
          <a:solidFill>
            <a:srgbClr val="000000"/>
          </a:solidFill>
          <a:latin typeface="+mn-lt"/>
          <a:ea typeface="+mn-ea"/>
        </a:defRPr>
      </a:lvl5pPr>
      <a:lvl6pPr marL="2514600" indent="-228600" algn="l" defTabSz="457200" rtl="0" eaLnBrk="0" fontAlgn="base" hangingPunct="0">
        <a:spcBef>
          <a:spcPts val="1625"/>
        </a:spcBef>
        <a:spcAft>
          <a:spcPct val="0"/>
        </a:spcAft>
        <a:buClr>
          <a:srgbClr val="000000"/>
        </a:buClr>
        <a:buSzPct val="100000"/>
        <a:buFont typeface="Times New Roman" pitchFamily="16" charset="0"/>
        <a:defRPr sz="6500">
          <a:solidFill>
            <a:srgbClr val="000000"/>
          </a:solidFill>
          <a:latin typeface="+mn-lt"/>
          <a:ea typeface="+mn-ea"/>
        </a:defRPr>
      </a:lvl6pPr>
      <a:lvl7pPr marL="2971800" indent="-228600" algn="l" defTabSz="457200" rtl="0" eaLnBrk="0" fontAlgn="base" hangingPunct="0">
        <a:spcBef>
          <a:spcPts val="1625"/>
        </a:spcBef>
        <a:spcAft>
          <a:spcPct val="0"/>
        </a:spcAft>
        <a:buClr>
          <a:srgbClr val="000000"/>
        </a:buClr>
        <a:buSzPct val="100000"/>
        <a:buFont typeface="Times New Roman" pitchFamily="16" charset="0"/>
        <a:defRPr sz="6500">
          <a:solidFill>
            <a:srgbClr val="000000"/>
          </a:solidFill>
          <a:latin typeface="+mn-lt"/>
          <a:ea typeface="+mn-ea"/>
        </a:defRPr>
      </a:lvl7pPr>
      <a:lvl8pPr marL="3429000" indent="-228600" algn="l" defTabSz="457200" rtl="0" eaLnBrk="0" fontAlgn="base" hangingPunct="0">
        <a:spcBef>
          <a:spcPts val="1625"/>
        </a:spcBef>
        <a:spcAft>
          <a:spcPct val="0"/>
        </a:spcAft>
        <a:buClr>
          <a:srgbClr val="000000"/>
        </a:buClr>
        <a:buSzPct val="100000"/>
        <a:buFont typeface="Times New Roman" pitchFamily="16" charset="0"/>
        <a:defRPr sz="6500">
          <a:solidFill>
            <a:srgbClr val="000000"/>
          </a:solidFill>
          <a:latin typeface="+mn-lt"/>
          <a:ea typeface="+mn-ea"/>
        </a:defRPr>
      </a:lvl8pPr>
      <a:lvl9pPr marL="3886200" indent="-228600" algn="l" defTabSz="457200" rtl="0" eaLnBrk="0" fontAlgn="base" hangingPunct="0">
        <a:spcBef>
          <a:spcPts val="1625"/>
        </a:spcBef>
        <a:spcAft>
          <a:spcPct val="0"/>
        </a:spcAft>
        <a:buClr>
          <a:srgbClr val="000000"/>
        </a:buClr>
        <a:buSzPct val="100000"/>
        <a:buFont typeface="Times New Roman" pitchFamily="16" charset="0"/>
        <a:defRPr sz="6500">
          <a:solidFill>
            <a:srgbClr val="000000"/>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3073" name="Rectangle 1"/>
          <p:cNvSpPr>
            <a:spLocks noGrp="1" noChangeArrowheads="1"/>
          </p:cNvSpPr>
          <p:nvPr>
            <p:ph type="title"/>
          </p:nvPr>
        </p:nvSpPr>
        <p:spPr bwMode="auto">
          <a:xfrm>
            <a:off x="3135313" y="2978150"/>
            <a:ext cx="36833175" cy="4451350"/>
          </a:xfrm>
          <a:prstGeom prst="rect">
            <a:avLst/>
          </a:prstGeom>
          <a:noFill/>
          <a:ln w="9525">
            <a:noFill/>
            <a:round/>
            <a:headEnd/>
            <a:tailEnd/>
          </a:ln>
          <a:effectLst/>
        </p:spPr>
        <p:txBody>
          <a:bodyPr vert="horz" wrap="square" lIns="0" tIns="0" rIns="0" bIns="0" numCol="1" anchor="ctr" anchorCtr="0" compatLnSpc="1">
            <a:prstTxWarp prst="textNoShape">
              <a:avLst/>
            </a:prstTxWarp>
          </a:bodyPr>
          <a:lstStyle/>
          <a:p>
            <a:pPr lvl="0"/>
            <a:r>
              <a:rPr lang="en-GB" smtClean="0"/>
              <a:t>Click to edit the title text format</a:t>
            </a:r>
          </a:p>
        </p:txBody>
      </p:sp>
      <p:sp>
        <p:nvSpPr>
          <p:cNvPr id="3074" name="Rectangle 2"/>
          <p:cNvSpPr>
            <a:spLocks noGrp="1" noChangeArrowheads="1"/>
          </p:cNvSpPr>
          <p:nvPr>
            <p:ph type="body" idx="1"/>
          </p:nvPr>
        </p:nvSpPr>
        <p:spPr bwMode="auto">
          <a:xfrm>
            <a:off x="3135313" y="8486775"/>
            <a:ext cx="38555612" cy="16589375"/>
          </a:xfrm>
          <a:prstGeom prst="rect">
            <a:avLst/>
          </a:prstGeom>
          <a:noFill/>
          <a:ln w="9525">
            <a:noFill/>
            <a:round/>
            <a:headEnd/>
            <a:tailEnd/>
          </a:ln>
          <a:effectLst/>
        </p:spPr>
        <p:txBody>
          <a:bodyPr vert="horz" wrap="square" lIns="0" tIns="28080" rIns="0" bIns="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
        <p:nvSpPr>
          <p:cNvPr id="3075" name="Text Box 3"/>
          <p:cNvSpPr txBox="1">
            <a:spLocks noChangeArrowheads="1"/>
          </p:cNvSpPr>
          <p:nvPr/>
        </p:nvSpPr>
        <p:spPr bwMode="auto">
          <a:xfrm>
            <a:off x="2351088" y="27512963"/>
            <a:ext cx="10221912" cy="2266950"/>
          </a:xfrm>
          <a:prstGeom prst="rect">
            <a:avLst/>
          </a:prstGeom>
          <a:noFill/>
          <a:ln w="9525">
            <a:noFill/>
            <a:round/>
            <a:headEnd/>
            <a:tailEnd/>
          </a:ln>
          <a:effectLst/>
        </p:spPr>
        <p:txBody>
          <a:bodyPr wrap="none" anchor="ctr"/>
          <a:lstStyle/>
          <a:p>
            <a:endParaRPr lang="en-US"/>
          </a:p>
        </p:txBody>
      </p:sp>
      <p:sp>
        <p:nvSpPr>
          <p:cNvPr id="3076" name="Text Box 4"/>
          <p:cNvSpPr txBox="1">
            <a:spLocks noChangeArrowheads="1"/>
          </p:cNvSpPr>
          <p:nvPr/>
        </p:nvSpPr>
        <p:spPr bwMode="auto">
          <a:xfrm>
            <a:off x="14227175" y="27636788"/>
            <a:ext cx="13909675" cy="2266950"/>
          </a:xfrm>
          <a:prstGeom prst="rect">
            <a:avLst/>
          </a:prstGeom>
          <a:noFill/>
          <a:ln w="9525">
            <a:noFill/>
            <a:round/>
            <a:headEnd/>
            <a:tailEnd/>
          </a:ln>
          <a:effectLst/>
        </p:spPr>
        <p:txBody>
          <a:bodyPr wrap="none" anchor="ctr"/>
          <a:lstStyle/>
          <a:p>
            <a:endParaRPr lang="en-US"/>
          </a:p>
        </p:txBody>
      </p:sp>
      <p:sp>
        <p:nvSpPr>
          <p:cNvPr id="3077" name="Rectangle 5"/>
          <p:cNvSpPr>
            <a:spLocks noGrp="1" noChangeArrowheads="1"/>
          </p:cNvSpPr>
          <p:nvPr>
            <p:ph type="sldNum"/>
          </p:nvPr>
        </p:nvSpPr>
        <p:spPr bwMode="auto">
          <a:xfrm>
            <a:off x="29744988" y="27636788"/>
            <a:ext cx="10220325" cy="2265362"/>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eaLnBrk="1">
              <a:lnSpc>
                <a:spcPct val="95000"/>
              </a:lnSpc>
              <a:tabLst>
                <a:tab pos="723900" algn="l"/>
                <a:tab pos="1447800" algn="l"/>
                <a:tab pos="2171700" algn="l"/>
                <a:tab pos="2895600" algn="l"/>
                <a:tab pos="3619500" algn="l"/>
                <a:tab pos="4343400" algn="l"/>
                <a:tab pos="5067300" algn="l"/>
                <a:tab pos="5791200" algn="l"/>
                <a:tab pos="6515100" algn="l"/>
                <a:tab pos="7239000" algn="l"/>
                <a:tab pos="7962900" algn="l"/>
                <a:tab pos="8686800" algn="l"/>
                <a:tab pos="9410700" algn="l"/>
                <a:tab pos="10134600" algn="l"/>
              </a:tabLst>
              <a:defRPr sz="1400">
                <a:solidFill>
                  <a:srgbClr val="000000"/>
                </a:solidFill>
              </a:defRPr>
            </a:lvl1pPr>
          </a:lstStyle>
          <a:p>
            <a:fld id="{35602DF2-F0AB-4F53-A11D-C8B791BACB95}"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457200" rtl="0" eaLnBrk="0" fontAlgn="base" hangingPunct="0">
        <a:lnSpc>
          <a:spcPct val="93000"/>
        </a:lnSpc>
        <a:spcBef>
          <a:spcPct val="0"/>
        </a:spcBef>
        <a:spcAft>
          <a:spcPct val="0"/>
        </a:spcAft>
        <a:buClr>
          <a:srgbClr val="000000"/>
        </a:buClr>
        <a:buSzPct val="100000"/>
        <a:buFont typeface="Times New Roman" pitchFamily="16" charset="0"/>
        <a:defRPr sz="4400">
          <a:solidFill>
            <a:srgbClr val="FFFFFF"/>
          </a:solidFill>
          <a:latin typeface="+mj-lt"/>
          <a:ea typeface="+mj-ea"/>
          <a:cs typeface="+mj-cs"/>
        </a:defRPr>
      </a:lvl1pPr>
      <a:lvl2pPr marL="742950" indent="-285750" algn="ctr" defTabSz="457200" rtl="0" eaLnBrk="0" fontAlgn="base" hangingPunct="0">
        <a:lnSpc>
          <a:spcPct val="93000"/>
        </a:lnSpc>
        <a:spcBef>
          <a:spcPct val="0"/>
        </a:spcBef>
        <a:spcAft>
          <a:spcPct val="0"/>
        </a:spcAft>
        <a:buClr>
          <a:srgbClr val="000000"/>
        </a:buClr>
        <a:buSzPct val="100000"/>
        <a:buFont typeface="Times New Roman" pitchFamily="16" charset="0"/>
        <a:defRPr sz="4400">
          <a:solidFill>
            <a:srgbClr val="FFFFFF"/>
          </a:solidFill>
          <a:latin typeface="Arial" charset="0"/>
          <a:ea typeface="MS Gothic" charset="-128"/>
        </a:defRPr>
      </a:lvl2pPr>
      <a:lvl3pPr marL="1143000" indent="-228600" algn="ctr" defTabSz="457200" rtl="0" eaLnBrk="0" fontAlgn="base" hangingPunct="0">
        <a:lnSpc>
          <a:spcPct val="93000"/>
        </a:lnSpc>
        <a:spcBef>
          <a:spcPct val="0"/>
        </a:spcBef>
        <a:spcAft>
          <a:spcPct val="0"/>
        </a:spcAft>
        <a:buClr>
          <a:srgbClr val="000000"/>
        </a:buClr>
        <a:buSzPct val="100000"/>
        <a:buFont typeface="Times New Roman" pitchFamily="16" charset="0"/>
        <a:defRPr sz="4400">
          <a:solidFill>
            <a:srgbClr val="FFFFFF"/>
          </a:solidFill>
          <a:latin typeface="Arial" charset="0"/>
          <a:ea typeface="MS Gothic" charset="-128"/>
        </a:defRPr>
      </a:lvl3pPr>
      <a:lvl4pPr marL="1600200" indent="-228600" algn="ctr" defTabSz="457200" rtl="0" eaLnBrk="0" fontAlgn="base" hangingPunct="0">
        <a:lnSpc>
          <a:spcPct val="93000"/>
        </a:lnSpc>
        <a:spcBef>
          <a:spcPct val="0"/>
        </a:spcBef>
        <a:spcAft>
          <a:spcPct val="0"/>
        </a:spcAft>
        <a:buClr>
          <a:srgbClr val="000000"/>
        </a:buClr>
        <a:buSzPct val="100000"/>
        <a:buFont typeface="Times New Roman" pitchFamily="16" charset="0"/>
        <a:defRPr sz="4400">
          <a:solidFill>
            <a:srgbClr val="FFFFFF"/>
          </a:solidFill>
          <a:latin typeface="Arial" charset="0"/>
          <a:ea typeface="MS Gothic" charset="-128"/>
        </a:defRPr>
      </a:lvl4pPr>
      <a:lvl5pPr marL="2057400" indent="-228600" algn="ctr" defTabSz="457200" rtl="0" eaLnBrk="0" fontAlgn="base" hangingPunct="0">
        <a:lnSpc>
          <a:spcPct val="93000"/>
        </a:lnSpc>
        <a:spcBef>
          <a:spcPct val="0"/>
        </a:spcBef>
        <a:spcAft>
          <a:spcPct val="0"/>
        </a:spcAft>
        <a:buClr>
          <a:srgbClr val="000000"/>
        </a:buClr>
        <a:buSzPct val="100000"/>
        <a:buFont typeface="Times New Roman" pitchFamily="16" charset="0"/>
        <a:defRPr sz="4400">
          <a:solidFill>
            <a:srgbClr val="FFFFFF"/>
          </a:solidFill>
          <a:latin typeface="Arial" charset="0"/>
          <a:ea typeface="MS Gothic" charset="-128"/>
        </a:defRPr>
      </a:lvl5pPr>
      <a:lvl6pPr marL="2514600" indent="-228600" algn="ctr" defTabSz="457200" rtl="0" eaLnBrk="0" fontAlgn="base" hangingPunct="0">
        <a:lnSpc>
          <a:spcPct val="93000"/>
        </a:lnSpc>
        <a:spcBef>
          <a:spcPct val="0"/>
        </a:spcBef>
        <a:spcAft>
          <a:spcPct val="0"/>
        </a:spcAft>
        <a:buClr>
          <a:srgbClr val="000000"/>
        </a:buClr>
        <a:buSzPct val="100000"/>
        <a:buFont typeface="Times New Roman" pitchFamily="16" charset="0"/>
        <a:defRPr sz="4400">
          <a:solidFill>
            <a:srgbClr val="FFFFFF"/>
          </a:solidFill>
          <a:latin typeface="Arial" charset="0"/>
          <a:ea typeface="MS Gothic" charset="-128"/>
        </a:defRPr>
      </a:lvl6pPr>
      <a:lvl7pPr marL="2971800" indent="-228600" algn="ctr" defTabSz="457200" rtl="0" eaLnBrk="0" fontAlgn="base" hangingPunct="0">
        <a:lnSpc>
          <a:spcPct val="93000"/>
        </a:lnSpc>
        <a:spcBef>
          <a:spcPct val="0"/>
        </a:spcBef>
        <a:spcAft>
          <a:spcPct val="0"/>
        </a:spcAft>
        <a:buClr>
          <a:srgbClr val="000000"/>
        </a:buClr>
        <a:buSzPct val="100000"/>
        <a:buFont typeface="Times New Roman" pitchFamily="16" charset="0"/>
        <a:defRPr sz="4400">
          <a:solidFill>
            <a:srgbClr val="FFFFFF"/>
          </a:solidFill>
          <a:latin typeface="Arial" charset="0"/>
          <a:ea typeface="MS Gothic" charset="-128"/>
        </a:defRPr>
      </a:lvl7pPr>
      <a:lvl8pPr marL="3429000" indent="-228600" algn="ctr" defTabSz="457200" rtl="0" eaLnBrk="0" fontAlgn="base" hangingPunct="0">
        <a:lnSpc>
          <a:spcPct val="93000"/>
        </a:lnSpc>
        <a:spcBef>
          <a:spcPct val="0"/>
        </a:spcBef>
        <a:spcAft>
          <a:spcPct val="0"/>
        </a:spcAft>
        <a:buClr>
          <a:srgbClr val="000000"/>
        </a:buClr>
        <a:buSzPct val="100000"/>
        <a:buFont typeface="Times New Roman" pitchFamily="16" charset="0"/>
        <a:defRPr sz="4400">
          <a:solidFill>
            <a:srgbClr val="FFFFFF"/>
          </a:solidFill>
          <a:latin typeface="Arial" charset="0"/>
          <a:ea typeface="MS Gothic" charset="-128"/>
        </a:defRPr>
      </a:lvl8pPr>
      <a:lvl9pPr marL="3886200" indent="-228600" algn="ctr" defTabSz="457200" rtl="0" eaLnBrk="0" fontAlgn="base" hangingPunct="0">
        <a:lnSpc>
          <a:spcPct val="93000"/>
        </a:lnSpc>
        <a:spcBef>
          <a:spcPct val="0"/>
        </a:spcBef>
        <a:spcAft>
          <a:spcPct val="0"/>
        </a:spcAft>
        <a:buClr>
          <a:srgbClr val="000000"/>
        </a:buClr>
        <a:buSzPct val="100000"/>
        <a:buFont typeface="Times New Roman" pitchFamily="16" charset="0"/>
        <a:defRPr sz="4400">
          <a:solidFill>
            <a:srgbClr val="FFFFFF"/>
          </a:solidFill>
          <a:latin typeface="Arial" charset="0"/>
          <a:ea typeface="MS Gothic" charset="-128"/>
        </a:defRPr>
      </a:lvl9pPr>
    </p:titleStyle>
    <p:bodyStyle>
      <a:lvl1pPr marL="342900" indent="-342900" algn="l" defTabSz="457200" rtl="0" eaLnBrk="0" fontAlgn="base" hangingPunct="0">
        <a:lnSpc>
          <a:spcPct val="93000"/>
        </a:lnSpc>
        <a:spcBef>
          <a:spcPct val="0"/>
        </a:spcBef>
        <a:spcAft>
          <a:spcPts val="1425"/>
        </a:spcAft>
        <a:buClr>
          <a:srgbClr val="000000"/>
        </a:buClr>
        <a:buSzPct val="100000"/>
        <a:buFont typeface="Times New Roman" pitchFamily="16" charset="0"/>
        <a:defRPr sz="3200">
          <a:solidFill>
            <a:srgbClr val="FFFFFF"/>
          </a:solidFill>
          <a:latin typeface="+mn-lt"/>
          <a:ea typeface="+mn-ea"/>
          <a:cs typeface="+mn-cs"/>
        </a:defRPr>
      </a:lvl1pPr>
      <a:lvl2pPr marL="742950" indent="-285750" algn="l" defTabSz="457200" rtl="0" eaLnBrk="0" fontAlgn="base" hangingPunct="0">
        <a:lnSpc>
          <a:spcPct val="93000"/>
        </a:lnSpc>
        <a:spcBef>
          <a:spcPct val="0"/>
        </a:spcBef>
        <a:spcAft>
          <a:spcPts val="1138"/>
        </a:spcAft>
        <a:buClr>
          <a:srgbClr val="000000"/>
        </a:buClr>
        <a:buSzPct val="100000"/>
        <a:buFont typeface="Times New Roman" pitchFamily="16" charset="0"/>
        <a:defRPr sz="2800">
          <a:solidFill>
            <a:srgbClr val="FFFFFF"/>
          </a:solidFill>
          <a:latin typeface="+mn-lt"/>
          <a:ea typeface="+mn-ea"/>
        </a:defRPr>
      </a:lvl2pPr>
      <a:lvl3pPr marL="1143000" indent="-228600" algn="l" defTabSz="457200" rtl="0" eaLnBrk="0" fontAlgn="base" hangingPunct="0">
        <a:lnSpc>
          <a:spcPct val="93000"/>
        </a:lnSpc>
        <a:spcBef>
          <a:spcPct val="0"/>
        </a:spcBef>
        <a:spcAft>
          <a:spcPts val="850"/>
        </a:spcAft>
        <a:buClr>
          <a:srgbClr val="000000"/>
        </a:buClr>
        <a:buSzPct val="100000"/>
        <a:buFont typeface="Times New Roman" pitchFamily="16" charset="0"/>
        <a:defRPr sz="2400">
          <a:solidFill>
            <a:srgbClr val="FFFFFF"/>
          </a:solidFill>
          <a:latin typeface="+mn-lt"/>
          <a:ea typeface="+mn-ea"/>
        </a:defRPr>
      </a:lvl3pPr>
      <a:lvl4pPr marL="1600200" indent="-228600" algn="l" defTabSz="457200" rtl="0" eaLnBrk="0" fontAlgn="base" hangingPunct="0">
        <a:lnSpc>
          <a:spcPct val="93000"/>
        </a:lnSpc>
        <a:spcBef>
          <a:spcPct val="0"/>
        </a:spcBef>
        <a:spcAft>
          <a:spcPts val="575"/>
        </a:spcAft>
        <a:buClr>
          <a:srgbClr val="000000"/>
        </a:buClr>
        <a:buSzPct val="100000"/>
        <a:buFont typeface="Times New Roman" pitchFamily="16" charset="0"/>
        <a:defRPr sz="2000">
          <a:solidFill>
            <a:srgbClr val="FFFFFF"/>
          </a:solidFill>
          <a:latin typeface="+mn-lt"/>
          <a:ea typeface="+mn-ea"/>
        </a:defRPr>
      </a:lvl4pPr>
      <a:lvl5pPr marL="2057400" indent="-228600" algn="l" defTabSz="457200" rtl="0" eaLnBrk="0" fontAlgn="base" hangingPunct="0">
        <a:lnSpc>
          <a:spcPct val="93000"/>
        </a:lnSpc>
        <a:spcBef>
          <a:spcPct val="0"/>
        </a:spcBef>
        <a:spcAft>
          <a:spcPts val="288"/>
        </a:spcAft>
        <a:buClr>
          <a:srgbClr val="000000"/>
        </a:buClr>
        <a:buSzPct val="100000"/>
        <a:buFont typeface="Times New Roman" pitchFamily="16" charset="0"/>
        <a:defRPr sz="2000">
          <a:solidFill>
            <a:srgbClr val="FFFFFF"/>
          </a:solidFill>
          <a:latin typeface="+mn-lt"/>
          <a:ea typeface="+mn-ea"/>
        </a:defRPr>
      </a:lvl5pPr>
      <a:lvl6pPr marL="2514600" indent="-228600" algn="l" defTabSz="457200" rtl="0" eaLnBrk="0" fontAlgn="base" hangingPunct="0">
        <a:lnSpc>
          <a:spcPct val="93000"/>
        </a:lnSpc>
        <a:spcBef>
          <a:spcPct val="0"/>
        </a:spcBef>
        <a:spcAft>
          <a:spcPts val="288"/>
        </a:spcAft>
        <a:buClr>
          <a:srgbClr val="000000"/>
        </a:buClr>
        <a:buSzPct val="100000"/>
        <a:buFont typeface="Times New Roman" pitchFamily="16" charset="0"/>
        <a:defRPr sz="2000">
          <a:solidFill>
            <a:srgbClr val="FFFFFF"/>
          </a:solidFill>
          <a:latin typeface="+mn-lt"/>
          <a:ea typeface="+mn-ea"/>
        </a:defRPr>
      </a:lvl6pPr>
      <a:lvl7pPr marL="2971800" indent="-228600" algn="l" defTabSz="457200" rtl="0" eaLnBrk="0" fontAlgn="base" hangingPunct="0">
        <a:lnSpc>
          <a:spcPct val="93000"/>
        </a:lnSpc>
        <a:spcBef>
          <a:spcPct val="0"/>
        </a:spcBef>
        <a:spcAft>
          <a:spcPts val="288"/>
        </a:spcAft>
        <a:buClr>
          <a:srgbClr val="000000"/>
        </a:buClr>
        <a:buSzPct val="100000"/>
        <a:buFont typeface="Times New Roman" pitchFamily="16" charset="0"/>
        <a:defRPr sz="2000">
          <a:solidFill>
            <a:srgbClr val="FFFFFF"/>
          </a:solidFill>
          <a:latin typeface="+mn-lt"/>
          <a:ea typeface="+mn-ea"/>
        </a:defRPr>
      </a:lvl7pPr>
      <a:lvl8pPr marL="3429000" indent="-228600" algn="l" defTabSz="457200" rtl="0" eaLnBrk="0" fontAlgn="base" hangingPunct="0">
        <a:lnSpc>
          <a:spcPct val="93000"/>
        </a:lnSpc>
        <a:spcBef>
          <a:spcPct val="0"/>
        </a:spcBef>
        <a:spcAft>
          <a:spcPts val="288"/>
        </a:spcAft>
        <a:buClr>
          <a:srgbClr val="000000"/>
        </a:buClr>
        <a:buSzPct val="100000"/>
        <a:buFont typeface="Times New Roman" pitchFamily="16" charset="0"/>
        <a:defRPr sz="2000">
          <a:solidFill>
            <a:srgbClr val="FFFFFF"/>
          </a:solidFill>
          <a:latin typeface="+mn-lt"/>
          <a:ea typeface="+mn-ea"/>
        </a:defRPr>
      </a:lvl8pPr>
      <a:lvl9pPr marL="3886200" indent="-228600" algn="l" defTabSz="457200" rtl="0" eaLnBrk="0" fontAlgn="base" hangingPunct="0">
        <a:lnSpc>
          <a:spcPct val="93000"/>
        </a:lnSpc>
        <a:spcBef>
          <a:spcPct val="0"/>
        </a:spcBef>
        <a:spcAft>
          <a:spcPts val="288"/>
        </a:spcAft>
        <a:buClr>
          <a:srgbClr val="000000"/>
        </a:buClr>
        <a:buSzPct val="100000"/>
        <a:buFont typeface="Times New Roman" pitchFamily="16" charset="0"/>
        <a:defRPr sz="2000">
          <a:solidFill>
            <a:srgbClr val="FFFFFF"/>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diagramDrawing" Target="../diagrams/drawing1.xml"/><Relationship Id="rId13" Type="http://schemas.openxmlformats.org/officeDocument/2006/relationships/oleObject" Target="../embeddings/oleObject1.bin"/><Relationship Id="rId3" Type="http://schemas.openxmlformats.org/officeDocument/2006/relationships/notesSlide" Target="../notesSlides/notesSlide1.xml"/><Relationship Id="rId7" Type="http://schemas.openxmlformats.org/officeDocument/2006/relationships/diagramColors" Target="../diagrams/colors1.xml"/><Relationship Id="rId12" Type="http://schemas.openxmlformats.org/officeDocument/2006/relationships/image" Target="../media/image8.png"/><Relationship Id="rId17" Type="http://schemas.openxmlformats.org/officeDocument/2006/relationships/image" Target="../media/image11.png"/><Relationship Id="rId2" Type="http://schemas.openxmlformats.org/officeDocument/2006/relationships/slideLayout" Target="../slideLayouts/slideLayout29.xml"/><Relationship Id="rId16" Type="http://schemas.openxmlformats.org/officeDocument/2006/relationships/image" Target="../media/image10.png"/><Relationship Id="rId1" Type="http://schemas.openxmlformats.org/officeDocument/2006/relationships/vmlDrawing" Target="../drawings/vmlDrawing1.vml"/><Relationship Id="rId6" Type="http://schemas.openxmlformats.org/officeDocument/2006/relationships/diagramQuickStyle" Target="../diagrams/quickStyle1.xml"/><Relationship Id="rId11" Type="http://schemas.openxmlformats.org/officeDocument/2006/relationships/image" Target="../media/image7.png"/><Relationship Id="rId5" Type="http://schemas.openxmlformats.org/officeDocument/2006/relationships/diagramLayout" Target="../diagrams/layout1.xml"/><Relationship Id="rId15" Type="http://schemas.openxmlformats.org/officeDocument/2006/relationships/image" Target="../media/image9.png"/><Relationship Id="rId10" Type="http://schemas.openxmlformats.org/officeDocument/2006/relationships/image" Target="../media/image6.png"/><Relationship Id="rId4" Type="http://schemas.openxmlformats.org/officeDocument/2006/relationships/diagramData" Target="../diagrams/data1.xml"/><Relationship Id="rId9" Type="http://schemas.openxmlformats.org/officeDocument/2006/relationships/image" Target="../media/image5.png"/><Relationship Id="rId1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3" name="Diagram 242"/>
          <p:cNvGraphicFramePr/>
          <p:nvPr/>
        </p:nvGraphicFramePr>
        <p:xfrm>
          <a:off x="4724400" y="13792200"/>
          <a:ext cx="5638800" cy="44196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121" name="Text Box 1"/>
          <p:cNvSpPr txBox="1">
            <a:spLocks noChangeArrowheads="1"/>
          </p:cNvSpPr>
          <p:nvPr/>
        </p:nvSpPr>
        <p:spPr bwMode="auto">
          <a:xfrm>
            <a:off x="3733800" y="685800"/>
            <a:ext cx="36271200" cy="3570450"/>
          </a:xfrm>
          <a:prstGeom prst="rect">
            <a:avLst/>
          </a:prstGeom>
          <a:ln w="9360">
            <a:solidFill>
              <a:srgbClr val="000000"/>
            </a:solidFill>
            <a:miter lim="800000"/>
            <a:headEnd/>
            <a:tailEnd/>
          </a:ln>
          <a:effectLst/>
        </p:spPr>
        <p:style>
          <a:lnRef idx="0">
            <a:scrgbClr r="0" g="0" b="0"/>
          </a:lnRef>
          <a:fillRef idx="1002">
            <a:schemeClr val="dk2"/>
          </a:fillRef>
          <a:effectRef idx="0">
            <a:scrgbClr r="0" g="0" b="0"/>
          </a:effectRef>
          <a:fontRef idx="major"/>
        </p:style>
        <p:txBody>
          <a:bodyPr lIns="61200" tIns="30600" rIns="61200" bIns="30600">
            <a:spAutoFit/>
          </a:bodyPr>
          <a:lstStyle/>
          <a:p>
            <a:pPr algn="ctr" eaLnBrk="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 pos="14478000" algn="l"/>
                <a:tab pos="15201900" algn="l"/>
                <a:tab pos="15925800" algn="l"/>
                <a:tab pos="16649700" algn="l"/>
              </a:tabLst>
            </a:pPr>
            <a:r>
              <a:rPr lang="en-ZW" sz="8800" b="1" dirty="0" smtClean="0">
                <a:ln w="24500" cmpd="dbl">
                  <a:solidFill>
                    <a:srgbClr val="FF0000"/>
                  </a:solidFill>
                  <a:prstDash val="solid"/>
                  <a:miter lim="800000"/>
                </a:ln>
                <a:solidFill>
                  <a:srgbClr val="C00000"/>
                </a:solidFill>
                <a:effectLst>
                  <a:outerShdw blurRad="38100" dist="38100" dir="7020000" algn="tl">
                    <a:srgbClr val="000000">
                      <a:alpha val="35000"/>
                    </a:srgbClr>
                  </a:outerShdw>
                </a:effectLst>
              </a:rPr>
              <a:t>Integrating the </a:t>
            </a:r>
            <a:r>
              <a:rPr lang="en-ZW" sz="8800" b="1" dirty="0" err="1" smtClean="0">
                <a:ln w="24500" cmpd="dbl">
                  <a:solidFill>
                    <a:srgbClr val="FF0000"/>
                  </a:solidFill>
                  <a:prstDash val="solid"/>
                  <a:miter lim="800000"/>
                </a:ln>
                <a:solidFill>
                  <a:srgbClr val="C00000"/>
                </a:solidFill>
                <a:effectLst>
                  <a:outerShdw blurRad="38100" dist="38100" dir="7020000" algn="tl">
                    <a:srgbClr val="000000">
                      <a:alpha val="35000"/>
                    </a:srgbClr>
                  </a:outerShdw>
                </a:effectLst>
              </a:rPr>
              <a:t>HyperGlossary</a:t>
            </a:r>
            <a:r>
              <a:rPr lang="en-ZW" sz="8800" b="1" dirty="0" smtClean="0">
                <a:ln w="24500" cmpd="dbl">
                  <a:solidFill>
                    <a:srgbClr val="FF0000"/>
                  </a:solidFill>
                  <a:prstDash val="solid"/>
                  <a:miter lim="800000"/>
                </a:ln>
                <a:solidFill>
                  <a:srgbClr val="C00000"/>
                </a:solidFill>
                <a:effectLst>
                  <a:outerShdw blurRad="38100" dist="38100" dir="7020000" algn="tl">
                    <a:srgbClr val="000000">
                      <a:alpha val="35000"/>
                    </a:srgbClr>
                  </a:outerShdw>
                </a:effectLst>
              </a:rPr>
              <a:t> with a Question Answering System</a:t>
            </a:r>
          </a:p>
          <a:p>
            <a:pPr algn="ctr" eaLnBrk="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 pos="14478000" algn="l"/>
                <a:tab pos="15201900" algn="l"/>
                <a:tab pos="15925800" algn="l"/>
                <a:tab pos="16649700" algn="l"/>
              </a:tabLst>
            </a:pPr>
            <a:r>
              <a:rPr lang="en-US" sz="6000" b="1" dirty="0" smtClean="0">
                <a:solidFill>
                  <a:srgbClr val="FFFF00"/>
                </a:solidFill>
                <a:latin typeface="Arial" charset="0"/>
              </a:rPr>
              <a:t>Michael </a:t>
            </a:r>
            <a:r>
              <a:rPr lang="en-US" sz="6000" b="1" dirty="0">
                <a:solidFill>
                  <a:srgbClr val="FFFF00"/>
                </a:solidFill>
                <a:latin typeface="Arial" charset="0"/>
              </a:rPr>
              <a:t>A. Bauer</a:t>
            </a:r>
            <a:r>
              <a:rPr lang="en-US" sz="6000" b="1" baseline="33000" dirty="0">
                <a:solidFill>
                  <a:srgbClr val="FFFF00"/>
                </a:solidFill>
                <a:latin typeface="Arial" charset="0"/>
              </a:rPr>
              <a:t>1,2</a:t>
            </a:r>
            <a:r>
              <a:rPr lang="en-US" sz="6000" b="1" dirty="0">
                <a:solidFill>
                  <a:srgbClr val="FFFF00"/>
                </a:solidFill>
                <a:latin typeface="Arial" charset="0"/>
              </a:rPr>
              <a:t>, Daniel Berleant</a:t>
            </a:r>
            <a:r>
              <a:rPr lang="en-US" sz="6000" b="1" baseline="33000" dirty="0">
                <a:solidFill>
                  <a:srgbClr val="FFFF00"/>
                </a:solidFill>
                <a:latin typeface="Arial" charset="0"/>
              </a:rPr>
              <a:t>1</a:t>
            </a:r>
            <a:r>
              <a:rPr lang="en-US" sz="6000" b="1" dirty="0">
                <a:solidFill>
                  <a:srgbClr val="FFFF00"/>
                </a:solidFill>
                <a:latin typeface="Arial" charset="0"/>
              </a:rPr>
              <a:t>, Robert </a:t>
            </a:r>
            <a:r>
              <a:rPr lang="en-US" sz="6000" b="1" dirty="0" smtClean="0">
                <a:solidFill>
                  <a:srgbClr val="FFFF00"/>
                </a:solidFill>
                <a:latin typeface="Arial" charset="0"/>
              </a:rPr>
              <a:t>E. Belford</a:t>
            </a:r>
            <a:r>
              <a:rPr lang="en-US" sz="6000" b="1" baseline="30000" dirty="0" smtClean="0">
                <a:solidFill>
                  <a:srgbClr val="FFFF00"/>
                </a:solidFill>
                <a:latin typeface="Arial" charset="0"/>
              </a:rPr>
              <a:t>1</a:t>
            </a:r>
            <a:r>
              <a:rPr lang="en-US" sz="6000" b="1" dirty="0" smtClean="0">
                <a:solidFill>
                  <a:srgbClr val="FFFF00"/>
                </a:solidFill>
                <a:latin typeface="Arial" charset="0"/>
              </a:rPr>
              <a:t>, and Roger A. Hall</a:t>
            </a:r>
            <a:r>
              <a:rPr lang="en-US" sz="6000" b="1" baseline="30000" dirty="0" smtClean="0">
                <a:solidFill>
                  <a:srgbClr val="FFFF00"/>
                </a:solidFill>
                <a:latin typeface="Arial" charset="0"/>
              </a:rPr>
              <a:t>1</a:t>
            </a:r>
            <a:r>
              <a:rPr lang="en-US" sz="6000" b="1" baseline="33000" dirty="0" smtClean="0">
                <a:solidFill>
                  <a:srgbClr val="FFFF00"/>
                </a:solidFill>
                <a:latin typeface="Arial" charset="0"/>
              </a:rPr>
              <a:t> </a:t>
            </a:r>
            <a:endParaRPr lang="en-US" sz="6000" b="1" baseline="33000" dirty="0">
              <a:solidFill>
                <a:srgbClr val="FFFF00"/>
              </a:solidFill>
              <a:latin typeface="Arial" charset="0"/>
            </a:endParaRPr>
          </a:p>
          <a:p>
            <a:pPr algn="ctr" eaLnBrk="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 pos="14478000" algn="l"/>
                <a:tab pos="15201900" algn="l"/>
                <a:tab pos="15925800" algn="l"/>
                <a:tab pos="16649700" algn="l"/>
              </a:tabLst>
            </a:pPr>
            <a:r>
              <a:rPr lang="en-US" sz="4000" b="1" i="1" baseline="33000" dirty="0">
                <a:solidFill>
                  <a:srgbClr val="FFFF00"/>
                </a:solidFill>
                <a:latin typeface="Arial" charset="0"/>
              </a:rPr>
              <a:t>1</a:t>
            </a:r>
            <a:r>
              <a:rPr lang="en-US" sz="4000" b="1" i="1" dirty="0">
                <a:solidFill>
                  <a:srgbClr val="FFFF00"/>
                </a:solidFill>
                <a:latin typeface="Arial" charset="0"/>
              </a:rPr>
              <a:t>University of Arkansas at Little Rock</a:t>
            </a:r>
          </a:p>
          <a:p>
            <a:pPr algn="ctr" eaLnBrk="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 pos="14478000" algn="l"/>
                <a:tab pos="15201900" algn="l"/>
                <a:tab pos="15925800" algn="l"/>
                <a:tab pos="16649700" algn="l"/>
              </a:tabLst>
            </a:pPr>
            <a:r>
              <a:rPr lang="en-US" sz="4000" b="1" i="1" dirty="0">
                <a:solidFill>
                  <a:srgbClr val="FFFF00"/>
                </a:solidFill>
                <a:latin typeface="Arial" charset="0"/>
              </a:rPr>
              <a:t> </a:t>
            </a:r>
            <a:r>
              <a:rPr lang="en-US" sz="4000" b="1" i="1" baseline="33000" dirty="0">
                <a:solidFill>
                  <a:srgbClr val="FFFF00"/>
                </a:solidFill>
                <a:latin typeface="Arial" charset="0"/>
              </a:rPr>
              <a:t>2</a:t>
            </a:r>
            <a:r>
              <a:rPr lang="en-US" sz="4000" b="1" i="1" dirty="0">
                <a:solidFill>
                  <a:srgbClr val="FFFF00"/>
                </a:solidFill>
                <a:latin typeface="Arial" charset="0"/>
              </a:rPr>
              <a:t>University of Arkansas for Medical Sciences</a:t>
            </a:r>
          </a:p>
        </p:txBody>
      </p:sp>
      <p:sp>
        <p:nvSpPr>
          <p:cNvPr id="5123" name="Text Box 3"/>
          <p:cNvSpPr txBox="1">
            <a:spLocks noChangeArrowheads="1"/>
          </p:cNvSpPr>
          <p:nvPr/>
        </p:nvSpPr>
        <p:spPr bwMode="auto">
          <a:xfrm>
            <a:off x="19865975" y="3886200"/>
            <a:ext cx="431800" cy="1084262"/>
          </a:xfrm>
          <a:prstGeom prst="rect">
            <a:avLst/>
          </a:prstGeom>
          <a:noFill/>
          <a:ln w="9525">
            <a:noFill/>
            <a:round/>
            <a:headEnd/>
            <a:tailEnd/>
          </a:ln>
          <a:effectLst/>
        </p:spPr>
        <p:txBody>
          <a:bodyPr wrap="none" anchor="ctr"/>
          <a:lstStyle/>
          <a:p>
            <a:endParaRPr lang="en-US"/>
          </a:p>
        </p:txBody>
      </p:sp>
      <p:sp>
        <p:nvSpPr>
          <p:cNvPr id="5124" name="Text Box 4"/>
          <p:cNvSpPr txBox="1">
            <a:spLocks noChangeArrowheads="1"/>
          </p:cNvSpPr>
          <p:nvPr/>
        </p:nvSpPr>
        <p:spPr bwMode="auto">
          <a:xfrm>
            <a:off x="30632400" y="30480000"/>
            <a:ext cx="12039600" cy="586957"/>
          </a:xfrm>
          <a:prstGeom prst="rect">
            <a:avLst/>
          </a:prstGeom>
          <a:solidFill>
            <a:srgbClr val="FFFFFF"/>
          </a:solidFill>
          <a:ln w="57240">
            <a:solidFill>
              <a:srgbClr val="000000"/>
            </a:solidFill>
            <a:miter lim="800000"/>
            <a:headEnd/>
            <a:tailEnd/>
          </a:ln>
          <a:effectLst/>
        </p:spPr>
        <p:txBody>
          <a:bodyPr lIns="90000" tIns="46800" rIns="90000" bIns="46800">
            <a:spAutoFit/>
          </a:bodyPr>
          <a:lstStyle/>
          <a:p>
            <a:pPr eaLnBrk="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Lst>
            </a:pPr>
            <a:r>
              <a:rPr lang="en-US" sz="1600" dirty="0">
                <a:solidFill>
                  <a:srgbClr val="FF0000"/>
                </a:solidFill>
              </a:rPr>
              <a:t>This work is supported by the NSF Division of Undergraduate Education Award number 0840830 and </a:t>
            </a:r>
            <a:r>
              <a:rPr lang="en-US" sz="1600" dirty="0">
                <a:solidFill>
                  <a:srgbClr val="FF3300"/>
                </a:solidFill>
              </a:rPr>
              <a:t> the </a:t>
            </a:r>
            <a:r>
              <a:rPr lang="en-US" sz="1600" dirty="0" err="1">
                <a:solidFill>
                  <a:srgbClr val="FF3300"/>
                </a:solidFill>
              </a:rPr>
              <a:t>IDeA</a:t>
            </a:r>
            <a:r>
              <a:rPr lang="en-US" sz="1600" dirty="0">
                <a:solidFill>
                  <a:srgbClr val="FF3300"/>
                </a:solidFill>
              </a:rPr>
              <a:t> Networks of Biomedical Research Excellence (INBRE) Program of the National Center for Research Resources.</a:t>
            </a:r>
          </a:p>
        </p:txBody>
      </p:sp>
      <p:sp>
        <p:nvSpPr>
          <p:cNvPr id="5126" name="Text Box 6"/>
          <p:cNvSpPr txBox="1">
            <a:spLocks noChangeArrowheads="1"/>
          </p:cNvSpPr>
          <p:nvPr/>
        </p:nvSpPr>
        <p:spPr bwMode="auto">
          <a:xfrm>
            <a:off x="914400" y="4953000"/>
            <a:ext cx="9733630" cy="825500"/>
          </a:xfrm>
          <a:prstGeom prst="rect">
            <a:avLst/>
          </a:prstGeom>
          <a:ln w="9360">
            <a:solidFill>
              <a:srgbClr val="000000"/>
            </a:solidFill>
            <a:miter lim="800000"/>
            <a:headEnd/>
            <a:tailEnd/>
          </a:ln>
          <a:effectLst/>
        </p:spPr>
        <p:style>
          <a:lnRef idx="0">
            <a:scrgbClr r="0" g="0" b="0"/>
          </a:lnRef>
          <a:fillRef idx="1002">
            <a:schemeClr val="dk2"/>
          </a:fillRef>
          <a:effectRef idx="0">
            <a:scrgbClr r="0" g="0" b="0"/>
          </a:effectRef>
          <a:fontRef idx="major"/>
        </p:style>
        <p:txBody>
          <a:bodyPr wrap="square" lIns="90000" tIns="46800" rIns="90000" bIns="46800">
            <a:spAutoFit/>
          </a:bodyPr>
          <a:lstStyle/>
          <a:p>
            <a:pPr eaLnBrk="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pPr>
            <a:r>
              <a:rPr lang="en-US" sz="4800" b="1" dirty="0">
                <a:solidFill>
                  <a:srgbClr val="FF0000"/>
                </a:solidFill>
              </a:rPr>
              <a:t>                 INTRODUCTION</a:t>
            </a:r>
          </a:p>
        </p:txBody>
      </p:sp>
      <p:sp>
        <p:nvSpPr>
          <p:cNvPr id="5128" name="Text Box 8"/>
          <p:cNvSpPr txBox="1">
            <a:spLocks noChangeArrowheads="1"/>
          </p:cNvSpPr>
          <p:nvPr/>
        </p:nvSpPr>
        <p:spPr bwMode="auto">
          <a:xfrm>
            <a:off x="14097000" y="4967287"/>
            <a:ext cx="15849600" cy="825500"/>
          </a:xfrm>
          <a:prstGeom prst="rect">
            <a:avLst/>
          </a:prstGeom>
          <a:ln w="9360">
            <a:solidFill>
              <a:srgbClr val="000000"/>
            </a:solidFill>
            <a:miter lim="800000"/>
            <a:headEnd/>
            <a:tailEnd/>
          </a:ln>
          <a:effectLst/>
        </p:spPr>
        <p:style>
          <a:lnRef idx="0">
            <a:scrgbClr r="0" g="0" b="0"/>
          </a:lnRef>
          <a:fillRef idx="1002">
            <a:schemeClr val="dk2"/>
          </a:fillRef>
          <a:effectRef idx="0">
            <a:scrgbClr r="0" g="0" b="0"/>
          </a:effectRef>
          <a:fontRef idx="major"/>
        </p:style>
        <p:txBody>
          <a:bodyPr lIns="90000" tIns="46800" rIns="90000" bIns="46800">
            <a:spAutoFit/>
          </a:bodyPr>
          <a:lstStyle/>
          <a:p>
            <a:pPr algn="ctr" eaLnBrk="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 pos="12306300" algn="l"/>
                <a:tab pos="13030200" algn="l"/>
                <a:tab pos="13754100" algn="l"/>
                <a:tab pos="14478000" algn="l"/>
                <a:tab pos="15201900" algn="l"/>
              </a:tabLst>
            </a:pPr>
            <a:r>
              <a:rPr lang="en-US" sz="4800" b="1" dirty="0" err="1" smtClean="0">
                <a:solidFill>
                  <a:srgbClr val="FF0000"/>
                </a:solidFill>
              </a:rPr>
              <a:t>HyperGlossary</a:t>
            </a:r>
            <a:r>
              <a:rPr lang="en-US" sz="4800" b="1" dirty="0" smtClean="0">
                <a:solidFill>
                  <a:srgbClr val="FF0000"/>
                </a:solidFill>
              </a:rPr>
              <a:t> INTEGRATION</a:t>
            </a:r>
            <a:endParaRPr lang="en-US" sz="4800" b="1" dirty="0">
              <a:solidFill>
                <a:srgbClr val="FF0000"/>
              </a:solidFill>
            </a:endParaRPr>
          </a:p>
        </p:txBody>
      </p:sp>
      <p:sp>
        <p:nvSpPr>
          <p:cNvPr id="5129" name="Text Box 9"/>
          <p:cNvSpPr txBox="1">
            <a:spLocks noChangeArrowheads="1"/>
          </p:cNvSpPr>
          <p:nvPr/>
        </p:nvSpPr>
        <p:spPr bwMode="auto">
          <a:xfrm>
            <a:off x="33129238" y="4967287"/>
            <a:ext cx="9390361" cy="825500"/>
          </a:xfrm>
          <a:prstGeom prst="rect">
            <a:avLst/>
          </a:prstGeom>
          <a:ln w="9360">
            <a:solidFill>
              <a:srgbClr val="000000"/>
            </a:solidFill>
            <a:miter lim="800000"/>
            <a:headEnd/>
            <a:tailEnd/>
          </a:ln>
          <a:effectLst/>
        </p:spPr>
        <p:style>
          <a:lnRef idx="0">
            <a:scrgbClr r="0" g="0" b="0"/>
          </a:lnRef>
          <a:fillRef idx="1002">
            <a:schemeClr val="dk2"/>
          </a:fillRef>
          <a:effectRef idx="0">
            <a:scrgbClr r="0" g="0" b="0"/>
          </a:effectRef>
          <a:fontRef idx="major"/>
        </p:style>
        <p:txBody>
          <a:bodyPr wrap="square" lIns="90000" tIns="46800" rIns="90000" bIns="46800">
            <a:spAutoFit/>
          </a:bodyPr>
          <a:lstStyle/>
          <a:p>
            <a:pPr algn="ctr" eaLnBrk="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pPr>
            <a:r>
              <a:rPr lang="en-US" sz="4800" b="1" dirty="0" smtClean="0">
                <a:solidFill>
                  <a:srgbClr val="FF0000"/>
                </a:solidFill>
              </a:rPr>
              <a:t>EXAMPLE </a:t>
            </a:r>
            <a:r>
              <a:rPr lang="en-US" sz="4800" b="1" dirty="0">
                <a:solidFill>
                  <a:srgbClr val="FF0000"/>
                </a:solidFill>
              </a:rPr>
              <a:t>CASE</a:t>
            </a:r>
          </a:p>
        </p:txBody>
      </p:sp>
      <p:sp>
        <p:nvSpPr>
          <p:cNvPr id="5130" name="Text Box 10"/>
          <p:cNvSpPr txBox="1">
            <a:spLocks noChangeArrowheads="1"/>
          </p:cNvSpPr>
          <p:nvPr/>
        </p:nvSpPr>
        <p:spPr bwMode="auto">
          <a:xfrm>
            <a:off x="31318200" y="23406100"/>
            <a:ext cx="11201400" cy="825500"/>
          </a:xfrm>
          <a:prstGeom prst="rect">
            <a:avLst/>
          </a:prstGeom>
          <a:ln w="9360">
            <a:solidFill>
              <a:srgbClr val="000000"/>
            </a:solidFill>
            <a:miter lim="800000"/>
            <a:headEnd/>
            <a:tailEnd/>
          </a:ln>
          <a:effectLst/>
        </p:spPr>
        <p:style>
          <a:lnRef idx="0">
            <a:scrgbClr r="0" g="0" b="0"/>
          </a:lnRef>
          <a:fillRef idx="1002">
            <a:schemeClr val="dk2"/>
          </a:fillRef>
          <a:effectRef idx="0">
            <a:scrgbClr r="0" g="0" b="0"/>
          </a:effectRef>
          <a:fontRef idx="major"/>
        </p:style>
        <p:txBody>
          <a:bodyPr lIns="90000" tIns="46800" rIns="90000" bIns="46800">
            <a:spAutoFit/>
          </a:bodyPr>
          <a:lstStyle/>
          <a:p>
            <a:pPr algn="ctr" eaLnBrk="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pPr>
            <a:r>
              <a:rPr lang="en-US" sz="4800" b="1" dirty="0">
                <a:solidFill>
                  <a:srgbClr val="FF0000"/>
                </a:solidFill>
              </a:rPr>
              <a:t> CONCLUSIONS AND IMPLICATIONS</a:t>
            </a:r>
          </a:p>
        </p:txBody>
      </p:sp>
      <p:pic>
        <p:nvPicPr>
          <p:cNvPr id="5132" name="Picture 12"/>
          <p:cNvPicPr>
            <a:picLocks noChangeAspect="1" noChangeArrowheads="1"/>
          </p:cNvPicPr>
          <p:nvPr/>
        </p:nvPicPr>
        <p:blipFill>
          <a:blip r:embed="rId9" cstate="print"/>
          <a:srcRect/>
          <a:stretch>
            <a:fillRect/>
          </a:stretch>
        </p:blipFill>
        <p:spPr bwMode="auto">
          <a:xfrm>
            <a:off x="34671000" y="11963400"/>
            <a:ext cx="6705600" cy="7772400"/>
          </a:xfrm>
          <a:prstGeom prst="rect">
            <a:avLst/>
          </a:prstGeom>
          <a:ln w="88900" cap="sq" cmpd="thickThin">
            <a:solidFill>
              <a:srgbClr val="000000"/>
            </a:solidFill>
            <a:prstDash val="solid"/>
            <a:miter lim="800000"/>
          </a:ln>
          <a:effectLst>
            <a:innerShdw blurRad="76200">
              <a:srgbClr val="000000"/>
            </a:innerShdw>
          </a:effectLst>
        </p:spPr>
      </p:pic>
      <p:pic>
        <p:nvPicPr>
          <p:cNvPr id="5133" name="Picture 13"/>
          <p:cNvPicPr>
            <a:picLocks noChangeAspect="1" noChangeArrowheads="1"/>
          </p:cNvPicPr>
          <p:nvPr/>
        </p:nvPicPr>
        <p:blipFill>
          <a:blip r:embed="rId10" cstate="print"/>
          <a:srcRect/>
          <a:stretch>
            <a:fillRect/>
          </a:stretch>
        </p:blipFill>
        <p:spPr bwMode="auto">
          <a:xfrm>
            <a:off x="19443192" y="10795000"/>
            <a:ext cx="6693408" cy="6197600"/>
          </a:xfrm>
          <a:prstGeom prst="rect">
            <a:avLst/>
          </a:prstGeom>
          <a:ln w="88900" cap="sq" cmpd="thickThin">
            <a:solidFill>
              <a:schemeClr val="tx1"/>
            </a:solidFill>
            <a:prstDash val="solid"/>
            <a:miter lim="800000"/>
          </a:ln>
          <a:effectLst>
            <a:innerShdw blurRad="76200">
              <a:srgbClr val="000000"/>
            </a:innerShdw>
          </a:effectLst>
        </p:spPr>
      </p:pic>
      <p:sp>
        <p:nvSpPr>
          <p:cNvPr id="5142" name="Oval 22"/>
          <p:cNvSpPr>
            <a:spLocks noChangeArrowheads="1"/>
          </p:cNvSpPr>
          <p:nvPr/>
        </p:nvSpPr>
        <p:spPr bwMode="auto">
          <a:xfrm>
            <a:off x="35669537" y="12434887"/>
            <a:ext cx="685800" cy="685800"/>
          </a:xfrm>
          <a:prstGeom prst="ellipse">
            <a:avLst/>
          </a:prstGeom>
          <a:noFill/>
          <a:ln w="9360">
            <a:solidFill>
              <a:srgbClr val="000000"/>
            </a:solidFill>
            <a:miter lim="800000"/>
            <a:headEnd/>
            <a:tailEnd/>
          </a:ln>
          <a:effectLst/>
        </p:spPr>
        <p:txBody>
          <a:bodyPr lIns="90000" tIns="45000" rIns="90000" bIns="45000" anchor="ctr" anchorCtr="1"/>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rPr>
              <a:t>1</a:t>
            </a:r>
          </a:p>
        </p:txBody>
      </p:sp>
      <p:sp>
        <p:nvSpPr>
          <p:cNvPr id="5143" name="Oval 23"/>
          <p:cNvSpPr>
            <a:spLocks noChangeArrowheads="1"/>
          </p:cNvSpPr>
          <p:nvPr/>
        </p:nvSpPr>
        <p:spPr bwMode="auto">
          <a:xfrm>
            <a:off x="35669537" y="14035087"/>
            <a:ext cx="685800" cy="685800"/>
          </a:xfrm>
          <a:prstGeom prst="ellipse">
            <a:avLst/>
          </a:prstGeom>
          <a:noFill/>
          <a:ln w="9360">
            <a:solidFill>
              <a:srgbClr val="000000"/>
            </a:solidFill>
            <a:miter lim="800000"/>
            <a:headEnd/>
            <a:tailEnd/>
          </a:ln>
          <a:effectLst/>
        </p:spPr>
        <p:txBody>
          <a:bodyPr lIns="90000" tIns="45000" rIns="90000" bIns="45000" anchor="ctr" anchorCtr="1"/>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rPr>
              <a:t>2</a:t>
            </a:r>
          </a:p>
        </p:txBody>
      </p:sp>
      <p:sp>
        <p:nvSpPr>
          <p:cNvPr id="5144" name="Oval 24"/>
          <p:cNvSpPr>
            <a:spLocks noChangeArrowheads="1"/>
          </p:cNvSpPr>
          <p:nvPr/>
        </p:nvSpPr>
        <p:spPr bwMode="auto">
          <a:xfrm>
            <a:off x="36050537" y="14949487"/>
            <a:ext cx="685800" cy="685800"/>
          </a:xfrm>
          <a:prstGeom prst="ellipse">
            <a:avLst/>
          </a:prstGeom>
          <a:noFill/>
          <a:ln w="9360">
            <a:solidFill>
              <a:srgbClr val="000000"/>
            </a:solidFill>
            <a:miter lim="800000"/>
            <a:headEnd/>
            <a:tailEnd/>
          </a:ln>
          <a:effectLst/>
        </p:spPr>
        <p:txBody>
          <a:bodyPr lIns="90000" tIns="45000" rIns="90000" bIns="45000" anchor="ctr" anchorCtr="1"/>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rPr>
              <a:t>3</a:t>
            </a:r>
          </a:p>
        </p:txBody>
      </p:sp>
      <p:sp>
        <p:nvSpPr>
          <p:cNvPr id="5145" name="Oval 25"/>
          <p:cNvSpPr>
            <a:spLocks noChangeArrowheads="1"/>
          </p:cNvSpPr>
          <p:nvPr/>
        </p:nvSpPr>
        <p:spPr bwMode="auto">
          <a:xfrm>
            <a:off x="34899600" y="15468600"/>
            <a:ext cx="685800" cy="685800"/>
          </a:xfrm>
          <a:prstGeom prst="ellipse">
            <a:avLst/>
          </a:prstGeom>
          <a:solidFill>
            <a:srgbClr val="FFFFFF"/>
          </a:solidFill>
          <a:ln w="9360">
            <a:solidFill>
              <a:srgbClr val="000000"/>
            </a:solidFill>
            <a:miter lim="800000"/>
            <a:headEnd/>
            <a:tailEnd/>
          </a:ln>
          <a:effectLst/>
        </p:spPr>
        <p:txBody>
          <a:bodyPr lIns="90000" tIns="45000" rIns="90000" bIns="45000" anchor="ctr" anchorCtr="1"/>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rPr>
              <a:t>4</a:t>
            </a:r>
          </a:p>
        </p:txBody>
      </p:sp>
      <p:sp>
        <p:nvSpPr>
          <p:cNvPr id="5146" name="Oval 26"/>
          <p:cNvSpPr>
            <a:spLocks noChangeArrowheads="1"/>
          </p:cNvSpPr>
          <p:nvPr/>
        </p:nvSpPr>
        <p:spPr bwMode="auto">
          <a:xfrm>
            <a:off x="38031737" y="16854487"/>
            <a:ext cx="685800" cy="685800"/>
          </a:xfrm>
          <a:prstGeom prst="ellipse">
            <a:avLst/>
          </a:prstGeom>
          <a:solidFill>
            <a:srgbClr val="FFFFFF"/>
          </a:solidFill>
          <a:ln w="9360">
            <a:solidFill>
              <a:srgbClr val="000000"/>
            </a:solidFill>
            <a:miter lim="800000"/>
            <a:headEnd/>
            <a:tailEnd/>
          </a:ln>
          <a:effectLst/>
        </p:spPr>
        <p:txBody>
          <a:bodyPr lIns="90000" tIns="45000" rIns="90000" bIns="45000" anchor="ctr" anchorCtr="1"/>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solidFill>
                  <a:srgbClr val="000000"/>
                </a:solidFill>
              </a:rPr>
              <a:t>5</a:t>
            </a:r>
          </a:p>
        </p:txBody>
      </p:sp>
      <p:sp>
        <p:nvSpPr>
          <p:cNvPr id="74" name="TextBox 73"/>
          <p:cNvSpPr txBox="1"/>
          <p:nvPr/>
        </p:nvSpPr>
        <p:spPr>
          <a:xfrm>
            <a:off x="33223200" y="6262330"/>
            <a:ext cx="9220200" cy="4770537"/>
          </a:xfrm>
          <a:prstGeom prst="rect">
            <a:avLst/>
          </a:prstGeom>
          <a:noFill/>
          <a:ln w="12700">
            <a:solidFill>
              <a:srgbClr val="C00000"/>
            </a:solidFill>
          </a:ln>
          <a:effectLst>
            <a:glow rad="139700">
              <a:schemeClr val="accent4">
                <a:satMod val="175000"/>
                <a:alpha val="40000"/>
              </a:schemeClr>
            </a:glow>
          </a:effectLst>
        </p:spPr>
        <p:txBody>
          <a:bodyPr wrap="square" lIns="365760" tIns="182880" rIns="365760" bIns="182880" rtlCol="0">
            <a:spAutoFit/>
          </a:bodyPr>
          <a:lstStyle/>
          <a:p>
            <a:pPr marL="547688" indent="-547688">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pPr>
            <a:r>
              <a:rPr lang="en-US" sz="2600" dirty="0" smtClean="0">
                <a:solidFill>
                  <a:srgbClr val="000000"/>
                </a:solidFill>
              </a:rPr>
              <a:t>An example interaction with the system:  </a:t>
            </a:r>
          </a:p>
          <a:p>
            <a:pPr marL="547688" indent="-547688">
              <a:buFont typeface="Times New Roman" pitchFamily="16" charset="0"/>
              <a:buAutoNum type="arabicPeriod"/>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pPr>
            <a:r>
              <a:rPr lang="en-US" sz="2600" dirty="0" smtClean="0">
                <a:solidFill>
                  <a:srgbClr val="000000"/>
                </a:solidFill>
              </a:rPr>
              <a:t>The user asks the system a question that is sent to each of the agents to process in its own way.  </a:t>
            </a:r>
          </a:p>
          <a:p>
            <a:pPr marL="547688" indent="-547688">
              <a:buFont typeface="Times New Roman" pitchFamily="16" charset="0"/>
              <a:buAutoNum type="arabicPeriod"/>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pPr>
            <a:r>
              <a:rPr lang="en-US" sz="2600" dirty="0" smtClean="0">
                <a:solidFill>
                  <a:srgbClr val="000000"/>
                </a:solidFill>
              </a:rPr>
              <a:t>In this case more information was needed to reduce the number of possible answers so the system asked if the user could provide any additional terms.  </a:t>
            </a:r>
          </a:p>
          <a:p>
            <a:pPr marL="547688" indent="-547688">
              <a:buFont typeface="Times New Roman" pitchFamily="16" charset="0"/>
              <a:buAutoNum type="arabicPeriod"/>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pPr>
            <a:r>
              <a:rPr lang="en-US" sz="2600" dirty="0" smtClean="0">
                <a:solidFill>
                  <a:srgbClr val="000000"/>
                </a:solidFill>
              </a:rPr>
              <a:t>The additional information allows the system to find an answer that is processed by the </a:t>
            </a:r>
            <a:r>
              <a:rPr lang="en-US" sz="2600" dirty="0" err="1" smtClean="0">
                <a:solidFill>
                  <a:srgbClr val="000000"/>
                </a:solidFill>
              </a:rPr>
              <a:t>HyperGlossary</a:t>
            </a:r>
            <a:r>
              <a:rPr lang="en-US" sz="2600" dirty="0" smtClean="0">
                <a:solidFill>
                  <a:srgbClr val="000000"/>
                </a:solidFill>
              </a:rPr>
              <a:t>.  </a:t>
            </a:r>
          </a:p>
          <a:p>
            <a:pPr marL="547688" indent="-547688">
              <a:buFont typeface="Times New Roman" pitchFamily="16" charset="0"/>
              <a:buAutoNum type="arabicPeriod"/>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pPr>
            <a:r>
              <a:rPr lang="en-US" sz="2600" dirty="0" smtClean="0">
                <a:solidFill>
                  <a:srgbClr val="000000"/>
                </a:solidFill>
              </a:rPr>
              <a:t> The term ‘acetone’ was matched in the chosen glossary.  </a:t>
            </a:r>
          </a:p>
          <a:p>
            <a:pPr marL="547688" indent="-547688">
              <a:buFont typeface="Times New Roman" pitchFamily="16" charset="0"/>
              <a:buAutoNum type="arabicPeriod"/>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pPr>
            <a:r>
              <a:rPr lang="en-US" sz="2600" dirty="0" smtClean="0">
                <a:solidFill>
                  <a:srgbClr val="000000"/>
                </a:solidFill>
              </a:rPr>
              <a:t>A definition of acetone is presented with a Spanish translation and the 3D structure of the molecule.</a:t>
            </a:r>
            <a:endParaRPr lang="en-US" sz="2600" dirty="0">
              <a:solidFill>
                <a:srgbClr val="000000"/>
              </a:solidFill>
            </a:endParaRPr>
          </a:p>
        </p:txBody>
      </p:sp>
      <p:sp>
        <p:nvSpPr>
          <p:cNvPr id="76" name="TextBox 75"/>
          <p:cNvSpPr txBox="1"/>
          <p:nvPr/>
        </p:nvSpPr>
        <p:spPr>
          <a:xfrm>
            <a:off x="15697200" y="6344483"/>
            <a:ext cx="12420600" cy="3385542"/>
          </a:xfrm>
          <a:prstGeom prst="rect">
            <a:avLst/>
          </a:prstGeom>
          <a:noFill/>
          <a:ln w="12700">
            <a:solidFill>
              <a:srgbClr val="C00000"/>
            </a:solidFill>
          </a:ln>
          <a:effectLst>
            <a:glow rad="139700">
              <a:schemeClr val="accent4">
                <a:satMod val="175000"/>
                <a:alpha val="40000"/>
              </a:schemeClr>
            </a:glow>
          </a:effectLst>
        </p:spPr>
        <p:txBody>
          <a:bodyPr wrap="square" lIns="365760" tIns="182880" rIns="365760" bIns="182880" rtlCol="0">
            <a:spAutoFit/>
          </a:bodyPr>
          <a:lstStyle/>
          <a:p>
            <a:r>
              <a:rPr lang="en-US" sz="2800" dirty="0" smtClean="0">
                <a:solidFill>
                  <a:schemeClr val="tx1"/>
                </a:solidFill>
              </a:rPr>
              <a:t>The </a:t>
            </a:r>
            <a:r>
              <a:rPr lang="en-US" sz="2800" dirty="0" err="1" smtClean="0">
                <a:solidFill>
                  <a:schemeClr val="tx1"/>
                </a:solidFill>
              </a:rPr>
              <a:t>HyperGlossary</a:t>
            </a:r>
            <a:r>
              <a:rPr lang="en-US" sz="2800" dirty="0" smtClean="0">
                <a:solidFill>
                  <a:schemeClr val="tx1"/>
                </a:solidFill>
              </a:rPr>
              <a:t> (HG), located at </a:t>
            </a:r>
            <a:r>
              <a:rPr lang="en-US" sz="2800" b="1" dirty="0" smtClean="0">
                <a:solidFill>
                  <a:schemeClr val="tx1"/>
                </a:solidFill>
              </a:rPr>
              <a:t>www.hyperglossary.org</a:t>
            </a:r>
            <a:r>
              <a:rPr lang="en-US" sz="2800" dirty="0" smtClean="0">
                <a:solidFill>
                  <a:schemeClr val="tx1"/>
                </a:solidFill>
              </a:rPr>
              <a:t>,is a tool that we developed to automate the insertion of hyperlinks into a digital text document or Web page which can connect words or phrases to relevant textual material such as definitions of words, multimedia content, or multidimensional structures for molecules. When a user reads a word or phrase in a document that is connected to a glossary term, the information associated with the term can be viewed without leaving the original document.</a:t>
            </a:r>
            <a:endParaRPr lang="en-US" sz="2600" dirty="0" smtClean="0">
              <a:solidFill>
                <a:schemeClr val="tx1"/>
              </a:solidFill>
            </a:endParaRPr>
          </a:p>
        </p:txBody>
      </p:sp>
      <p:sp>
        <p:nvSpPr>
          <p:cNvPr id="77" name="TextBox 76"/>
          <p:cNvSpPr txBox="1"/>
          <p:nvPr/>
        </p:nvSpPr>
        <p:spPr>
          <a:xfrm>
            <a:off x="31699200" y="24764286"/>
            <a:ext cx="10591800" cy="4801314"/>
          </a:xfrm>
          <a:prstGeom prst="rect">
            <a:avLst/>
          </a:prstGeom>
          <a:noFill/>
          <a:ln w="12700">
            <a:solidFill>
              <a:srgbClr val="C00000"/>
            </a:solidFill>
          </a:ln>
          <a:effectLst>
            <a:glow rad="139700">
              <a:schemeClr val="accent4">
                <a:satMod val="175000"/>
                <a:alpha val="40000"/>
              </a:schemeClr>
            </a:glow>
          </a:effectLst>
        </p:spPr>
        <p:txBody>
          <a:bodyPr wrap="square" lIns="365760" tIns="182880" rIns="365760" bIns="182880" rtlCol="0">
            <a:spAutoFit/>
          </a:bodyPr>
          <a:lstStyle/>
          <a:p>
            <a:pPr indent="-636588" eaLnBrk="1">
              <a:tabLst>
                <a:tab pos="1095375" algn="l"/>
                <a:tab pos="1552575" algn="l"/>
                <a:tab pos="2009775" algn="l"/>
                <a:tab pos="2466975" algn="l"/>
                <a:tab pos="2924175" algn="l"/>
                <a:tab pos="3381375" algn="l"/>
                <a:tab pos="3838575" algn="l"/>
                <a:tab pos="4295775" algn="l"/>
                <a:tab pos="4752975" algn="l"/>
                <a:tab pos="5210175" algn="l"/>
                <a:tab pos="5667375" algn="l"/>
                <a:tab pos="6124575" algn="l"/>
                <a:tab pos="6581775" algn="l"/>
                <a:tab pos="7038975" algn="l"/>
                <a:tab pos="7496175" algn="l"/>
                <a:tab pos="7953375" algn="l"/>
                <a:tab pos="8410575" algn="l"/>
                <a:tab pos="8867775" algn="l"/>
                <a:tab pos="9324975" algn="l"/>
                <a:tab pos="9782175" algn="l"/>
                <a:tab pos="10239375" algn="l"/>
                <a:tab pos="10858500" algn="l"/>
              </a:tabLst>
            </a:pPr>
            <a:r>
              <a:rPr lang="en-US" sz="3200" b="1" dirty="0" smtClean="0">
                <a:solidFill>
                  <a:schemeClr val="tx1"/>
                </a:solidFill>
              </a:rPr>
              <a:t>Information Accessibility </a:t>
            </a:r>
            <a:r>
              <a:rPr lang="en-US" sz="2600" b="1" dirty="0" smtClean="0">
                <a:solidFill>
                  <a:schemeClr val="tx1"/>
                </a:solidFill>
              </a:rPr>
              <a:t>- </a:t>
            </a:r>
            <a:r>
              <a:rPr lang="en-US" sz="2600" dirty="0" smtClean="0">
                <a:solidFill>
                  <a:schemeClr val="tx1"/>
                </a:solidFill>
              </a:rPr>
              <a:t>The </a:t>
            </a:r>
            <a:r>
              <a:rPr lang="en-US" sz="2600" dirty="0">
                <a:solidFill>
                  <a:schemeClr val="tx1"/>
                </a:solidFill>
              </a:rPr>
              <a:t>QA system is designed to be a tool used by biomedical domain experts and also be useful and informative to </a:t>
            </a:r>
            <a:r>
              <a:rPr lang="en-US" sz="2600" dirty="0" smtClean="0">
                <a:solidFill>
                  <a:schemeClr val="tx1"/>
                </a:solidFill>
              </a:rPr>
              <a:t>students.</a:t>
            </a:r>
          </a:p>
          <a:p>
            <a:pPr indent="-636588" eaLnBrk="1">
              <a:tabLst>
                <a:tab pos="1095375" algn="l"/>
                <a:tab pos="1552575" algn="l"/>
                <a:tab pos="2009775" algn="l"/>
                <a:tab pos="2466975" algn="l"/>
                <a:tab pos="2924175" algn="l"/>
                <a:tab pos="3381375" algn="l"/>
                <a:tab pos="3838575" algn="l"/>
                <a:tab pos="4295775" algn="l"/>
                <a:tab pos="4752975" algn="l"/>
                <a:tab pos="5210175" algn="l"/>
                <a:tab pos="5667375" algn="l"/>
                <a:tab pos="6124575" algn="l"/>
                <a:tab pos="6581775" algn="l"/>
                <a:tab pos="7038975" algn="l"/>
                <a:tab pos="7496175" algn="l"/>
                <a:tab pos="7953375" algn="l"/>
                <a:tab pos="8410575" algn="l"/>
                <a:tab pos="8867775" algn="l"/>
                <a:tab pos="9324975" algn="l"/>
                <a:tab pos="9782175" algn="l"/>
                <a:tab pos="10239375" algn="l"/>
                <a:tab pos="10858500" algn="l"/>
              </a:tabLst>
            </a:pPr>
            <a:endParaRPr lang="en-US" sz="3200" b="1" dirty="0" smtClean="0">
              <a:solidFill>
                <a:schemeClr val="tx1"/>
              </a:solidFill>
            </a:endParaRPr>
          </a:p>
          <a:p>
            <a:pPr indent="-636588" eaLnBrk="1">
              <a:tabLst>
                <a:tab pos="1095375" algn="l"/>
                <a:tab pos="1552575" algn="l"/>
                <a:tab pos="2009775" algn="l"/>
                <a:tab pos="2466975" algn="l"/>
                <a:tab pos="2924175" algn="l"/>
                <a:tab pos="3381375" algn="l"/>
                <a:tab pos="3838575" algn="l"/>
                <a:tab pos="4295775" algn="l"/>
                <a:tab pos="4752975" algn="l"/>
                <a:tab pos="5210175" algn="l"/>
                <a:tab pos="5667375" algn="l"/>
                <a:tab pos="6124575" algn="l"/>
                <a:tab pos="6581775" algn="l"/>
                <a:tab pos="7038975" algn="l"/>
                <a:tab pos="7496175" algn="l"/>
                <a:tab pos="7953375" algn="l"/>
                <a:tab pos="8410575" algn="l"/>
                <a:tab pos="8867775" algn="l"/>
                <a:tab pos="9324975" algn="l"/>
                <a:tab pos="9782175" algn="l"/>
                <a:tab pos="10239375" algn="l"/>
                <a:tab pos="10858500" algn="l"/>
              </a:tabLst>
            </a:pPr>
            <a:r>
              <a:rPr lang="en-US" sz="3200" b="1" dirty="0" smtClean="0">
                <a:solidFill>
                  <a:schemeClr val="tx1"/>
                </a:solidFill>
              </a:rPr>
              <a:t>Biological Data </a:t>
            </a:r>
            <a:r>
              <a:rPr lang="en-US" sz="3200" b="1" dirty="0" err="1" smtClean="0">
                <a:solidFill>
                  <a:schemeClr val="tx1"/>
                </a:solidFill>
              </a:rPr>
              <a:t>Mashup</a:t>
            </a:r>
            <a:r>
              <a:rPr lang="en-US" sz="3200" b="1" dirty="0" smtClean="0">
                <a:solidFill>
                  <a:schemeClr val="tx1"/>
                </a:solidFill>
              </a:rPr>
              <a:t> </a:t>
            </a:r>
            <a:r>
              <a:rPr lang="en-US" sz="2600" dirty="0" smtClean="0">
                <a:solidFill>
                  <a:schemeClr val="tx1"/>
                </a:solidFill>
              </a:rPr>
              <a:t>- </a:t>
            </a:r>
            <a:r>
              <a:rPr lang="en-US" sz="2800" dirty="0" smtClean="0">
                <a:solidFill>
                  <a:schemeClr val="tx1"/>
                </a:solidFill>
              </a:rPr>
              <a:t>The integration of the </a:t>
            </a:r>
            <a:r>
              <a:rPr lang="en-US" sz="2800" dirty="0" err="1" smtClean="0">
                <a:solidFill>
                  <a:schemeClr val="tx1"/>
                </a:solidFill>
              </a:rPr>
              <a:t>HyperGlossary</a:t>
            </a:r>
            <a:r>
              <a:rPr lang="en-US" sz="2800" dirty="0" smtClean="0">
                <a:solidFill>
                  <a:schemeClr val="tx1"/>
                </a:solidFill>
              </a:rPr>
              <a:t> will allow the answer to not only be linked back to the original document, but also keywords and phrases found in a chosen glossary will be linked to additional sources of information.  The system brings together traditional textual information and dedicated biological databases to present a concise answer to the user.</a:t>
            </a:r>
            <a:endParaRPr lang="en-US" sz="2600" dirty="0">
              <a:solidFill>
                <a:schemeClr val="tx1"/>
              </a:solidFill>
            </a:endParaRPr>
          </a:p>
        </p:txBody>
      </p:sp>
      <p:grpSp>
        <p:nvGrpSpPr>
          <p:cNvPr id="169" name="Group 168"/>
          <p:cNvGrpSpPr/>
          <p:nvPr/>
        </p:nvGrpSpPr>
        <p:grpSpPr>
          <a:xfrm>
            <a:off x="21107400" y="20421600"/>
            <a:ext cx="6858000" cy="8458200"/>
            <a:chOff x="24307800" y="10058400"/>
            <a:chExt cx="6858000" cy="8458200"/>
          </a:xfrm>
        </p:grpSpPr>
        <p:sp>
          <p:nvSpPr>
            <p:cNvPr id="40" name="Rounded Rectangle 39"/>
            <p:cNvSpPr/>
            <p:nvPr/>
          </p:nvSpPr>
          <p:spPr>
            <a:xfrm>
              <a:off x="26593800" y="16840200"/>
              <a:ext cx="2286000" cy="609600"/>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r>
                <a:rPr lang="en-US" sz="1800" dirty="0" smtClean="0"/>
                <a:t>Balloon</a:t>
              </a:r>
            </a:p>
            <a:p>
              <a:r>
                <a:rPr lang="en-US" sz="1400" dirty="0" smtClean="0"/>
                <a:t>Smile -&gt; mol2</a:t>
              </a:r>
              <a:endParaRPr lang="en-US" sz="1400" dirty="0"/>
            </a:p>
          </p:txBody>
        </p:sp>
        <p:sp>
          <p:nvSpPr>
            <p:cNvPr id="41" name="Rounded Rectangle 40"/>
            <p:cNvSpPr/>
            <p:nvPr/>
          </p:nvSpPr>
          <p:spPr>
            <a:xfrm>
              <a:off x="26670000" y="15544800"/>
              <a:ext cx="2133600" cy="609600"/>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r>
                <a:rPr lang="en-US" sz="1800" dirty="0" smtClean="0"/>
                <a:t>Open Babel</a:t>
              </a:r>
            </a:p>
            <a:p>
              <a:r>
                <a:rPr lang="en-US" sz="1400" dirty="0" err="1" smtClean="0"/>
                <a:t>InChI</a:t>
              </a:r>
              <a:r>
                <a:rPr lang="en-US" sz="1400" dirty="0" smtClean="0"/>
                <a:t> -&gt; Smile</a:t>
              </a:r>
              <a:endParaRPr lang="en-US" sz="1400" dirty="0"/>
            </a:p>
          </p:txBody>
        </p:sp>
        <p:pic>
          <p:nvPicPr>
            <p:cNvPr id="42" name="Picture 2"/>
            <p:cNvPicPr>
              <a:picLocks noChangeAspect="1" noChangeArrowheads="1"/>
            </p:cNvPicPr>
            <p:nvPr/>
          </p:nvPicPr>
          <p:blipFill>
            <a:blip r:embed="rId11" cstate="print"/>
            <a:srcRect/>
            <a:stretch>
              <a:fillRect/>
            </a:stretch>
          </p:blipFill>
          <p:spPr bwMode="auto">
            <a:xfrm>
              <a:off x="28275423" y="15647084"/>
              <a:ext cx="451977" cy="431116"/>
            </a:xfrm>
            <a:prstGeom prst="rect">
              <a:avLst/>
            </a:prstGeom>
            <a:noFill/>
            <a:ln w="9525">
              <a:noFill/>
              <a:miter lim="800000"/>
              <a:headEnd/>
              <a:tailEnd/>
            </a:ln>
          </p:spPr>
        </p:pic>
        <p:pic>
          <p:nvPicPr>
            <p:cNvPr id="43" name="Picture 3"/>
            <p:cNvPicPr>
              <a:picLocks noChangeAspect="1" noChangeArrowheads="1"/>
            </p:cNvPicPr>
            <p:nvPr/>
          </p:nvPicPr>
          <p:blipFill>
            <a:blip r:embed="rId12" cstate="print"/>
            <a:srcRect/>
            <a:stretch>
              <a:fillRect/>
            </a:stretch>
          </p:blipFill>
          <p:spPr bwMode="auto">
            <a:xfrm>
              <a:off x="28117800" y="16948150"/>
              <a:ext cx="628650" cy="349250"/>
            </a:xfrm>
            <a:prstGeom prst="rect">
              <a:avLst/>
            </a:prstGeom>
            <a:noFill/>
            <a:ln w="9525">
              <a:noFill/>
              <a:miter lim="800000"/>
              <a:headEnd/>
              <a:tailEnd/>
            </a:ln>
          </p:spPr>
        </p:pic>
        <p:sp>
          <p:nvSpPr>
            <p:cNvPr id="44" name="Rectangle 43"/>
            <p:cNvSpPr/>
            <p:nvPr/>
          </p:nvSpPr>
          <p:spPr>
            <a:xfrm>
              <a:off x="29565600" y="15468600"/>
              <a:ext cx="1600200" cy="990600"/>
            </a:xfrm>
            <a:prstGeom prst="rect">
              <a:avLst/>
            </a:prstGeom>
          </p:spPr>
          <p:style>
            <a:lnRef idx="1">
              <a:schemeClr val="accent3"/>
            </a:lnRef>
            <a:fillRef idx="3">
              <a:schemeClr val="accent3"/>
            </a:fillRef>
            <a:effectRef idx="2">
              <a:schemeClr val="accent3"/>
            </a:effectRef>
            <a:fontRef idx="minor">
              <a:schemeClr val="lt1"/>
            </a:fontRef>
          </p:style>
          <p:txBody>
            <a:bodyPr rtlCol="0" anchor="t" anchorCtr="0"/>
            <a:lstStyle/>
            <a:p>
              <a:pPr algn="ctr"/>
              <a:r>
                <a:rPr lang="en-US" sz="1800" dirty="0" smtClean="0">
                  <a:solidFill>
                    <a:schemeClr val="tx1"/>
                  </a:solidFill>
                </a:rPr>
                <a:t>Display</a:t>
              </a:r>
              <a:endParaRPr lang="en-US" sz="1800" dirty="0">
                <a:solidFill>
                  <a:schemeClr val="tx1"/>
                </a:solidFill>
              </a:endParaRPr>
            </a:p>
          </p:txBody>
        </p:sp>
        <p:sp>
          <p:nvSpPr>
            <p:cNvPr id="45" name="Rounded Rectangle 44"/>
            <p:cNvSpPr/>
            <p:nvPr/>
          </p:nvSpPr>
          <p:spPr>
            <a:xfrm>
              <a:off x="25298400" y="10058400"/>
              <a:ext cx="2438400" cy="5334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Select Term</a:t>
              </a:r>
              <a:endParaRPr lang="en-US" dirty="0"/>
            </a:p>
          </p:txBody>
        </p:sp>
        <p:sp>
          <p:nvSpPr>
            <p:cNvPr id="46" name="Flowchart: Decision 45"/>
            <p:cNvSpPr/>
            <p:nvPr/>
          </p:nvSpPr>
          <p:spPr>
            <a:xfrm>
              <a:off x="25679400" y="10972800"/>
              <a:ext cx="1676400" cy="990600"/>
            </a:xfrm>
            <a:prstGeom prst="flowChartDecision">
              <a:avLst/>
            </a:prstGeom>
          </p:spPr>
          <p:style>
            <a:lnRef idx="1">
              <a:schemeClr val="dk1"/>
            </a:lnRef>
            <a:fillRef idx="1003">
              <a:schemeClr val="lt2"/>
            </a:fillRef>
            <a:effectRef idx="1">
              <a:schemeClr val="dk1"/>
            </a:effectRef>
            <a:fontRef idx="minor">
              <a:schemeClr val="dk1"/>
            </a:fontRef>
          </p:style>
          <p:txBody>
            <a:bodyPr rtlCol="0" anchor="ctr"/>
            <a:lstStyle/>
            <a:p>
              <a:pPr algn="ctr"/>
              <a:r>
                <a:rPr lang="en-US" sz="1400" dirty="0" smtClean="0"/>
                <a:t>Query by </a:t>
              </a:r>
              <a:r>
                <a:rPr lang="en-US" sz="1400" dirty="0" err="1" smtClean="0"/>
                <a:t>InChI</a:t>
              </a:r>
              <a:endParaRPr lang="en-US" sz="1400" dirty="0"/>
            </a:p>
          </p:txBody>
        </p:sp>
        <p:sp>
          <p:nvSpPr>
            <p:cNvPr id="47" name="Flowchart: Terminator 46"/>
            <p:cNvSpPr/>
            <p:nvPr/>
          </p:nvSpPr>
          <p:spPr>
            <a:xfrm>
              <a:off x="29718000" y="15925800"/>
              <a:ext cx="1295400" cy="457200"/>
            </a:xfrm>
            <a:prstGeom prst="flowChartTerminator">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800" dirty="0" smtClean="0"/>
                <a:t>JMOL</a:t>
              </a:r>
              <a:endParaRPr lang="en-US" sz="1800" dirty="0"/>
            </a:p>
          </p:txBody>
        </p:sp>
        <p:sp>
          <p:nvSpPr>
            <p:cNvPr id="48" name="Flowchart: Decision 47"/>
            <p:cNvSpPr/>
            <p:nvPr/>
          </p:nvSpPr>
          <p:spPr>
            <a:xfrm>
              <a:off x="25603200" y="13030200"/>
              <a:ext cx="1828800" cy="990600"/>
            </a:xfrm>
            <a:prstGeom prst="flowChartDecision">
              <a:avLst/>
            </a:prstGeom>
          </p:spPr>
          <p:style>
            <a:lnRef idx="1">
              <a:schemeClr val="dk1"/>
            </a:lnRef>
            <a:fillRef idx="1003">
              <a:schemeClr val="lt2"/>
            </a:fillRef>
            <a:effectRef idx="1">
              <a:schemeClr val="dk1"/>
            </a:effectRef>
            <a:fontRef idx="minor">
              <a:schemeClr val="dk1"/>
            </a:fontRef>
          </p:style>
          <p:txBody>
            <a:bodyPr rtlCol="0" anchor="ctr"/>
            <a:lstStyle/>
            <a:p>
              <a:pPr algn="ctr"/>
              <a:r>
                <a:rPr lang="en-US" sz="1400" dirty="0" smtClean="0"/>
                <a:t>JMOL</a:t>
              </a:r>
            </a:p>
            <a:p>
              <a:pPr algn="ctr"/>
              <a:r>
                <a:rPr lang="en-US" sz="1400" dirty="0" smtClean="0"/>
                <a:t>Returned</a:t>
              </a:r>
              <a:endParaRPr lang="en-US" sz="1400" dirty="0"/>
            </a:p>
          </p:txBody>
        </p:sp>
        <p:sp>
          <p:nvSpPr>
            <p:cNvPr id="49" name="Flowchart: Decision 48"/>
            <p:cNvSpPr/>
            <p:nvPr/>
          </p:nvSpPr>
          <p:spPr>
            <a:xfrm>
              <a:off x="27889200" y="13944600"/>
              <a:ext cx="2362200" cy="1219200"/>
            </a:xfrm>
            <a:prstGeom prst="flowChartDecision">
              <a:avLst/>
            </a:prstGeom>
          </p:spPr>
          <p:style>
            <a:lnRef idx="1">
              <a:schemeClr val="dk1"/>
            </a:lnRef>
            <a:fillRef idx="1003">
              <a:schemeClr val="lt2"/>
            </a:fillRef>
            <a:effectRef idx="1">
              <a:schemeClr val="dk1"/>
            </a:effectRef>
            <a:fontRef idx="minor">
              <a:schemeClr val="dk1"/>
            </a:fontRef>
          </p:style>
          <p:txBody>
            <a:bodyPr rtlCol="0" anchor="ctr"/>
            <a:lstStyle/>
            <a:p>
              <a:pPr algn="ctr"/>
              <a:r>
                <a:rPr lang="en-US" sz="1400" dirty="0" smtClean="0"/>
                <a:t>Mol2 file</a:t>
              </a:r>
            </a:p>
            <a:p>
              <a:pPr algn="ctr"/>
              <a:r>
                <a:rPr lang="en-US" sz="1400" dirty="0" smtClean="0"/>
                <a:t>Available on Local Server</a:t>
              </a:r>
              <a:endParaRPr lang="en-US" sz="1400" dirty="0"/>
            </a:p>
          </p:txBody>
        </p:sp>
        <p:sp>
          <p:nvSpPr>
            <p:cNvPr id="50" name="Rounded Rectangle 49"/>
            <p:cNvSpPr/>
            <p:nvPr/>
          </p:nvSpPr>
          <p:spPr>
            <a:xfrm>
              <a:off x="25374600" y="12268200"/>
              <a:ext cx="2286000" cy="381000"/>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err="1" smtClean="0"/>
                <a:t>ChemEd</a:t>
              </a:r>
              <a:r>
                <a:rPr lang="en-US" dirty="0" smtClean="0"/>
                <a:t> DL</a:t>
              </a:r>
              <a:endParaRPr lang="en-US" sz="1400" dirty="0"/>
            </a:p>
          </p:txBody>
        </p:sp>
        <p:cxnSp>
          <p:nvCxnSpPr>
            <p:cNvPr id="51" name="Shape 50"/>
            <p:cNvCxnSpPr>
              <a:stCxn id="49" idx="3"/>
              <a:endCxn id="44" idx="0"/>
            </p:cNvCxnSpPr>
            <p:nvPr/>
          </p:nvCxnSpPr>
          <p:spPr>
            <a:xfrm>
              <a:off x="30251400" y="14554200"/>
              <a:ext cx="114300" cy="914400"/>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Shape 51"/>
            <p:cNvCxnSpPr>
              <a:stCxn id="49" idx="1"/>
              <a:endCxn id="41" idx="0"/>
            </p:cNvCxnSpPr>
            <p:nvPr/>
          </p:nvCxnSpPr>
          <p:spPr>
            <a:xfrm rot="10800000" flipV="1">
              <a:off x="27736800" y="14554200"/>
              <a:ext cx="152400" cy="990600"/>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3" name="Elbow Connector 52"/>
            <p:cNvCxnSpPr>
              <a:stCxn id="41" idx="2"/>
              <a:endCxn id="40" idx="0"/>
            </p:cNvCxnSpPr>
            <p:nvPr/>
          </p:nvCxnSpPr>
          <p:spPr>
            <a:xfrm rot="5400000">
              <a:off x="27393900" y="16497300"/>
              <a:ext cx="685800" cy="1588"/>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4" name="Shape 53"/>
            <p:cNvCxnSpPr>
              <a:stCxn id="40" idx="3"/>
              <a:endCxn id="44" idx="2"/>
            </p:cNvCxnSpPr>
            <p:nvPr/>
          </p:nvCxnSpPr>
          <p:spPr>
            <a:xfrm flipV="1">
              <a:off x="28879800" y="16459200"/>
              <a:ext cx="1485900" cy="685800"/>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5" name="Elbow Connector 54"/>
            <p:cNvCxnSpPr>
              <a:stCxn id="45" idx="2"/>
              <a:endCxn id="46" idx="0"/>
            </p:cNvCxnSpPr>
            <p:nvPr/>
          </p:nvCxnSpPr>
          <p:spPr>
            <a:xfrm rot="5400000">
              <a:off x="26327100" y="10782300"/>
              <a:ext cx="381000" cy="1588"/>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6" name="Elbow Connector 55"/>
            <p:cNvCxnSpPr>
              <a:stCxn id="46" idx="2"/>
              <a:endCxn id="50" idx="0"/>
            </p:cNvCxnSpPr>
            <p:nvPr/>
          </p:nvCxnSpPr>
          <p:spPr>
            <a:xfrm rot="5400000">
              <a:off x="26365200" y="12115800"/>
              <a:ext cx="304800" cy="1588"/>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50" idx="2"/>
              <a:endCxn id="48" idx="0"/>
            </p:cNvCxnSpPr>
            <p:nvPr/>
          </p:nvCxnSpPr>
          <p:spPr>
            <a:xfrm rot="5400000">
              <a:off x="26327100" y="12839700"/>
              <a:ext cx="381000" cy="1588"/>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8" name="Shape 57"/>
            <p:cNvCxnSpPr>
              <a:stCxn id="48" idx="1"/>
              <a:endCxn id="62" idx="0"/>
            </p:cNvCxnSpPr>
            <p:nvPr/>
          </p:nvCxnSpPr>
          <p:spPr>
            <a:xfrm rot="10800000" flipV="1">
              <a:off x="25107900" y="13525500"/>
              <a:ext cx="495300" cy="647700"/>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9" name="Shape 58"/>
            <p:cNvCxnSpPr>
              <a:stCxn id="48" idx="3"/>
              <a:endCxn id="49" idx="0"/>
            </p:cNvCxnSpPr>
            <p:nvPr/>
          </p:nvCxnSpPr>
          <p:spPr>
            <a:xfrm>
              <a:off x="27432000" y="13525500"/>
              <a:ext cx="1638300" cy="419100"/>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0" name="Rectangle 59"/>
            <p:cNvSpPr/>
            <p:nvPr/>
          </p:nvSpPr>
          <p:spPr>
            <a:xfrm>
              <a:off x="26898600" y="18059400"/>
              <a:ext cx="1676400" cy="457200"/>
            </a:xfrm>
            <a:prstGeom prst="rect">
              <a:avLst/>
            </a:prstGeom>
          </p:spPr>
          <p:style>
            <a:lnRef idx="3">
              <a:schemeClr val="lt1"/>
            </a:lnRef>
            <a:fillRef idx="1">
              <a:schemeClr val="dk1"/>
            </a:fillRef>
            <a:effectRef idx="1">
              <a:schemeClr val="dk1"/>
            </a:effectRef>
            <a:fontRef idx="minor">
              <a:schemeClr val="lt1"/>
            </a:fontRef>
          </p:style>
          <p:txBody>
            <a:bodyPr rtlCol="0" anchor="t" anchorCtr="0"/>
            <a:lstStyle/>
            <a:p>
              <a:pPr algn="ctr"/>
              <a:r>
                <a:rPr lang="en-US" sz="1800" dirty="0" smtClean="0"/>
                <a:t>Save mol2 file</a:t>
              </a:r>
              <a:endParaRPr lang="en-US" sz="1800" dirty="0"/>
            </a:p>
          </p:txBody>
        </p:sp>
        <p:cxnSp>
          <p:nvCxnSpPr>
            <p:cNvPr id="61" name="Elbow Connector 60"/>
            <p:cNvCxnSpPr>
              <a:stCxn id="40" idx="2"/>
              <a:endCxn id="60" idx="0"/>
            </p:cNvCxnSpPr>
            <p:nvPr/>
          </p:nvCxnSpPr>
          <p:spPr>
            <a:xfrm rot="5400000">
              <a:off x="27432000" y="17754600"/>
              <a:ext cx="609600" cy="1588"/>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24307800" y="14173200"/>
              <a:ext cx="1600200" cy="889000"/>
            </a:xfrm>
            <a:prstGeom prst="rect">
              <a:avLst/>
            </a:prstGeom>
          </p:spPr>
          <p:style>
            <a:lnRef idx="1">
              <a:schemeClr val="accent3"/>
            </a:lnRef>
            <a:fillRef idx="3">
              <a:schemeClr val="accent3"/>
            </a:fillRef>
            <a:effectRef idx="2">
              <a:schemeClr val="accent3"/>
            </a:effectRef>
            <a:fontRef idx="minor">
              <a:schemeClr val="lt1"/>
            </a:fontRef>
          </p:style>
          <p:txBody>
            <a:bodyPr rtlCol="0" anchor="t" anchorCtr="0"/>
            <a:lstStyle/>
            <a:p>
              <a:pPr algn="ctr"/>
              <a:r>
                <a:rPr lang="en-US" sz="1800" dirty="0" smtClean="0">
                  <a:solidFill>
                    <a:schemeClr val="tx1"/>
                  </a:solidFill>
                </a:rPr>
                <a:t>Display</a:t>
              </a:r>
              <a:endParaRPr lang="en-US" sz="1800" dirty="0">
                <a:solidFill>
                  <a:schemeClr val="tx1"/>
                </a:solidFill>
              </a:endParaRPr>
            </a:p>
          </p:txBody>
        </p:sp>
        <p:sp>
          <p:nvSpPr>
            <p:cNvPr id="63" name="Flowchart: Terminator 62"/>
            <p:cNvSpPr/>
            <p:nvPr/>
          </p:nvSpPr>
          <p:spPr>
            <a:xfrm>
              <a:off x="24460200" y="14630400"/>
              <a:ext cx="1295400" cy="381000"/>
            </a:xfrm>
            <a:prstGeom prst="flowChartTerminator">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800" dirty="0" smtClean="0"/>
                <a:t>JMOL</a:t>
              </a:r>
              <a:endParaRPr lang="en-US" sz="1800" dirty="0"/>
            </a:p>
          </p:txBody>
        </p:sp>
      </p:grpSp>
      <p:graphicFrame>
        <p:nvGraphicFramePr>
          <p:cNvPr id="173" name="Object 98"/>
          <p:cNvGraphicFramePr>
            <a:graphicFrameLocks noChangeAspect="1"/>
          </p:cNvGraphicFramePr>
          <p:nvPr/>
        </p:nvGraphicFramePr>
        <p:xfrm>
          <a:off x="11887200" y="19659600"/>
          <a:ext cx="7467600" cy="5268913"/>
        </p:xfrm>
        <a:graphic>
          <a:graphicData uri="http://schemas.openxmlformats.org/presentationml/2006/ole">
            <p:oleObj spid="_x0000_s1026" name="Image" r:id="rId13" imgW="10819048" imgH="6450794" progId="">
              <p:embed/>
            </p:oleObj>
          </a:graphicData>
        </a:graphic>
      </p:graphicFrame>
      <p:graphicFrame>
        <p:nvGraphicFramePr>
          <p:cNvPr id="174" name="Object 99"/>
          <p:cNvGraphicFramePr>
            <a:graphicFrameLocks noChangeAspect="1"/>
          </p:cNvGraphicFramePr>
          <p:nvPr/>
        </p:nvGraphicFramePr>
        <p:xfrm>
          <a:off x="11963400" y="20269200"/>
          <a:ext cx="1803400" cy="1879600"/>
        </p:xfrm>
        <a:graphic>
          <a:graphicData uri="http://schemas.openxmlformats.org/presentationml/2006/ole">
            <p:oleObj spid="_x0000_s1027" name="Image" r:id="rId14" imgW="1803175" imgH="1879365" progId="">
              <p:embed/>
            </p:oleObj>
          </a:graphicData>
        </a:graphic>
      </p:graphicFrame>
      <p:sp>
        <p:nvSpPr>
          <p:cNvPr id="175" name="Text Box 103"/>
          <p:cNvSpPr txBox="1">
            <a:spLocks noChangeArrowheads="1"/>
          </p:cNvSpPr>
          <p:nvPr/>
        </p:nvSpPr>
        <p:spPr bwMode="auto">
          <a:xfrm>
            <a:off x="12954000" y="19126200"/>
            <a:ext cx="5562600" cy="457200"/>
          </a:xfrm>
          <a:prstGeom prst="rect">
            <a:avLst/>
          </a:prstGeom>
          <a:solidFill>
            <a:schemeClr val="tx1"/>
          </a:solidFill>
          <a:ln w="9525">
            <a:noFill/>
            <a:miter lim="800000"/>
            <a:headEnd/>
            <a:tailEnd/>
          </a:ln>
          <a:effectLst/>
        </p:spPr>
        <p:txBody>
          <a:bodyPr>
            <a:spAutoFit/>
          </a:bodyPr>
          <a:lstStyle/>
          <a:p>
            <a:pPr defTabSz="882650">
              <a:spcBef>
                <a:spcPct val="50000"/>
              </a:spcBef>
            </a:pPr>
            <a:r>
              <a:rPr lang="en-US" sz="2400" b="1" dirty="0">
                <a:solidFill>
                  <a:schemeClr val="bg1"/>
                </a:solidFill>
              </a:rPr>
              <a:t>WHG Word Management Features</a:t>
            </a:r>
          </a:p>
        </p:txBody>
      </p:sp>
      <p:sp>
        <p:nvSpPr>
          <p:cNvPr id="176" name="Text Box 104"/>
          <p:cNvSpPr txBox="1">
            <a:spLocks noChangeArrowheads="1"/>
          </p:cNvSpPr>
          <p:nvPr/>
        </p:nvSpPr>
        <p:spPr bwMode="auto">
          <a:xfrm>
            <a:off x="16078200" y="21564600"/>
            <a:ext cx="4191000" cy="457200"/>
          </a:xfrm>
          <a:prstGeom prst="rect">
            <a:avLst/>
          </a:prstGeom>
          <a:solidFill>
            <a:schemeClr val="tx1"/>
          </a:solidFill>
          <a:ln w="9525">
            <a:noFill/>
            <a:miter lim="800000"/>
            <a:headEnd/>
            <a:tailEnd/>
          </a:ln>
          <a:effectLst/>
        </p:spPr>
        <p:txBody>
          <a:bodyPr>
            <a:spAutoFit/>
          </a:bodyPr>
          <a:lstStyle/>
          <a:p>
            <a:pPr defTabSz="882650">
              <a:spcBef>
                <a:spcPct val="50000"/>
              </a:spcBef>
            </a:pPr>
            <a:r>
              <a:rPr lang="en-US" sz="2400" b="1" dirty="0">
                <a:solidFill>
                  <a:schemeClr val="bg1"/>
                </a:solidFill>
              </a:rPr>
              <a:t>Chemical Identifier Field</a:t>
            </a:r>
          </a:p>
        </p:txBody>
      </p:sp>
      <p:sp>
        <p:nvSpPr>
          <p:cNvPr id="177" name="Oval 84"/>
          <p:cNvSpPr>
            <a:spLocks noChangeArrowheads="1"/>
          </p:cNvSpPr>
          <p:nvPr/>
        </p:nvSpPr>
        <p:spPr bwMode="auto">
          <a:xfrm>
            <a:off x="14173200" y="23088600"/>
            <a:ext cx="3124200" cy="457200"/>
          </a:xfrm>
          <a:prstGeom prst="ellipse">
            <a:avLst/>
          </a:prstGeom>
          <a:noFill/>
          <a:ln w="57150">
            <a:solidFill>
              <a:schemeClr val="tx1"/>
            </a:solidFill>
            <a:round/>
            <a:headEnd/>
            <a:tailEnd/>
          </a:ln>
        </p:spPr>
        <p:txBody>
          <a:bodyPr wrap="none" lIns="85469" tIns="42734" rIns="85469" bIns="42734" anchor="ctr"/>
          <a:lstStyle/>
          <a:p>
            <a:pPr defTabSz="854075"/>
            <a:endParaRPr lang="en-US"/>
          </a:p>
        </p:txBody>
      </p:sp>
      <p:sp>
        <p:nvSpPr>
          <p:cNvPr id="178" name="Line 106"/>
          <p:cNvSpPr>
            <a:spLocks noChangeShapeType="1"/>
          </p:cNvSpPr>
          <p:nvPr/>
        </p:nvSpPr>
        <p:spPr bwMode="auto">
          <a:xfrm flipH="1">
            <a:off x="16535400" y="21945600"/>
            <a:ext cx="1066800" cy="1143000"/>
          </a:xfrm>
          <a:prstGeom prst="line">
            <a:avLst/>
          </a:prstGeom>
          <a:noFill/>
          <a:ln w="38100">
            <a:solidFill>
              <a:schemeClr val="tx1"/>
            </a:solidFill>
            <a:round/>
            <a:headEnd/>
            <a:tailEnd type="triangle" w="med" len="med"/>
          </a:ln>
          <a:effectLst/>
        </p:spPr>
        <p:txBody>
          <a:bodyPr/>
          <a:lstStyle/>
          <a:p>
            <a:endParaRPr lang="en-US"/>
          </a:p>
        </p:txBody>
      </p:sp>
      <p:pic>
        <p:nvPicPr>
          <p:cNvPr id="1029" name="Picture 5"/>
          <p:cNvPicPr>
            <a:picLocks noChangeAspect="1" noChangeArrowheads="1"/>
          </p:cNvPicPr>
          <p:nvPr/>
        </p:nvPicPr>
        <p:blipFill>
          <a:blip r:embed="rId15" cstate="print"/>
          <a:srcRect/>
          <a:stretch>
            <a:fillRect/>
          </a:stretch>
        </p:blipFill>
        <p:spPr bwMode="auto">
          <a:xfrm>
            <a:off x="26498550" y="14478000"/>
            <a:ext cx="6572250" cy="6210985"/>
          </a:xfrm>
          <a:prstGeom prst="rect">
            <a:avLst/>
          </a:prstGeom>
          <a:noFill/>
          <a:ln w="9525">
            <a:noFill/>
            <a:miter lim="800000"/>
            <a:headEnd/>
            <a:tailEnd/>
          </a:ln>
        </p:spPr>
      </p:pic>
      <p:pic>
        <p:nvPicPr>
          <p:cNvPr id="1028" name="Picture 4"/>
          <p:cNvPicPr>
            <a:picLocks noChangeAspect="1" noChangeArrowheads="1"/>
          </p:cNvPicPr>
          <p:nvPr/>
        </p:nvPicPr>
        <p:blipFill>
          <a:blip r:embed="rId16" cstate="print"/>
          <a:srcRect/>
          <a:stretch>
            <a:fillRect/>
          </a:stretch>
        </p:blipFill>
        <p:spPr bwMode="auto">
          <a:xfrm>
            <a:off x="30403800" y="17602200"/>
            <a:ext cx="3886200" cy="3551587"/>
          </a:xfrm>
          <a:prstGeom prst="rect">
            <a:avLst/>
          </a:prstGeom>
          <a:noFill/>
          <a:ln w="9525">
            <a:noFill/>
            <a:miter lim="800000"/>
            <a:headEnd/>
            <a:tailEnd/>
          </a:ln>
        </p:spPr>
      </p:pic>
      <p:grpSp>
        <p:nvGrpSpPr>
          <p:cNvPr id="242" name="Group 241"/>
          <p:cNvGrpSpPr/>
          <p:nvPr/>
        </p:nvGrpSpPr>
        <p:grpSpPr>
          <a:xfrm>
            <a:off x="1066800" y="21183600"/>
            <a:ext cx="12486119" cy="8950076"/>
            <a:chOff x="457200" y="25374600"/>
            <a:chExt cx="12639323" cy="8865323"/>
          </a:xfrm>
        </p:grpSpPr>
        <p:sp>
          <p:nvSpPr>
            <p:cNvPr id="215" name="Rectangle 214"/>
            <p:cNvSpPr/>
            <p:nvPr/>
          </p:nvSpPr>
          <p:spPr>
            <a:xfrm>
              <a:off x="914399" y="27482800"/>
              <a:ext cx="4542503" cy="3244850"/>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pPr algn="ctr"/>
              <a:r>
                <a:rPr lang="en-US" dirty="0" smtClean="0"/>
                <a:t>Question Answering System </a:t>
              </a:r>
              <a:endParaRPr lang="en-US" dirty="0"/>
            </a:p>
          </p:txBody>
        </p:sp>
        <p:sp>
          <p:nvSpPr>
            <p:cNvPr id="216" name="Rounded Rectangle 215"/>
            <p:cNvSpPr/>
            <p:nvPr/>
          </p:nvSpPr>
          <p:spPr>
            <a:xfrm>
              <a:off x="3480619" y="28117800"/>
              <a:ext cx="1548581" cy="1970088"/>
            </a:xfrm>
            <a:prstGeom prst="round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1800" dirty="0" smtClean="0"/>
                <a:t>Score and Rank</a:t>
              </a:r>
              <a:endParaRPr lang="en-US" sz="1800" dirty="0"/>
            </a:p>
          </p:txBody>
        </p:sp>
        <p:sp>
          <p:nvSpPr>
            <p:cNvPr id="217" name="Rectangle 216"/>
            <p:cNvSpPr/>
            <p:nvPr/>
          </p:nvSpPr>
          <p:spPr>
            <a:xfrm>
              <a:off x="914399" y="25374600"/>
              <a:ext cx="4542503" cy="2057400"/>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pPr algn="ctr"/>
              <a:r>
                <a:rPr lang="en-US" dirty="0" smtClean="0"/>
                <a:t>Document Management</a:t>
              </a:r>
              <a:endParaRPr lang="en-US" dirty="0"/>
            </a:p>
          </p:txBody>
        </p:sp>
        <p:cxnSp>
          <p:nvCxnSpPr>
            <p:cNvPr id="218" name="Straight Connector 217"/>
            <p:cNvCxnSpPr/>
            <p:nvPr/>
          </p:nvCxnSpPr>
          <p:spPr>
            <a:xfrm rot="5400000" flipH="1" flipV="1">
              <a:off x="3238503" y="28155899"/>
              <a:ext cx="5257800" cy="3"/>
            </a:xfrm>
            <a:prstGeom prst="line">
              <a:avLst/>
            </a:prstGeom>
            <a:ln/>
          </p:spPr>
          <p:style>
            <a:lnRef idx="1">
              <a:schemeClr val="dk1"/>
            </a:lnRef>
            <a:fillRef idx="2">
              <a:schemeClr val="dk1"/>
            </a:fillRef>
            <a:effectRef idx="1">
              <a:schemeClr val="dk1"/>
            </a:effectRef>
            <a:fontRef idx="minor">
              <a:schemeClr val="dk1"/>
            </a:fontRef>
          </p:style>
        </p:cxnSp>
        <p:sp>
          <p:nvSpPr>
            <p:cNvPr id="219" name="Rectangle 218"/>
            <p:cNvSpPr/>
            <p:nvPr/>
          </p:nvSpPr>
          <p:spPr>
            <a:xfrm>
              <a:off x="6400800" y="25927050"/>
              <a:ext cx="3200400" cy="4171950"/>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pPr algn="ctr"/>
              <a:r>
                <a:rPr lang="en-US" dirty="0" err="1" smtClean="0"/>
                <a:t>HyperGlossary</a:t>
              </a:r>
              <a:endParaRPr lang="en-US" dirty="0"/>
            </a:p>
          </p:txBody>
        </p:sp>
        <p:sp>
          <p:nvSpPr>
            <p:cNvPr id="220" name="Cloud 219"/>
            <p:cNvSpPr/>
            <p:nvPr/>
          </p:nvSpPr>
          <p:spPr>
            <a:xfrm>
              <a:off x="9173452" y="31110960"/>
              <a:ext cx="3923071" cy="3128963"/>
            </a:xfrm>
            <a:prstGeom prst="cloud">
              <a:avLst/>
            </a:prstGeom>
          </p:spPr>
          <p:style>
            <a:lnRef idx="1">
              <a:schemeClr val="dk1"/>
            </a:lnRef>
            <a:fillRef idx="2">
              <a:schemeClr val="dk1"/>
            </a:fillRef>
            <a:effectRef idx="1">
              <a:schemeClr val="dk1"/>
            </a:effectRef>
            <a:fontRef idx="minor">
              <a:schemeClr val="dk1"/>
            </a:fontRef>
          </p:style>
          <p:txBody>
            <a:bodyPr rtlCol="0" anchor="t" anchorCtr="0"/>
            <a:lstStyle/>
            <a:p>
              <a:pPr algn="ctr"/>
              <a:r>
                <a:rPr lang="en-US" dirty="0" smtClean="0"/>
                <a:t>External Sources</a:t>
              </a:r>
              <a:endParaRPr lang="en-US" dirty="0"/>
            </a:p>
          </p:txBody>
        </p:sp>
        <p:sp>
          <p:nvSpPr>
            <p:cNvPr id="221" name="Down Arrow 220"/>
            <p:cNvSpPr/>
            <p:nvPr/>
          </p:nvSpPr>
          <p:spPr>
            <a:xfrm rot="16200000">
              <a:off x="5587151" y="28132522"/>
              <a:ext cx="811213" cy="1445342"/>
            </a:xfrm>
            <a:prstGeom prst="downArrow">
              <a:avLst/>
            </a:prstGeom>
            <a:effectLst>
              <a:glow rad="101600">
                <a:schemeClr val="accent4">
                  <a:satMod val="175000"/>
                  <a:alpha val="40000"/>
                </a:schemeClr>
              </a:glow>
              <a:outerShdw blurRad="40000" dist="20000" dir="5400000" rotWithShape="0">
                <a:srgbClr val="000000">
                  <a:alpha val="38000"/>
                </a:srgbClr>
              </a:outerShdw>
            </a:effectLst>
            <a:scene3d>
              <a:camera prst="orthographicFront"/>
              <a:lightRig rig="threePt" dir="t"/>
            </a:scene3d>
            <a:sp3d>
              <a:bevelT w="165100" prst="coolSlant"/>
            </a:sp3d>
          </p:spPr>
          <p:style>
            <a:lnRef idx="1">
              <a:schemeClr val="dk1"/>
            </a:lnRef>
            <a:fillRef idx="2">
              <a:schemeClr val="dk1"/>
            </a:fillRef>
            <a:effectRef idx="1">
              <a:schemeClr val="dk1"/>
            </a:effectRef>
            <a:fontRef idx="minor">
              <a:schemeClr val="dk1"/>
            </a:fontRef>
          </p:style>
          <p:txBody>
            <a:bodyPr vert="vert" rtlCol="0" anchor="ctr"/>
            <a:lstStyle/>
            <a:p>
              <a:pPr algn="ctr"/>
              <a:r>
                <a:rPr lang="en-US" sz="1800" dirty="0" smtClean="0"/>
                <a:t>Answers</a:t>
              </a:r>
              <a:endParaRPr lang="en-US" sz="1800" dirty="0"/>
            </a:p>
          </p:txBody>
        </p:sp>
        <p:sp>
          <p:nvSpPr>
            <p:cNvPr id="222" name="Flowchart: Magnetic Disk 221"/>
            <p:cNvSpPr/>
            <p:nvPr/>
          </p:nvSpPr>
          <p:spPr>
            <a:xfrm>
              <a:off x="990600" y="25849262"/>
              <a:ext cx="2374490" cy="1506538"/>
            </a:xfrm>
            <a:prstGeom prst="flowChartMagneticDisk">
              <a:avLst/>
            </a:prstGeom>
          </p:spPr>
          <p:style>
            <a:lnRef idx="1">
              <a:schemeClr val="dk1"/>
            </a:lnRef>
            <a:fillRef idx="1002">
              <a:schemeClr val="lt2"/>
            </a:fillRef>
            <a:effectRef idx="1">
              <a:schemeClr val="dk1"/>
            </a:effectRef>
            <a:fontRef idx="minor">
              <a:schemeClr val="dk1"/>
            </a:fontRef>
          </p:style>
          <p:txBody>
            <a:bodyPr rtlCol="0" anchor="t" anchorCtr="0"/>
            <a:lstStyle/>
            <a:p>
              <a:pPr algn="ctr"/>
              <a:r>
                <a:rPr lang="en-US" sz="1800" dirty="0" smtClean="0"/>
                <a:t>Document</a:t>
              </a:r>
            </a:p>
            <a:p>
              <a:pPr algn="ctr"/>
              <a:r>
                <a:rPr lang="en-US" sz="1800" dirty="0" smtClean="0"/>
                <a:t>Representations</a:t>
              </a:r>
            </a:p>
            <a:p>
              <a:pPr algn="ctr"/>
              <a:endParaRPr lang="en-US" sz="1800" dirty="0"/>
            </a:p>
          </p:txBody>
        </p:sp>
        <p:sp>
          <p:nvSpPr>
            <p:cNvPr id="223" name="Rounded Rectangle 222"/>
            <p:cNvSpPr/>
            <p:nvPr/>
          </p:nvSpPr>
          <p:spPr>
            <a:xfrm>
              <a:off x="6921910" y="28136850"/>
              <a:ext cx="2374490" cy="1295400"/>
            </a:xfrm>
            <a:prstGeom prst="round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1800" dirty="0" smtClean="0"/>
                <a:t>Parse and Identify Glossary Terms</a:t>
              </a:r>
              <a:endParaRPr lang="en-US" sz="1800" dirty="0"/>
            </a:p>
          </p:txBody>
        </p:sp>
        <p:cxnSp>
          <p:nvCxnSpPr>
            <p:cNvPr id="224" name="Straight Connector 223"/>
            <p:cNvCxnSpPr/>
            <p:nvPr/>
          </p:nvCxnSpPr>
          <p:spPr>
            <a:xfrm>
              <a:off x="457200" y="30960003"/>
              <a:ext cx="7949381" cy="0"/>
            </a:xfrm>
            <a:prstGeom prst="line">
              <a:avLst/>
            </a:prstGeom>
            <a:ln w="50800">
              <a:prstDash val="dash"/>
            </a:ln>
          </p:spPr>
          <p:style>
            <a:lnRef idx="1">
              <a:schemeClr val="dk1"/>
            </a:lnRef>
            <a:fillRef idx="2">
              <a:schemeClr val="dk1"/>
            </a:fillRef>
            <a:effectRef idx="1">
              <a:schemeClr val="dk1"/>
            </a:effectRef>
            <a:fontRef idx="minor">
              <a:schemeClr val="dk1"/>
            </a:fontRef>
          </p:style>
        </p:cxnSp>
        <p:sp>
          <p:nvSpPr>
            <p:cNvPr id="225" name="Rectangle 224"/>
            <p:cNvSpPr/>
            <p:nvPr/>
          </p:nvSpPr>
          <p:spPr>
            <a:xfrm>
              <a:off x="1371599" y="31246043"/>
              <a:ext cx="6194322" cy="1676400"/>
            </a:xfrm>
            <a:prstGeom prst="rect">
              <a:avLst/>
            </a:prstGeom>
          </p:spPr>
          <p:style>
            <a:lnRef idx="1">
              <a:schemeClr val="dk1"/>
            </a:lnRef>
            <a:fillRef idx="2">
              <a:schemeClr val="dk1"/>
            </a:fillRef>
            <a:effectRef idx="1">
              <a:schemeClr val="dk1"/>
            </a:effectRef>
            <a:fontRef idx="minor">
              <a:schemeClr val="dk1"/>
            </a:fontRef>
          </p:style>
          <p:txBody>
            <a:bodyPr rtlCol="0" anchor="t" anchorCtr="0"/>
            <a:lstStyle/>
            <a:p>
              <a:pPr algn="ctr"/>
              <a:r>
                <a:rPr lang="en-US" dirty="0" smtClean="0"/>
                <a:t>Client Browser</a:t>
              </a:r>
              <a:endParaRPr lang="en-US" dirty="0"/>
            </a:p>
          </p:txBody>
        </p:sp>
        <p:sp>
          <p:nvSpPr>
            <p:cNvPr id="226" name="Up Arrow 225"/>
            <p:cNvSpPr/>
            <p:nvPr/>
          </p:nvSpPr>
          <p:spPr>
            <a:xfrm>
              <a:off x="1752600" y="30022800"/>
              <a:ext cx="825910" cy="1371600"/>
            </a:xfrm>
            <a:prstGeom prst="upArrow">
              <a:avLst/>
            </a:prstGeom>
            <a:effectLst>
              <a:glow rad="101600">
                <a:schemeClr val="accent4">
                  <a:satMod val="175000"/>
                  <a:alpha val="40000"/>
                </a:schemeClr>
              </a:glow>
              <a:outerShdw blurRad="40000" dist="20000" dir="5400000" rotWithShape="0">
                <a:srgbClr val="000000">
                  <a:alpha val="38000"/>
                </a:srgbClr>
              </a:outerShdw>
            </a:effectLst>
            <a:scene3d>
              <a:camera prst="orthographicFront"/>
              <a:lightRig rig="threePt" dir="t"/>
            </a:scene3d>
            <a:sp3d>
              <a:bevelT w="165100" prst="coolSlant"/>
            </a:sp3d>
          </p:spPr>
          <p:style>
            <a:lnRef idx="1">
              <a:schemeClr val="dk1"/>
            </a:lnRef>
            <a:fillRef idx="2">
              <a:schemeClr val="dk1"/>
            </a:fillRef>
            <a:effectRef idx="1">
              <a:schemeClr val="dk1"/>
            </a:effectRef>
            <a:fontRef idx="minor">
              <a:schemeClr val="dk1"/>
            </a:fontRef>
          </p:style>
          <p:txBody>
            <a:bodyPr vert="vert270" rtlCol="0" anchor="ctr"/>
            <a:lstStyle/>
            <a:p>
              <a:pPr algn="ctr"/>
              <a:endParaRPr lang="en-US" sz="1800" dirty="0"/>
            </a:p>
          </p:txBody>
        </p:sp>
        <p:sp>
          <p:nvSpPr>
            <p:cNvPr id="227" name="Left Arrow 226"/>
            <p:cNvSpPr/>
            <p:nvPr/>
          </p:nvSpPr>
          <p:spPr>
            <a:xfrm rot="16200000">
              <a:off x="6072772" y="30286912"/>
              <a:ext cx="1506539" cy="825916"/>
            </a:xfrm>
            <a:prstGeom prst="leftArrow">
              <a:avLst/>
            </a:prstGeom>
            <a:effectLst>
              <a:glow rad="101600">
                <a:schemeClr val="accent4">
                  <a:satMod val="175000"/>
                  <a:alpha val="40000"/>
                </a:schemeClr>
              </a:glow>
              <a:outerShdw blurRad="40000" dist="20000" dir="5400000" rotWithShape="0">
                <a:srgbClr val="000000">
                  <a:alpha val="38000"/>
                </a:srgbClr>
              </a:outerShdw>
            </a:effectLst>
            <a:scene3d>
              <a:camera prst="orthographicFront"/>
              <a:lightRig rig="threePt" dir="t"/>
            </a:scene3d>
            <a:sp3d>
              <a:bevelT w="165100" prst="coolSlant"/>
            </a:sp3d>
          </p:spPr>
          <p:style>
            <a:lnRef idx="1">
              <a:schemeClr val="dk1"/>
            </a:lnRef>
            <a:fillRef idx="2">
              <a:schemeClr val="dk1"/>
            </a:fillRef>
            <a:effectRef idx="1">
              <a:schemeClr val="dk1"/>
            </a:effectRef>
            <a:fontRef idx="minor">
              <a:schemeClr val="dk1"/>
            </a:fontRef>
          </p:style>
          <p:txBody>
            <a:bodyPr rtlCol="0" anchor="ctr"/>
            <a:lstStyle/>
            <a:p>
              <a:pPr algn="ctr"/>
              <a:endParaRPr lang="en-US" sz="1800" dirty="0"/>
            </a:p>
          </p:txBody>
        </p:sp>
        <p:sp>
          <p:nvSpPr>
            <p:cNvPr id="228" name="Rectangle 227"/>
            <p:cNvSpPr/>
            <p:nvPr/>
          </p:nvSpPr>
          <p:spPr>
            <a:xfrm>
              <a:off x="1219200" y="28422600"/>
              <a:ext cx="1981200" cy="1295400"/>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1800" dirty="0" smtClean="0"/>
                <a:t>Search Agents</a:t>
              </a:r>
              <a:endParaRPr lang="en-US" sz="1800" dirty="0"/>
            </a:p>
          </p:txBody>
        </p:sp>
        <p:sp>
          <p:nvSpPr>
            <p:cNvPr id="229" name="Flowchart: Magnetic Disk 228"/>
            <p:cNvSpPr/>
            <p:nvPr/>
          </p:nvSpPr>
          <p:spPr>
            <a:xfrm>
              <a:off x="7162800" y="26460450"/>
              <a:ext cx="1548581" cy="1274763"/>
            </a:xfrm>
            <a:prstGeom prst="flowChartMagneticDisk">
              <a:avLst/>
            </a:prstGeom>
          </p:spPr>
          <p:style>
            <a:lnRef idx="1">
              <a:schemeClr val="dk1"/>
            </a:lnRef>
            <a:fillRef idx="1002">
              <a:schemeClr val="lt2"/>
            </a:fillRef>
            <a:effectRef idx="1">
              <a:schemeClr val="dk1"/>
            </a:effectRef>
            <a:fontRef idx="minor">
              <a:schemeClr val="dk1"/>
            </a:fontRef>
          </p:style>
          <p:txBody>
            <a:bodyPr rtlCol="0" anchor="ctr"/>
            <a:lstStyle/>
            <a:p>
              <a:pPr algn="ctr"/>
              <a:r>
                <a:rPr lang="en-US" sz="1800" dirty="0" smtClean="0"/>
                <a:t>Glossaries</a:t>
              </a:r>
              <a:endParaRPr lang="en-US" sz="1800" dirty="0"/>
            </a:p>
          </p:txBody>
        </p:sp>
        <p:sp>
          <p:nvSpPr>
            <p:cNvPr id="230" name="Up-Down Arrow 229"/>
            <p:cNvSpPr/>
            <p:nvPr/>
          </p:nvSpPr>
          <p:spPr>
            <a:xfrm rot="16200000">
              <a:off x="8065588" y="31385020"/>
              <a:ext cx="722671" cy="1748347"/>
            </a:xfrm>
            <a:prstGeom prst="upDownArrow">
              <a:avLst/>
            </a:prstGeom>
            <a:effectLst>
              <a:glow rad="101600">
                <a:schemeClr val="accent4">
                  <a:satMod val="175000"/>
                  <a:alpha val="40000"/>
                </a:schemeClr>
              </a:glow>
              <a:outerShdw blurRad="40000" dist="20000" dir="5400000" rotWithShape="0">
                <a:srgbClr val="000000">
                  <a:alpha val="38000"/>
                </a:srgbClr>
              </a:outerShdw>
            </a:effectLst>
            <a:scene3d>
              <a:camera prst="orthographicFront"/>
              <a:lightRig rig="threePt" dir="t"/>
            </a:scene3d>
            <a:sp3d>
              <a:bevelT w="165100" prst="coolSlant"/>
            </a:sp3d>
          </p:spPr>
          <p:style>
            <a:lnRef idx="1">
              <a:schemeClr val="dk1"/>
            </a:lnRef>
            <a:fillRef idx="2">
              <a:schemeClr val="dk1"/>
            </a:fillRef>
            <a:effectRef idx="1">
              <a:schemeClr val="dk1"/>
            </a:effectRef>
            <a:fontRef idx="minor">
              <a:schemeClr val="dk1"/>
            </a:fontRef>
          </p:style>
          <p:txBody>
            <a:bodyPr rtlCol="0" anchor="ctr"/>
            <a:lstStyle/>
            <a:p>
              <a:pPr algn="ctr"/>
              <a:endParaRPr lang="en-US" sz="1800"/>
            </a:p>
          </p:txBody>
        </p:sp>
        <p:sp>
          <p:nvSpPr>
            <p:cNvPr id="231" name="Flowchart: Internal Storage 230"/>
            <p:cNvSpPr/>
            <p:nvPr/>
          </p:nvSpPr>
          <p:spPr>
            <a:xfrm>
              <a:off x="5791200" y="31489650"/>
              <a:ext cx="1548581" cy="1176338"/>
            </a:xfrm>
            <a:prstGeom prst="flowChartInternalStorag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smtClean="0"/>
                <a:t>Results</a:t>
              </a:r>
            </a:p>
            <a:p>
              <a:pPr algn="ctr"/>
              <a:r>
                <a:rPr lang="en-US" sz="1800" dirty="0" smtClean="0">
                  <a:latin typeface="Times New Roman" pitchFamily="18" charset="0"/>
                  <a:cs typeface="Times New Roman" pitchFamily="18" charset="0"/>
                </a:rPr>
                <a:t>Marked-Up Answers</a:t>
              </a:r>
              <a:endParaRPr lang="en-US" sz="1800" dirty="0">
                <a:latin typeface="Times New Roman" pitchFamily="18" charset="0"/>
                <a:cs typeface="Times New Roman" pitchFamily="18" charset="0"/>
              </a:endParaRPr>
            </a:p>
          </p:txBody>
        </p:sp>
        <p:sp>
          <p:nvSpPr>
            <p:cNvPr id="232" name="Flowchart: Terminator 231"/>
            <p:cNvSpPr/>
            <p:nvPr/>
          </p:nvSpPr>
          <p:spPr>
            <a:xfrm>
              <a:off x="1676400" y="31775400"/>
              <a:ext cx="1600200" cy="542925"/>
            </a:xfrm>
            <a:prstGeom prst="flowChartTerminator">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800" dirty="0" smtClean="0"/>
                <a:t>Question</a:t>
              </a:r>
              <a:endParaRPr lang="en-US" sz="1800" dirty="0"/>
            </a:p>
          </p:txBody>
        </p:sp>
        <p:sp>
          <p:nvSpPr>
            <p:cNvPr id="233" name="Flowchart: Multidocument 232"/>
            <p:cNvSpPr/>
            <p:nvPr/>
          </p:nvSpPr>
          <p:spPr>
            <a:xfrm>
              <a:off x="10099071" y="32016702"/>
              <a:ext cx="1961536" cy="1622426"/>
            </a:xfrm>
            <a:prstGeom prst="flowChartMultidocumen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800" dirty="0" err="1" smtClean="0"/>
                <a:t>ChemEd</a:t>
              </a:r>
              <a:r>
                <a:rPr lang="en-US" sz="1800" dirty="0" smtClean="0"/>
                <a:t> DL</a:t>
              </a:r>
            </a:p>
            <a:p>
              <a:pPr algn="ctr"/>
              <a:r>
                <a:rPr lang="en-US" sz="1800" dirty="0" err="1" smtClean="0"/>
                <a:t>PubChem</a:t>
              </a:r>
              <a:endParaRPr lang="en-US" sz="1800" dirty="0" smtClean="0"/>
            </a:p>
            <a:p>
              <a:pPr algn="ctr"/>
              <a:r>
                <a:rPr lang="en-US" sz="1800" dirty="0" smtClean="0"/>
                <a:t>NCBI</a:t>
              </a:r>
              <a:endParaRPr lang="en-US" sz="1800" dirty="0"/>
            </a:p>
          </p:txBody>
        </p:sp>
        <p:sp>
          <p:nvSpPr>
            <p:cNvPr id="234" name="Rounded Rectangle 233"/>
            <p:cNvSpPr/>
            <p:nvPr/>
          </p:nvSpPr>
          <p:spPr>
            <a:xfrm>
              <a:off x="3475703" y="25984200"/>
              <a:ext cx="1858297" cy="1271588"/>
            </a:xfrm>
            <a:prstGeom prst="round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1800" dirty="0" smtClean="0"/>
                <a:t>Knowledge Base</a:t>
              </a:r>
              <a:endParaRPr lang="en-US" sz="1800" dirty="0"/>
            </a:p>
          </p:txBody>
        </p:sp>
      </p:grpSp>
      <p:sp>
        <p:nvSpPr>
          <p:cNvPr id="245" name="Text Box 6"/>
          <p:cNvSpPr txBox="1">
            <a:spLocks noChangeArrowheads="1"/>
          </p:cNvSpPr>
          <p:nvPr/>
        </p:nvSpPr>
        <p:spPr bwMode="auto">
          <a:xfrm>
            <a:off x="838200" y="19215100"/>
            <a:ext cx="9733630" cy="825500"/>
          </a:xfrm>
          <a:prstGeom prst="rect">
            <a:avLst/>
          </a:prstGeom>
          <a:ln w="9360">
            <a:solidFill>
              <a:srgbClr val="000000"/>
            </a:solidFill>
            <a:miter lim="800000"/>
            <a:headEnd/>
            <a:tailEnd/>
          </a:ln>
          <a:effectLst/>
        </p:spPr>
        <p:style>
          <a:lnRef idx="0">
            <a:scrgbClr r="0" g="0" b="0"/>
          </a:lnRef>
          <a:fillRef idx="1002">
            <a:schemeClr val="dk2"/>
          </a:fillRef>
          <a:effectRef idx="0">
            <a:scrgbClr r="0" g="0" b="0"/>
          </a:effectRef>
          <a:fontRef idx="major"/>
        </p:style>
        <p:txBody>
          <a:bodyPr wrap="square" lIns="90000" tIns="46800" rIns="90000" bIns="46800">
            <a:spAutoFit/>
          </a:bodyPr>
          <a:lstStyle/>
          <a:p>
            <a:pPr algn="ctr" eaLnBrk="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Lst>
            </a:pPr>
            <a:r>
              <a:rPr lang="en-US" sz="4800" b="1" dirty="0" smtClean="0">
                <a:solidFill>
                  <a:srgbClr val="FF0000"/>
                </a:solidFill>
              </a:rPr>
              <a:t>SYSTEM DIAGRAM</a:t>
            </a:r>
            <a:endParaRPr lang="en-US" sz="4800" b="1" dirty="0">
              <a:solidFill>
                <a:srgbClr val="FF0000"/>
              </a:solidFill>
            </a:endParaRPr>
          </a:p>
        </p:txBody>
      </p:sp>
      <p:sp>
        <p:nvSpPr>
          <p:cNvPr id="246" name="TextBox 245"/>
          <p:cNvSpPr txBox="1"/>
          <p:nvPr/>
        </p:nvSpPr>
        <p:spPr>
          <a:xfrm>
            <a:off x="990600" y="6392882"/>
            <a:ext cx="9601200" cy="3170099"/>
          </a:xfrm>
          <a:prstGeom prst="rect">
            <a:avLst/>
          </a:prstGeom>
          <a:noFill/>
          <a:ln w="12700">
            <a:solidFill>
              <a:srgbClr val="C00000"/>
            </a:solidFill>
          </a:ln>
          <a:effectLst>
            <a:glow rad="139700">
              <a:schemeClr val="accent4">
                <a:satMod val="175000"/>
                <a:alpha val="40000"/>
              </a:schemeClr>
            </a:glow>
          </a:effectLst>
        </p:spPr>
        <p:txBody>
          <a:bodyPr wrap="square" lIns="365760" tIns="182880" rIns="365760" bIns="182880" rtlCol="0">
            <a:spAutoFit/>
          </a:bodyPr>
          <a:lstStyle/>
          <a:p>
            <a:r>
              <a:rPr lang="en-US" sz="2600" dirty="0" smtClean="0">
                <a:solidFill>
                  <a:srgbClr val="000000"/>
                </a:solidFill>
              </a:rPr>
              <a:t>In clinical and biomedical settings researchers use specialized search engines to acquire answers to technical questions or to quickly get verification of experimental results.  The outcome of such queries result in the reading and scanning of multiple Web pages and documents.  Question answering (QA) is a specialized type of information retrieval with the aim of returning precise short answers to queries posed as natural language questions</a:t>
            </a:r>
          </a:p>
        </p:txBody>
      </p:sp>
      <p:grpSp>
        <p:nvGrpSpPr>
          <p:cNvPr id="252" name="Group 251"/>
          <p:cNvGrpSpPr/>
          <p:nvPr/>
        </p:nvGrpSpPr>
        <p:grpSpPr>
          <a:xfrm>
            <a:off x="10134600" y="10210800"/>
            <a:ext cx="8839200" cy="6172199"/>
            <a:chOff x="9906000" y="10287000"/>
            <a:chExt cx="8839200" cy="6172199"/>
          </a:xfrm>
        </p:grpSpPr>
        <p:grpSp>
          <p:nvGrpSpPr>
            <p:cNvPr id="168" name="Group 167"/>
            <p:cNvGrpSpPr/>
            <p:nvPr/>
          </p:nvGrpSpPr>
          <p:grpSpPr>
            <a:xfrm>
              <a:off x="9906000" y="10287000"/>
              <a:ext cx="8839200" cy="6172199"/>
              <a:chOff x="11264632" y="11825177"/>
              <a:chExt cx="9779540" cy="6746358"/>
            </a:xfrm>
          </p:grpSpPr>
          <p:sp>
            <p:nvSpPr>
              <p:cNvPr id="99" name="Rectangle 98"/>
              <p:cNvSpPr/>
              <p:nvPr/>
            </p:nvSpPr>
            <p:spPr>
              <a:xfrm>
                <a:off x="12649199" y="17405498"/>
                <a:ext cx="7010400" cy="1166037"/>
              </a:xfrm>
              <a:prstGeom prst="rect">
                <a:avLst/>
              </a:prstGeom>
            </p:spPr>
            <p:style>
              <a:lnRef idx="1">
                <a:schemeClr val="accent3"/>
              </a:lnRef>
              <a:fillRef idx="3">
                <a:schemeClr val="accent3"/>
              </a:fillRef>
              <a:effectRef idx="2">
                <a:schemeClr val="accent3"/>
              </a:effectRef>
              <a:fontRef idx="minor">
                <a:schemeClr val="lt1"/>
              </a:fontRef>
            </p:style>
            <p:txBody>
              <a:bodyPr rtlCol="0" anchor="t" anchorCtr="0"/>
              <a:lstStyle/>
              <a:p>
                <a:pPr algn="ctr"/>
                <a:r>
                  <a:rPr lang="en-US" dirty="0" smtClean="0">
                    <a:solidFill>
                      <a:schemeClr val="tx1"/>
                    </a:solidFill>
                  </a:rPr>
                  <a:t>Display Relevant Information</a:t>
                </a:r>
                <a:endParaRPr lang="en-US" dirty="0">
                  <a:solidFill>
                    <a:schemeClr val="tx1"/>
                  </a:solidFill>
                </a:endParaRPr>
              </a:p>
            </p:txBody>
          </p:sp>
          <p:sp>
            <p:nvSpPr>
              <p:cNvPr id="100" name="Rounded Rectangle 99"/>
              <p:cNvSpPr/>
              <p:nvPr/>
            </p:nvSpPr>
            <p:spPr>
              <a:xfrm>
                <a:off x="14889804" y="11825177"/>
                <a:ext cx="2529191" cy="595423"/>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smtClean="0"/>
                  <a:t>Select Term</a:t>
                </a:r>
                <a:endParaRPr lang="en-US" dirty="0"/>
              </a:p>
            </p:txBody>
          </p:sp>
          <p:sp>
            <p:nvSpPr>
              <p:cNvPr id="101" name="Rounded Rectangle 100"/>
              <p:cNvSpPr/>
              <p:nvPr/>
            </p:nvSpPr>
            <p:spPr>
              <a:xfrm>
                <a:off x="12649200" y="12877800"/>
                <a:ext cx="7010400" cy="1447800"/>
              </a:xfrm>
              <a:prstGeom prst="roundRect">
                <a:avLst/>
              </a:prstGeom>
            </p:spPr>
            <p:style>
              <a:lnRef idx="3">
                <a:schemeClr val="lt1"/>
              </a:lnRef>
              <a:fillRef idx="1">
                <a:schemeClr val="dk1"/>
              </a:fillRef>
              <a:effectRef idx="1">
                <a:schemeClr val="dk1"/>
              </a:effectRef>
              <a:fontRef idx="minor">
                <a:schemeClr val="lt1"/>
              </a:fontRef>
            </p:style>
            <p:txBody>
              <a:bodyPr rtlCol="0" anchor="t" anchorCtr="0"/>
              <a:lstStyle/>
              <a:p>
                <a:pPr algn="ctr"/>
                <a:r>
                  <a:rPr lang="en-US" dirty="0" smtClean="0"/>
                  <a:t>Term Type</a:t>
                </a:r>
                <a:endParaRPr lang="en-US" dirty="0"/>
              </a:p>
            </p:txBody>
          </p:sp>
          <p:sp>
            <p:nvSpPr>
              <p:cNvPr id="102" name="Rounded Rectangle 101"/>
              <p:cNvSpPr/>
              <p:nvPr/>
            </p:nvSpPr>
            <p:spPr>
              <a:xfrm>
                <a:off x="11264632" y="15739730"/>
                <a:ext cx="9779540" cy="1329069"/>
              </a:xfrm>
              <a:prstGeom prst="roundRect">
                <a:avLst/>
              </a:prstGeom>
            </p:spPr>
            <p:style>
              <a:lnRef idx="2">
                <a:schemeClr val="accent2"/>
              </a:lnRef>
              <a:fillRef idx="1">
                <a:schemeClr val="lt1"/>
              </a:fillRef>
              <a:effectRef idx="0">
                <a:schemeClr val="accent2"/>
              </a:effectRef>
              <a:fontRef idx="minor">
                <a:schemeClr val="dk1"/>
              </a:fontRef>
            </p:style>
            <p:txBody>
              <a:bodyPr rtlCol="0" anchor="t" anchorCtr="0"/>
              <a:lstStyle/>
              <a:p>
                <a:pPr algn="ctr"/>
                <a:r>
                  <a:rPr lang="en-US" dirty="0" smtClean="0"/>
                  <a:t>Sources</a:t>
                </a:r>
                <a:endParaRPr lang="en-US" dirty="0"/>
              </a:p>
            </p:txBody>
          </p:sp>
          <p:sp>
            <p:nvSpPr>
              <p:cNvPr id="103" name="Rectangle 102"/>
              <p:cNvSpPr/>
              <p:nvPr/>
            </p:nvSpPr>
            <p:spPr>
              <a:xfrm>
                <a:off x="17526000" y="13407656"/>
                <a:ext cx="1905000" cy="689345"/>
              </a:xfrm>
              <a:prstGeom prst="rect">
                <a:avLst/>
              </a:prstGeom>
              <a:ln>
                <a:solidFill>
                  <a:srgbClr val="FFFF00"/>
                </a:solidFill>
              </a:ln>
              <a:effectLst>
                <a:glow rad="101600">
                  <a:srgbClr val="FFFF00">
                    <a:alpha val="60000"/>
                  </a:srgbClr>
                </a:glow>
                <a:outerShdw blurRad="40000" dist="20000" dir="5400000" rotWithShape="0">
                  <a:srgbClr val="000000">
                    <a:alpha val="38000"/>
                  </a:srgbClr>
                </a:outerShdw>
              </a:effectLst>
            </p:spPr>
            <p:style>
              <a:lnRef idx="1">
                <a:schemeClr val="dk1"/>
              </a:lnRef>
              <a:fillRef idx="2">
                <a:schemeClr val="dk1"/>
              </a:fillRef>
              <a:effectRef idx="1">
                <a:schemeClr val="dk1"/>
              </a:effectRef>
              <a:fontRef idx="minor">
                <a:schemeClr val="dk1"/>
              </a:fontRef>
            </p:style>
            <p:txBody>
              <a:bodyPr rtlCol="0" anchor="ctr"/>
              <a:lstStyle/>
              <a:p>
                <a:pPr algn="ctr"/>
                <a:r>
                  <a:rPr lang="en-US" sz="1800" dirty="0" smtClean="0"/>
                  <a:t>Chemical</a:t>
                </a:r>
              </a:p>
              <a:p>
                <a:pPr algn="ctr"/>
                <a:r>
                  <a:rPr lang="en-US" sz="1800" dirty="0" smtClean="0"/>
                  <a:t>(</a:t>
                </a:r>
                <a:r>
                  <a:rPr lang="en-US" sz="1800" dirty="0" err="1" smtClean="0"/>
                  <a:t>InChI</a:t>
                </a:r>
                <a:r>
                  <a:rPr lang="en-US" sz="1800" dirty="0" smtClean="0"/>
                  <a:t>)</a:t>
                </a:r>
              </a:p>
            </p:txBody>
          </p:sp>
          <p:sp>
            <p:nvSpPr>
              <p:cNvPr id="104" name="Rectangle 103"/>
              <p:cNvSpPr/>
              <p:nvPr/>
            </p:nvSpPr>
            <p:spPr>
              <a:xfrm>
                <a:off x="15163800" y="13407656"/>
                <a:ext cx="2066925" cy="68934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800" dirty="0" smtClean="0"/>
                  <a:t>Protein</a:t>
                </a:r>
              </a:p>
              <a:p>
                <a:pPr algn="ctr"/>
                <a:r>
                  <a:rPr lang="en-US" sz="1800" dirty="0" smtClean="0"/>
                  <a:t>(GI Number)</a:t>
                </a:r>
                <a:endParaRPr lang="en-US" sz="1800" dirty="0"/>
              </a:p>
            </p:txBody>
          </p:sp>
          <p:sp>
            <p:nvSpPr>
              <p:cNvPr id="105" name="Rectangle 104"/>
              <p:cNvSpPr/>
              <p:nvPr/>
            </p:nvSpPr>
            <p:spPr>
              <a:xfrm>
                <a:off x="13030200" y="13407656"/>
                <a:ext cx="1828800" cy="689345"/>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800" dirty="0" smtClean="0"/>
                  <a:t>Gene</a:t>
                </a:r>
              </a:p>
              <a:p>
                <a:pPr algn="ctr"/>
                <a:r>
                  <a:rPr lang="en-US" sz="1800" dirty="0" smtClean="0"/>
                  <a:t>(Gene ID)</a:t>
                </a:r>
                <a:endParaRPr lang="en-US" sz="1800" dirty="0"/>
              </a:p>
            </p:txBody>
          </p:sp>
          <p:sp>
            <p:nvSpPr>
              <p:cNvPr id="106" name="Flowchart: Terminator 105"/>
              <p:cNvSpPr/>
              <p:nvPr/>
            </p:nvSpPr>
            <p:spPr>
              <a:xfrm>
                <a:off x="12877799" y="17988518"/>
                <a:ext cx="1875751" cy="453923"/>
              </a:xfrm>
              <a:prstGeom prst="flowChartTerminator">
                <a:avLst/>
              </a:prstGeom>
              <a:ln>
                <a:solidFill>
                  <a:srgbClr val="FFFF00"/>
                </a:solidFill>
              </a:ln>
              <a:effectLst>
                <a:glow rad="101600">
                  <a:srgbClr val="FFFF00">
                    <a:alpha val="60000"/>
                  </a:srgbClr>
                </a:glow>
                <a:outerShdw blurRad="40000" dist="23000" dir="5400000" rotWithShape="0">
                  <a:srgbClr val="000000">
                    <a:alpha val="35000"/>
                  </a:srgbClr>
                </a:outerShdw>
              </a:effectLst>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800" dirty="0" smtClean="0"/>
                  <a:t>Structures</a:t>
                </a:r>
                <a:endParaRPr lang="en-US" sz="1800" dirty="0"/>
              </a:p>
            </p:txBody>
          </p:sp>
          <p:sp>
            <p:nvSpPr>
              <p:cNvPr id="107" name="Flowchart: Terminator 106"/>
              <p:cNvSpPr/>
              <p:nvPr/>
            </p:nvSpPr>
            <p:spPr>
              <a:xfrm>
                <a:off x="15025254" y="17988518"/>
                <a:ext cx="2209800" cy="457200"/>
              </a:xfrm>
              <a:prstGeom prst="flowChartTerminator">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800" dirty="0" smtClean="0"/>
                  <a:t>Sequences</a:t>
                </a:r>
                <a:endParaRPr lang="en-US" sz="1800" dirty="0"/>
              </a:p>
            </p:txBody>
          </p:sp>
          <p:sp>
            <p:nvSpPr>
              <p:cNvPr id="108" name="Flowchart: Terminator 107"/>
              <p:cNvSpPr/>
              <p:nvPr/>
            </p:nvSpPr>
            <p:spPr>
              <a:xfrm>
                <a:off x="17440377" y="17988518"/>
                <a:ext cx="1981199" cy="457200"/>
              </a:xfrm>
              <a:prstGeom prst="flowChartTerminator">
                <a:avLst/>
              </a:prstGeom>
              <a:ln>
                <a:solidFill>
                  <a:srgbClr val="FFFF00"/>
                </a:solidFill>
              </a:ln>
              <a:effectLst>
                <a:glow rad="101600">
                  <a:srgbClr val="FFFF00">
                    <a:alpha val="60000"/>
                  </a:srgbClr>
                </a:glow>
                <a:outerShdw blurRad="40000" dist="23000" dir="5400000" rotWithShape="0">
                  <a:srgbClr val="000000">
                    <a:alpha val="35000"/>
                  </a:srgbClr>
                </a:outerShdw>
              </a:effectLst>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800" dirty="0" smtClean="0"/>
                  <a:t>Definitions</a:t>
                </a:r>
                <a:endParaRPr lang="en-US" sz="1800" dirty="0"/>
              </a:p>
            </p:txBody>
          </p:sp>
          <p:sp>
            <p:nvSpPr>
              <p:cNvPr id="109" name="Flowchart: Decision 108"/>
              <p:cNvSpPr/>
              <p:nvPr/>
            </p:nvSpPr>
            <p:spPr>
              <a:xfrm>
                <a:off x="15227030" y="14644577"/>
                <a:ext cx="1854740" cy="762000"/>
              </a:xfrm>
              <a:prstGeom prst="flowChartDecision">
                <a:avLst/>
              </a:prstGeom>
            </p:spPr>
            <p:style>
              <a:lnRef idx="3">
                <a:schemeClr val="lt1"/>
              </a:lnRef>
              <a:fillRef idx="1002">
                <a:schemeClr val="dk1"/>
              </a:fillRef>
              <a:effectRef idx="1">
                <a:schemeClr val="accent6"/>
              </a:effectRef>
              <a:fontRef idx="minor">
                <a:schemeClr val="lt1"/>
              </a:fontRef>
            </p:style>
            <p:txBody>
              <a:bodyPr rtlCol="0" anchor="ctr"/>
              <a:lstStyle/>
              <a:p>
                <a:pPr algn="ctr"/>
                <a:r>
                  <a:rPr lang="en-US" sz="1400" dirty="0" smtClean="0"/>
                  <a:t>Query by ID</a:t>
                </a:r>
                <a:endParaRPr lang="en-US" sz="1400" dirty="0"/>
              </a:p>
            </p:txBody>
          </p:sp>
          <p:sp>
            <p:nvSpPr>
              <p:cNvPr id="110" name="Rectangle 109"/>
              <p:cNvSpPr/>
              <p:nvPr/>
            </p:nvSpPr>
            <p:spPr>
              <a:xfrm>
                <a:off x="17081772" y="16322748"/>
                <a:ext cx="1643973" cy="517451"/>
              </a:xfrm>
              <a:prstGeom prst="rect">
                <a:avLst/>
              </a:prstGeom>
              <a:ln>
                <a:solidFill>
                  <a:srgbClr val="FFFF00"/>
                </a:solidFill>
              </a:ln>
              <a:effectLst>
                <a:glow rad="101600">
                  <a:srgbClr val="FFFF00">
                    <a:alpha val="60000"/>
                  </a:srgbClr>
                </a:glow>
                <a:outerShdw blurRad="40000" dist="20000" dir="5400000" rotWithShape="0">
                  <a:srgbClr val="000000">
                    <a:alpha val="38000"/>
                  </a:srgbClr>
                </a:outerShdw>
              </a:effectLst>
            </p:spPr>
            <p:style>
              <a:lnRef idx="1">
                <a:schemeClr val="dk1"/>
              </a:lnRef>
              <a:fillRef idx="2">
                <a:schemeClr val="dk1"/>
              </a:fillRef>
              <a:effectRef idx="1">
                <a:schemeClr val="dk1"/>
              </a:effectRef>
              <a:fontRef idx="minor">
                <a:schemeClr val="dk1"/>
              </a:fontRef>
            </p:style>
            <p:txBody>
              <a:bodyPr rtlCol="0" anchor="ctr"/>
              <a:lstStyle/>
              <a:p>
                <a:pPr algn="ctr"/>
                <a:r>
                  <a:rPr lang="en-US" sz="1800" dirty="0" err="1" smtClean="0"/>
                  <a:t>ChemEd</a:t>
                </a:r>
                <a:r>
                  <a:rPr lang="en-US" sz="1800" dirty="0" smtClean="0"/>
                  <a:t> DL</a:t>
                </a:r>
              </a:p>
            </p:txBody>
          </p:sp>
          <p:sp>
            <p:nvSpPr>
              <p:cNvPr id="111" name="Rectangle 110"/>
              <p:cNvSpPr/>
              <p:nvPr/>
            </p:nvSpPr>
            <p:spPr>
              <a:xfrm>
                <a:off x="13398232" y="16322748"/>
                <a:ext cx="1575881" cy="51745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800" dirty="0" err="1" smtClean="0"/>
                  <a:t>PubChem</a:t>
                </a:r>
                <a:endParaRPr lang="en-US" sz="1800" dirty="0" smtClean="0"/>
              </a:p>
            </p:txBody>
          </p:sp>
          <p:sp>
            <p:nvSpPr>
              <p:cNvPr id="112" name="Rectangle 111"/>
              <p:cNvSpPr/>
              <p:nvPr/>
            </p:nvSpPr>
            <p:spPr>
              <a:xfrm>
                <a:off x="15142725" y="16322748"/>
                <a:ext cx="1752600" cy="51745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800" dirty="0" smtClean="0"/>
                  <a:t>NCBI Protein </a:t>
                </a:r>
              </a:p>
            </p:txBody>
          </p:sp>
          <p:sp>
            <p:nvSpPr>
              <p:cNvPr id="113" name="Rectangle 112"/>
              <p:cNvSpPr/>
              <p:nvPr/>
            </p:nvSpPr>
            <p:spPr>
              <a:xfrm>
                <a:off x="11517551" y="16322748"/>
                <a:ext cx="1752600" cy="51745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800" dirty="0" smtClean="0"/>
                  <a:t>NCBI Gene</a:t>
                </a:r>
              </a:p>
            </p:txBody>
          </p:sp>
          <p:cxnSp>
            <p:nvCxnSpPr>
              <p:cNvPr id="128" name="Elbow Connector 127"/>
              <p:cNvCxnSpPr>
                <a:stCxn id="101" idx="2"/>
                <a:endCxn id="109" idx="0"/>
              </p:cNvCxnSpPr>
              <p:nvPr/>
            </p:nvCxnSpPr>
            <p:spPr bwMode="auto">
              <a:xfrm rot="5400000">
                <a:off x="15994912" y="14485078"/>
                <a:ext cx="318977" cy="1757"/>
              </a:xfrm>
              <a:prstGeom prst="bentConnector3">
                <a:avLst>
                  <a:gd name="adj1" fmla="val 50000"/>
                </a:avLst>
              </a:prstGeom>
              <a:solidFill>
                <a:srgbClr val="00B8FF"/>
              </a:solidFill>
              <a:ln w="9525" cap="flat" cmpd="sng" algn="ctr">
                <a:solidFill>
                  <a:schemeClr val="tx1"/>
                </a:solidFill>
                <a:prstDash val="solid"/>
                <a:round/>
                <a:headEnd type="none" w="med" len="med"/>
                <a:tailEnd type="arrow"/>
              </a:ln>
              <a:effectLst/>
            </p:spPr>
          </p:cxnSp>
          <p:cxnSp>
            <p:nvCxnSpPr>
              <p:cNvPr id="130" name="Elbow Connector 129"/>
              <p:cNvCxnSpPr>
                <a:stCxn id="109" idx="2"/>
                <a:endCxn id="102" idx="0"/>
              </p:cNvCxnSpPr>
              <p:nvPr/>
            </p:nvCxnSpPr>
            <p:spPr bwMode="auto">
              <a:xfrm rot="5400000">
                <a:off x="15987826" y="15573143"/>
                <a:ext cx="333152" cy="1757"/>
              </a:xfrm>
              <a:prstGeom prst="bentConnector3">
                <a:avLst>
                  <a:gd name="adj1" fmla="val 50000"/>
                </a:avLst>
              </a:prstGeom>
              <a:solidFill>
                <a:srgbClr val="00B8FF"/>
              </a:solidFill>
              <a:ln w="9525" cap="flat" cmpd="sng" algn="ctr">
                <a:solidFill>
                  <a:schemeClr val="tx1"/>
                </a:solidFill>
                <a:prstDash val="solid"/>
                <a:round/>
                <a:headEnd type="none" w="med" len="med"/>
                <a:tailEnd type="arrow"/>
              </a:ln>
              <a:effectLst/>
            </p:spPr>
          </p:cxnSp>
          <p:cxnSp>
            <p:nvCxnSpPr>
              <p:cNvPr id="132" name="Elbow Connector 131"/>
              <p:cNvCxnSpPr>
                <a:stCxn id="102" idx="2"/>
                <a:endCxn id="99" idx="0"/>
              </p:cNvCxnSpPr>
              <p:nvPr/>
            </p:nvCxnSpPr>
            <p:spPr bwMode="auto">
              <a:xfrm rot="5400000">
                <a:off x="15986053" y="17237137"/>
                <a:ext cx="336698" cy="1757"/>
              </a:xfrm>
              <a:prstGeom prst="bentConnector3">
                <a:avLst>
                  <a:gd name="adj1" fmla="val 50000"/>
                </a:avLst>
              </a:prstGeom>
              <a:solidFill>
                <a:srgbClr val="00B8FF"/>
              </a:solidFill>
              <a:ln w="9525" cap="flat" cmpd="sng" algn="ctr">
                <a:solidFill>
                  <a:schemeClr val="tx1"/>
                </a:solidFill>
                <a:prstDash val="solid"/>
                <a:round/>
                <a:headEnd type="none" w="med" len="med"/>
                <a:tailEnd type="arrow"/>
              </a:ln>
              <a:effectLst/>
            </p:spPr>
          </p:cxnSp>
          <p:cxnSp>
            <p:nvCxnSpPr>
              <p:cNvPr id="134" name="Elbow Connector 133"/>
              <p:cNvCxnSpPr>
                <a:stCxn id="100" idx="2"/>
                <a:endCxn id="101" idx="0"/>
              </p:cNvCxnSpPr>
              <p:nvPr/>
            </p:nvCxnSpPr>
            <p:spPr bwMode="auto">
              <a:xfrm rot="5400000">
                <a:off x="15925801" y="12649188"/>
                <a:ext cx="457200" cy="1757"/>
              </a:xfrm>
              <a:prstGeom prst="bentConnector3">
                <a:avLst>
                  <a:gd name="adj1" fmla="val 50000"/>
                </a:avLst>
              </a:prstGeom>
              <a:solidFill>
                <a:srgbClr val="00B8FF"/>
              </a:solidFill>
              <a:ln w="9525" cap="flat" cmpd="sng" algn="ctr">
                <a:solidFill>
                  <a:schemeClr val="tx1"/>
                </a:solidFill>
                <a:prstDash val="solid"/>
                <a:round/>
                <a:headEnd type="none" w="med" len="med"/>
                <a:tailEnd type="arrow"/>
              </a:ln>
              <a:effectLst/>
            </p:spPr>
          </p:cxnSp>
        </p:grpSp>
        <p:sp>
          <p:nvSpPr>
            <p:cNvPr id="247" name="Rectangle 246"/>
            <p:cNvSpPr/>
            <p:nvPr/>
          </p:nvSpPr>
          <p:spPr>
            <a:xfrm>
              <a:off x="16840200" y="14401800"/>
              <a:ext cx="1584081" cy="473413"/>
            </a:xfrm>
            <a:prstGeom prst="rect">
              <a:avLst/>
            </a:prstGeom>
            <a:ln>
              <a:solidFill>
                <a:srgbClr val="FFFF00"/>
              </a:solidFill>
            </a:ln>
            <a:effectLst>
              <a:glow rad="101600">
                <a:srgbClr val="FFFF00">
                  <a:alpha val="60000"/>
                </a:srgbClr>
              </a:glow>
              <a:outerShdw blurRad="40000" dist="20000" dir="5400000" rotWithShape="0">
                <a:srgbClr val="000000">
                  <a:alpha val="38000"/>
                </a:srgbClr>
              </a:outerShdw>
            </a:effectLst>
          </p:spPr>
          <p:style>
            <a:lnRef idx="1">
              <a:schemeClr val="dk1"/>
            </a:lnRef>
            <a:fillRef idx="2">
              <a:schemeClr val="dk1"/>
            </a:fillRef>
            <a:effectRef idx="1">
              <a:schemeClr val="dk1"/>
            </a:effectRef>
            <a:fontRef idx="minor">
              <a:schemeClr val="dk1"/>
            </a:fontRef>
          </p:style>
          <p:txBody>
            <a:bodyPr rtlCol="0" anchor="ctr"/>
            <a:lstStyle/>
            <a:p>
              <a:pPr algn="ctr"/>
              <a:r>
                <a:rPr lang="en-US" sz="1800" dirty="0" err="1" smtClean="0"/>
                <a:t>ChemSpider</a:t>
              </a:r>
              <a:endParaRPr lang="en-US" sz="1800" dirty="0" smtClean="0"/>
            </a:p>
          </p:txBody>
        </p:sp>
      </p:grpSp>
      <p:sp>
        <p:nvSpPr>
          <p:cNvPr id="259" name="Text Box 87"/>
          <p:cNvSpPr txBox="1">
            <a:spLocks noChangeArrowheads="1"/>
          </p:cNvSpPr>
          <p:nvPr/>
        </p:nvSpPr>
        <p:spPr bwMode="auto">
          <a:xfrm>
            <a:off x="26441400" y="21132800"/>
            <a:ext cx="7467600" cy="1566540"/>
          </a:xfrm>
          <a:prstGeom prst="rect">
            <a:avLst/>
          </a:prstGeom>
          <a:solidFill>
            <a:schemeClr val="tx1"/>
          </a:solidFill>
          <a:ln w="9525">
            <a:solidFill>
              <a:srgbClr val="6600CC"/>
            </a:solidFill>
            <a:miter lim="800000"/>
            <a:headEnd/>
            <a:tailEnd/>
          </a:ln>
        </p:spPr>
        <p:txBody>
          <a:bodyPr wrap="square" lIns="88350" tIns="44175" rIns="88350" bIns="44175">
            <a:spAutoFit/>
          </a:bodyPr>
          <a:lstStyle/>
          <a:p>
            <a:pPr defTabSz="882650" eaLnBrk="0" hangingPunct="0">
              <a:spcBef>
                <a:spcPct val="50000"/>
              </a:spcBef>
            </a:pPr>
            <a:r>
              <a:rPr lang="en-US" sz="2400" b="1" dirty="0" err="1">
                <a:solidFill>
                  <a:schemeClr val="bg1"/>
                </a:solidFill>
              </a:rPr>
              <a:t>Jmol</a:t>
            </a:r>
            <a:r>
              <a:rPr lang="en-US" sz="2400" b="1" dirty="0">
                <a:solidFill>
                  <a:schemeClr val="bg1"/>
                </a:solidFill>
              </a:rPr>
              <a:t> allows you to interact with molecules in multiple ways beyond simple measurements, like connecting vibrations to IR Spectra and visualizing symmetry operations</a:t>
            </a:r>
          </a:p>
        </p:txBody>
      </p:sp>
      <p:sp>
        <p:nvSpPr>
          <p:cNvPr id="260" name="Text Box 87"/>
          <p:cNvSpPr txBox="1">
            <a:spLocks noChangeArrowheads="1"/>
          </p:cNvSpPr>
          <p:nvPr/>
        </p:nvSpPr>
        <p:spPr bwMode="auto">
          <a:xfrm>
            <a:off x="11582400" y="24993600"/>
            <a:ext cx="8305800" cy="1935872"/>
          </a:xfrm>
          <a:prstGeom prst="rect">
            <a:avLst/>
          </a:prstGeom>
          <a:solidFill>
            <a:schemeClr val="tx1"/>
          </a:solidFill>
          <a:ln w="9525">
            <a:solidFill>
              <a:srgbClr val="6600CC"/>
            </a:solidFill>
            <a:miter lim="800000"/>
            <a:headEnd/>
            <a:tailEnd/>
          </a:ln>
        </p:spPr>
        <p:txBody>
          <a:bodyPr wrap="square" lIns="88350" tIns="44175" rIns="88350" bIns="44175">
            <a:spAutoFit/>
          </a:bodyPr>
          <a:lstStyle/>
          <a:p>
            <a:pPr defTabSz="882650">
              <a:spcBef>
                <a:spcPct val="50000"/>
              </a:spcBef>
            </a:pPr>
            <a:r>
              <a:rPr lang="en-US" dirty="0" smtClean="0"/>
              <a:t>The HG does not just insert link but is also a Glossary Generating Program which can be used to develop glossaries for any field at any competency level.   Terms in a glossary can be given a type, such as protein, gene, or chemical, and be used to access the appropriate supplemental data sources.</a:t>
            </a:r>
            <a:endParaRPr lang="en-US" dirty="0"/>
          </a:p>
        </p:txBody>
      </p:sp>
      <p:sp>
        <p:nvSpPr>
          <p:cNvPr id="261" name="Text Box 87"/>
          <p:cNvSpPr txBox="1">
            <a:spLocks noChangeArrowheads="1"/>
          </p:cNvSpPr>
          <p:nvPr/>
        </p:nvSpPr>
        <p:spPr bwMode="auto">
          <a:xfrm>
            <a:off x="19735800" y="17319392"/>
            <a:ext cx="6019800" cy="1197208"/>
          </a:xfrm>
          <a:prstGeom prst="rect">
            <a:avLst/>
          </a:prstGeom>
          <a:solidFill>
            <a:schemeClr val="tx1"/>
          </a:solidFill>
          <a:ln w="9525">
            <a:solidFill>
              <a:srgbClr val="6600CC"/>
            </a:solidFill>
            <a:miter lim="800000"/>
            <a:headEnd/>
            <a:tailEnd/>
          </a:ln>
        </p:spPr>
        <p:txBody>
          <a:bodyPr wrap="square" lIns="88350" tIns="44175" rIns="88350" bIns="44175">
            <a:spAutoFit/>
          </a:bodyPr>
          <a:lstStyle/>
          <a:p>
            <a:pPr eaLnBrk="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t>Answers will be automatically marked up and linked to semantically relevant content in other databases using the </a:t>
            </a:r>
            <a:r>
              <a:rPr lang="en-US" dirty="0" err="1" smtClean="0"/>
              <a:t>HyperGlossary</a:t>
            </a:r>
            <a:r>
              <a:rPr lang="en-US" dirty="0" smtClean="0"/>
              <a:t>.</a:t>
            </a:r>
          </a:p>
        </p:txBody>
      </p:sp>
      <p:sp>
        <p:nvSpPr>
          <p:cNvPr id="262" name="Text Box 87"/>
          <p:cNvSpPr txBox="1">
            <a:spLocks noChangeArrowheads="1"/>
          </p:cNvSpPr>
          <p:nvPr/>
        </p:nvSpPr>
        <p:spPr bwMode="auto">
          <a:xfrm>
            <a:off x="11125200" y="16764000"/>
            <a:ext cx="7162800" cy="1566540"/>
          </a:xfrm>
          <a:prstGeom prst="rect">
            <a:avLst/>
          </a:prstGeom>
          <a:solidFill>
            <a:schemeClr val="tx1"/>
          </a:solidFill>
          <a:ln w="9525">
            <a:solidFill>
              <a:srgbClr val="6600CC"/>
            </a:solidFill>
            <a:miter lim="800000"/>
            <a:headEnd/>
            <a:tailEnd/>
          </a:ln>
        </p:spPr>
        <p:txBody>
          <a:bodyPr wrap="square" lIns="88350" tIns="44175" rIns="88350" bIns="44175">
            <a:spAutoFit/>
          </a:bodyPr>
          <a:lstStyle/>
          <a:p>
            <a:pPr eaLnBrk="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t>Terms that are designated as a particular type will have a common ID for the type and be used to access additional resources.  Highlighted in yellow are the ID and sources currently implemented in the HG.</a:t>
            </a:r>
          </a:p>
        </p:txBody>
      </p:sp>
      <p:sp>
        <p:nvSpPr>
          <p:cNvPr id="263" name="Text Box 87"/>
          <p:cNvSpPr txBox="1">
            <a:spLocks noChangeArrowheads="1"/>
          </p:cNvSpPr>
          <p:nvPr/>
        </p:nvSpPr>
        <p:spPr bwMode="auto">
          <a:xfrm>
            <a:off x="20955000" y="29260800"/>
            <a:ext cx="7162800" cy="1935872"/>
          </a:xfrm>
          <a:prstGeom prst="rect">
            <a:avLst/>
          </a:prstGeom>
          <a:solidFill>
            <a:schemeClr val="tx1"/>
          </a:solidFill>
          <a:ln w="9525">
            <a:solidFill>
              <a:srgbClr val="6600CC"/>
            </a:solidFill>
            <a:miter lim="800000"/>
            <a:headEnd/>
            <a:tailEnd/>
          </a:ln>
        </p:spPr>
        <p:txBody>
          <a:bodyPr wrap="square" lIns="88350" tIns="44175" rIns="88350" bIns="44175">
            <a:spAutoFit/>
          </a:bodyPr>
          <a:lstStyle/>
          <a:p>
            <a:pPr eaLnBrk="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smtClean="0"/>
              <a:t>In the event that a resource does not have the information requested for a chemical term, the HG has the ability to generate its own structure file from the ID.  Open Babel and Balloon, two open source chemistry resources, are used to create a JMOL file on the fly.</a:t>
            </a:r>
          </a:p>
        </p:txBody>
      </p:sp>
      <p:sp>
        <p:nvSpPr>
          <p:cNvPr id="264" name="Text Box 103"/>
          <p:cNvSpPr txBox="1">
            <a:spLocks noChangeArrowheads="1"/>
          </p:cNvSpPr>
          <p:nvPr/>
        </p:nvSpPr>
        <p:spPr bwMode="auto">
          <a:xfrm>
            <a:off x="5410200" y="13101935"/>
            <a:ext cx="4572000" cy="461665"/>
          </a:xfrm>
          <a:prstGeom prst="rect">
            <a:avLst/>
          </a:prstGeom>
          <a:solidFill>
            <a:schemeClr val="tx1"/>
          </a:solidFill>
          <a:ln w="9525">
            <a:noFill/>
            <a:miter lim="800000"/>
            <a:headEnd/>
            <a:tailEnd/>
          </a:ln>
          <a:effectLst/>
        </p:spPr>
        <p:txBody>
          <a:bodyPr wrap="square">
            <a:spAutoFit/>
          </a:bodyPr>
          <a:lstStyle/>
          <a:p>
            <a:pPr defTabSz="882650">
              <a:spcBef>
                <a:spcPct val="50000"/>
              </a:spcBef>
            </a:pPr>
            <a:r>
              <a:rPr lang="en-US" dirty="0" smtClean="0"/>
              <a:t>Basic Elements of a QA System</a:t>
            </a:r>
            <a:endParaRPr lang="en-US" sz="2400" b="1" dirty="0"/>
          </a:p>
        </p:txBody>
      </p:sp>
      <p:sp>
        <p:nvSpPr>
          <p:cNvPr id="265" name="Text Box 87"/>
          <p:cNvSpPr txBox="1">
            <a:spLocks noChangeArrowheads="1"/>
          </p:cNvSpPr>
          <p:nvPr/>
        </p:nvSpPr>
        <p:spPr bwMode="auto">
          <a:xfrm>
            <a:off x="838200" y="29260800"/>
            <a:ext cx="8839200" cy="827877"/>
          </a:xfrm>
          <a:prstGeom prst="rect">
            <a:avLst/>
          </a:prstGeom>
          <a:solidFill>
            <a:schemeClr val="tx1"/>
          </a:solidFill>
          <a:ln w="9525">
            <a:solidFill>
              <a:srgbClr val="6600CC"/>
            </a:solidFill>
            <a:miter lim="800000"/>
            <a:headEnd/>
            <a:tailEnd/>
          </a:ln>
        </p:spPr>
        <p:txBody>
          <a:bodyPr lIns="88350" tIns="44175" rIns="88350" bIns="44175">
            <a:spAutoFit/>
          </a:bodyPr>
          <a:lstStyle/>
          <a:p>
            <a:pPr defTabSz="882650">
              <a:spcBef>
                <a:spcPct val="50000"/>
              </a:spcBef>
            </a:pPr>
            <a:r>
              <a:rPr lang="en-US" dirty="0" smtClean="0"/>
              <a:t>Potential answers chosen by the QA system will be piped through the </a:t>
            </a:r>
            <a:r>
              <a:rPr lang="en-US" dirty="0" err="1" smtClean="0"/>
              <a:t>HyperGlossary</a:t>
            </a:r>
            <a:r>
              <a:rPr lang="en-US" dirty="0" smtClean="0"/>
              <a:t> before being returned to the user.</a:t>
            </a:r>
            <a:endParaRPr lang="en-US" dirty="0"/>
          </a:p>
        </p:txBody>
      </p:sp>
      <p:sp>
        <p:nvSpPr>
          <p:cNvPr id="266" name="Text Box 103"/>
          <p:cNvSpPr txBox="1">
            <a:spLocks noChangeArrowheads="1"/>
          </p:cNvSpPr>
          <p:nvPr/>
        </p:nvSpPr>
        <p:spPr bwMode="auto">
          <a:xfrm>
            <a:off x="20955000" y="10210800"/>
            <a:ext cx="3200400" cy="457200"/>
          </a:xfrm>
          <a:prstGeom prst="rect">
            <a:avLst/>
          </a:prstGeom>
          <a:solidFill>
            <a:schemeClr val="tx1"/>
          </a:solidFill>
          <a:ln w="9525">
            <a:noFill/>
            <a:miter lim="800000"/>
            <a:headEnd/>
            <a:tailEnd/>
          </a:ln>
          <a:effectLst/>
        </p:spPr>
        <p:txBody>
          <a:bodyPr wrap="square">
            <a:spAutoFit/>
          </a:bodyPr>
          <a:lstStyle/>
          <a:p>
            <a:pPr defTabSz="882650">
              <a:spcBef>
                <a:spcPct val="50000"/>
              </a:spcBef>
            </a:pPr>
            <a:r>
              <a:rPr lang="en-US" sz="2400" b="1" dirty="0" err="1" smtClean="0">
                <a:solidFill>
                  <a:schemeClr val="bg1"/>
                </a:solidFill>
              </a:rPr>
              <a:t>HyperGlossary</a:t>
            </a:r>
            <a:r>
              <a:rPr lang="en-US" sz="2400" b="1" dirty="0" smtClean="0">
                <a:solidFill>
                  <a:schemeClr val="bg1"/>
                </a:solidFill>
              </a:rPr>
              <a:t> Core</a:t>
            </a:r>
            <a:endParaRPr lang="en-US" sz="2400" b="1" dirty="0">
              <a:solidFill>
                <a:schemeClr val="bg1"/>
              </a:solidFill>
            </a:endParaRPr>
          </a:p>
        </p:txBody>
      </p:sp>
      <p:grpSp>
        <p:nvGrpSpPr>
          <p:cNvPr id="267" name="Group 266"/>
          <p:cNvGrpSpPr/>
          <p:nvPr/>
        </p:nvGrpSpPr>
        <p:grpSpPr>
          <a:xfrm>
            <a:off x="838200" y="10977265"/>
            <a:ext cx="3962400" cy="5029200"/>
            <a:chOff x="2590800" y="1752600"/>
            <a:chExt cx="3962400" cy="5029200"/>
          </a:xfrm>
        </p:grpSpPr>
        <p:sp>
          <p:nvSpPr>
            <p:cNvPr id="268" name="Rectangle 267"/>
            <p:cNvSpPr/>
            <p:nvPr/>
          </p:nvSpPr>
          <p:spPr>
            <a:xfrm>
              <a:off x="2590800" y="1905000"/>
              <a:ext cx="1524000" cy="914400"/>
            </a:xfrm>
            <a:prstGeom prst="rect">
              <a:avLst/>
            </a:prstGeom>
            <a:ln>
              <a:solidFill>
                <a:schemeClr val="tx1"/>
              </a:solid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r>
                <a:rPr lang="en-US" sz="1800" dirty="0" smtClean="0"/>
                <a:t>Information</a:t>
              </a:r>
            </a:p>
            <a:p>
              <a:r>
                <a:rPr lang="en-US" sz="1800" dirty="0" smtClean="0"/>
                <a:t>Need</a:t>
              </a:r>
              <a:endParaRPr lang="en-US" sz="1800" dirty="0"/>
            </a:p>
          </p:txBody>
        </p:sp>
        <p:sp>
          <p:nvSpPr>
            <p:cNvPr id="269" name="Flowchart: Multidocument 268"/>
            <p:cNvSpPr/>
            <p:nvPr/>
          </p:nvSpPr>
          <p:spPr>
            <a:xfrm>
              <a:off x="4876800" y="1752600"/>
              <a:ext cx="1676400" cy="1219200"/>
            </a:xfrm>
            <a:prstGeom prst="flowChartMultidocument">
              <a:avLst/>
            </a:prstGeom>
            <a:ln>
              <a:solidFill>
                <a:schemeClr val="tx1"/>
              </a:solid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r>
                <a:rPr lang="en-US" sz="1800" dirty="0" smtClean="0"/>
                <a:t>Textual Information</a:t>
              </a:r>
              <a:endParaRPr lang="en-US" sz="1800" dirty="0"/>
            </a:p>
          </p:txBody>
        </p:sp>
        <p:sp>
          <p:nvSpPr>
            <p:cNvPr id="270" name="Rounded Rectangle 269"/>
            <p:cNvSpPr/>
            <p:nvPr/>
          </p:nvSpPr>
          <p:spPr>
            <a:xfrm>
              <a:off x="3505200" y="5943600"/>
              <a:ext cx="1981200" cy="838200"/>
            </a:xfrm>
            <a:prstGeom prst="roundRect">
              <a:avLst/>
            </a:prstGeom>
            <a:effectLst>
              <a:glow rad="228600">
                <a:srgbClr val="C00000">
                  <a:alpha val="40000"/>
                </a:srgbClr>
              </a:glow>
            </a:effectLst>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r>
                <a:rPr lang="en-US" sz="1800" dirty="0" smtClean="0"/>
                <a:t>Relevant</a:t>
              </a:r>
            </a:p>
            <a:p>
              <a:pPr algn="ctr"/>
              <a:r>
                <a:rPr lang="en-US" sz="1800" dirty="0" smtClean="0"/>
                <a:t>Information</a:t>
              </a:r>
              <a:endParaRPr lang="en-US" sz="1800" dirty="0"/>
            </a:p>
          </p:txBody>
        </p:sp>
        <p:sp>
          <p:nvSpPr>
            <p:cNvPr id="271" name="Flowchart: Merge 270"/>
            <p:cNvSpPr/>
            <p:nvPr/>
          </p:nvSpPr>
          <p:spPr>
            <a:xfrm>
              <a:off x="3352800" y="4648200"/>
              <a:ext cx="2362200" cy="1143000"/>
            </a:xfrm>
            <a:prstGeom prst="flowChartMerge">
              <a:avLst/>
            </a:prstGeom>
            <a:ln>
              <a:solidFill>
                <a:schemeClr val="tx1"/>
              </a:solid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r>
                <a:rPr lang="en-US" sz="1800" dirty="0" smtClean="0"/>
                <a:t>Similarity Measure</a:t>
              </a:r>
              <a:endParaRPr lang="en-US" sz="1800" dirty="0"/>
            </a:p>
          </p:txBody>
        </p:sp>
        <p:sp>
          <p:nvSpPr>
            <p:cNvPr id="272" name="TextBox 271"/>
            <p:cNvSpPr txBox="1"/>
            <p:nvPr/>
          </p:nvSpPr>
          <p:spPr>
            <a:xfrm>
              <a:off x="3429000" y="2362200"/>
              <a:ext cx="685800" cy="369332"/>
            </a:xfrm>
            <a:prstGeom prst="rect">
              <a:avLst/>
            </a:prstGeom>
          </p:spPr>
          <p:style>
            <a:lnRef idx="0">
              <a:scrgbClr r="0" g="0" b="0"/>
            </a:lnRef>
            <a:fillRef idx="1002">
              <a:schemeClr val="dk2"/>
            </a:fillRef>
            <a:effectRef idx="0">
              <a:scrgbClr r="0" g="0" b="0"/>
            </a:effectRef>
            <a:fontRef idx="major"/>
          </p:style>
          <p:txBody>
            <a:bodyPr wrap="square" rtlCol="0">
              <a:spAutoFit/>
            </a:bodyPr>
            <a:lstStyle/>
            <a:p>
              <a:pPr algn="ctr"/>
              <a:r>
                <a:rPr lang="en-US" sz="1800" b="1" dirty="0" smtClean="0">
                  <a:solidFill>
                    <a:srgbClr val="FFC000"/>
                  </a:solidFill>
                  <a:effectLst>
                    <a:outerShdw blurRad="38100" dist="38100" dir="2700000" algn="tl">
                      <a:srgbClr val="000000">
                        <a:alpha val="43137"/>
                      </a:srgbClr>
                    </a:outerShdw>
                  </a:effectLst>
                  <a:latin typeface="Bookman Old Style" pitchFamily="18" charset="0"/>
                </a:rPr>
                <a:t>?</a:t>
              </a:r>
              <a:endParaRPr lang="en-US" sz="1800" b="1" dirty="0">
                <a:solidFill>
                  <a:srgbClr val="FFC000"/>
                </a:solidFill>
                <a:effectLst>
                  <a:outerShdw blurRad="38100" dist="38100" dir="2700000" algn="tl">
                    <a:srgbClr val="000000">
                      <a:alpha val="43137"/>
                    </a:srgbClr>
                  </a:outerShdw>
                </a:effectLst>
                <a:latin typeface="Bookman Old Style" pitchFamily="18" charset="0"/>
              </a:endParaRPr>
            </a:p>
          </p:txBody>
        </p:sp>
        <p:sp>
          <p:nvSpPr>
            <p:cNvPr id="273" name="Pentagon 272"/>
            <p:cNvSpPr/>
            <p:nvPr/>
          </p:nvSpPr>
          <p:spPr>
            <a:xfrm rot="5400000">
              <a:off x="2667000" y="3124200"/>
              <a:ext cx="1371600" cy="1524000"/>
            </a:xfrm>
            <a:prstGeom prst="homePlate">
              <a:avLst/>
            </a:prstGeom>
            <a:ln>
              <a:solidFill>
                <a:schemeClr val="tx1"/>
              </a:solidFill>
            </a:ln>
          </p:spPr>
          <p:style>
            <a:lnRef idx="2">
              <a:schemeClr val="accent1">
                <a:shade val="50000"/>
              </a:schemeClr>
            </a:lnRef>
            <a:fillRef idx="1002">
              <a:schemeClr val="dk2"/>
            </a:fillRef>
            <a:effectRef idx="0">
              <a:schemeClr val="accent1"/>
            </a:effectRef>
            <a:fontRef idx="minor">
              <a:schemeClr val="lt1"/>
            </a:fontRef>
          </p:style>
          <p:txBody>
            <a:bodyPr vert="vert270" rtlCol="0" anchor="ctr"/>
            <a:lstStyle/>
            <a:p>
              <a:pPr algn="ctr"/>
              <a:r>
                <a:rPr lang="en-US" sz="1800" dirty="0" smtClean="0"/>
                <a:t>Query</a:t>
              </a:r>
            </a:p>
            <a:p>
              <a:pPr algn="ctr"/>
              <a:r>
                <a:rPr lang="en-US" sz="1800" dirty="0" smtClean="0"/>
                <a:t>Formation</a:t>
              </a:r>
              <a:endParaRPr lang="en-US" sz="1800" dirty="0"/>
            </a:p>
          </p:txBody>
        </p:sp>
        <p:sp>
          <p:nvSpPr>
            <p:cNvPr id="274" name="Pentagon 273"/>
            <p:cNvSpPr/>
            <p:nvPr/>
          </p:nvSpPr>
          <p:spPr>
            <a:xfrm rot="5400000">
              <a:off x="5029200" y="3124200"/>
              <a:ext cx="1371600" cy="1524000"/>
            </a:xfrm>
            <a:prstGeom prst="homePlate">
              <a:avLst/>
            </a:prstGeom>
            <a:ln>
              <a:solidFill>
                <a:schemeClr val="tx1"/>
              </a:solidFill>
            </a:ln>
          </p:spPr>
          <p:style>
            <a:lnRef idx="2">
              <a:schemeClr val="accent1">
                <a:shade val="50000"/>
              </a:schemeClr>
            </a:lnRef>
            <a:fillRef idx="1002">
              <a:schemeClr val="dk2"/>
            </a:fillRef>
            <a:effectRef idx="0">
              <a:schemeClr val="accent1"/>
            </a:effectRef>
            <a:fontRef idx="minor">
              <a:schemeClr val="lt1"/>
            </a:fontRef>
          </p:style>
          <p:txBody>
            <a:bodyPr vert="vert270" rtlCol="0" anchor="ctr"/>
            <a:lstStyle/>
            <a:p>
              <a:pPr algn="ctr"/>
              <a:r>
                <a:rPr lang="en-US" sz="1800" dirty="0" smtClean="0"/>
                <a:t>Create Intermediate Form</a:t>
              </a:r>
              <a:endParaRPr lang="en-US" sz="1800" dirty="0"/>
            </a:p>
          </p:txBody>
        </p:sp>
        <p:cxnSp>
          <p:nvCxnSpPr>
            <p:cNvPr id="275" name="Straight Connector 274"/>
            <p:cNvCxnSpPr/>
            <p:nvPr/>
          </p:nvCxnSpPr>
          <p:spPr>
            <a:xfrm rot="5400000">
              <a:off x="3162300" y="3238500"/>
              <a:ext cx="2667000" cy="0"/>
            </a:xfrm>
            <a:prstGeom prst="line">
              <a:avLst/>
            </a:prstGeom>
            <a:ln w="50800">
              <a:prstDash val="dashDot"/>
            </a:ln>
          </p:spPr>
          <p:style>
            <a:lnRef idx="3">
              <a:schemeClr val="dk1"/>
            </a:lnRef>
            <a:fillRef idx="1002">
              <a:schemeClr val="dk2"/>
            </a:fillRef>
            <a:effectRef idx="2">
              <a:schemeClr val="dk1"/>
            </a:effectRef>
            <a:fontRef idx="minor">
              <a:schemeClr val="tx1"/>
            </a:fontRef>
          </p:style>
        </p:cxnSp>
        <p:pic>
          <p:nvPicPr>
            <p:cNvPr id="276" name="Picture 1"/>
            <p:cNvPicPr>
              <a:picLocks noChangeAspect="1" noChangeArrowheads="1"/>
            </p:cNvPicPr>
            <p:nvPr/>
          </p:nvPicPr>
          <p:blipFill>
            <a:blip r:embed="rId17" cstate="print"/>
            <a:srcRect/>
            <a:stretch>
              <a:fillRect/>
            </a:stretch>
          </p:blipFill>
          <p:spPr bwMode="auto">
            <a:xfrm>
              <a:off x="5791200" y="2057400"/>
              <a:ext cx="461962" cy="398519"/>
            </a:xfrm>
            <a:prstGeom prst="rect">
              <a:avLst/>
            </a:prstGeom>
            <a:ln w="9525">
              <a:noFill/>
              <a:miter lim="800000"/>
              <a:headEnd/>
              <a:tailEnd/>
            </a:ln>
          </p:spPr>
          <p:style>
            <a:lnRef idx="0">
              <a:scrgbClr r="0" g="0" b="0"/>
            </a:lnRef>
            <a:fillRef idx="1002">
              <a:schemeClr val="dk2"/>
            </a:fillRef>
            <a:effectRef idx="0">
              <a:scrgbClr r="0" g="0" b="0"/>
            </a:effectRef>
            <a:fontRef idx="major"/>
          </p:style>
        </p:pic>
      </p:grpSp>
      <p:sp>
        <p:nvSpPr>
          <p:cNvPr id="277" name="Text Box 103"/>
          <p:cNvSpPr txBox="1">
            <a:spLocks noChangeArrowheads="1"/>
          </p:cNvSpPr>
          <p:nvPr/>
        </p:nvSpPr>
        <p:spPr bwMode="auto">
          <a:xfrm>
            <a:off x="609600" y="10210800"/>
            <a:ext cx="4572000" cy="461665"/>
          </a:xfrm>
          <a:prstGeom prst="rect">
            <a:avLst/>
          </a:prstGeom>
          <a:solidFill>
            <a:schemeClr val="tx1"/>
          </a:solidFill>
          <a:ln w="9525">
            <a:noFill/>
            <a:miter lim="800000"/>
            <a:headEnd/>
            <a:tailEnd/>
          </a:ln>
          <a:effectLst/>
        </p:spPr>
        <p:txBody>
          <a:bodyPr wrap="square">
            <a:spAutoFit/>
          </a:bodyPr>
          <a:lstStyle/>
          <a:p>
            <a:pPr defTabSz="882650">
              <a:spcBef>
                <a:spcPct val="50000"/>
              </a:spcBef>
            </a:pPr>
            <a:r>
              <a:rPr lang="en-US" dirty="0" smtClean="0"/>
              <a:t>Basic Information Retrieval System</a:t>
            </a:r>
            <a:endParaRPr lang="en-US" sz="2400" b="1"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imes New Roman"/>
        <a:ea typeface="MS Gothic"/>
        <a:cs typeface=""/>
      </a:majorFont>
      <a:minorFont>
        <a:latin typeface="Times New Roman"/>
        <a:ea typeface="MS 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Times New Roman" pitchFamily="16" charset="0"/>
            <a:ea typeface="MS Gothic"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Times New Roman" pitchFamily="16" charset="0"/>
            <a:ea typeface="MS Gothic" charset="-128"/>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imes New Roman"/>
        <a:ea typeface="MS Gothic"/>
        <a:cs typeface=""/>
      </a:majorFont>
      <a:minorFont>
        <a:latin typeface="Times New Roman"/>
        <a:ea typeface="MS 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Times New Roman" pitchFamily="16" charset="0"/>
            <a:ea typeface="MS Gothic"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Times New Roman" pitchFamily="16" charset="0"/>
            <a:ea typeface="MS Gothic" charset="-128"/>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MS Gothic"/>
        <a:cs typeface=""/>
      </a:majorFont>
      <a:minorFont>
        <a:latin typeface="Arial"/>
        <a:ea typeface="MS Gothic"/>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Times New Roman" pitchFamily="16" charset="0"/>
            <a:ea typeface="MS Gothic" charset="-128"/>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0" fontAlgn="base" latinLnBrk="0" hangingPunct="0">
          <a:lnSpc>
            <a:spcPct val="100000"/>
          </a:lnSpc>
          <a:spcBef>
            <a:spcPct val="0"/>
          </a:spcBef>
          <a:spcAft>
            <a:spcPct val="0"/>
          </a:spcAft>
          <a:buClr>
            <a:srgbClr val="000000"/>
          </a:buClr>
          <a:buSzPct val="100000"/>
          <a:buFont typeface="Times New Roman" pitchFamily="16" charset="0"/>
          <a:buNone/>
          <a:tabLst/>
          <a:defRPr kumimoji="0" lang="en-GB" sz="2400" b="0" i="0" u="none" strike="noStrike" cap="none" normalizeH="0" baseline="0" smtClean="0">
            <a:ln>
              <a:noFill/>
            </a:ln>
            <a:solidFill>
              <a:schemeClr val="bg1"/>
            </a:solidFill>
            <a:effectLst/>
            <a:latin typeface="Times New Roman" pitchFamily="16" charset="0"/>
            <a:ea typeface="MS Gothic" charset="-128"/>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3446</TotalTime>
  <Words>803</Words>
  <Application>Microsoft Office PowerPoint</Application>
  <PresentationFormat>Custom</PresentationFormat>
  <Paragraphs>109</Paragraphs>
  <Slides>1</Slides>
  <Notes>1</Notes>
  <HiddenSlides>0</HiddenSlides>
  <MMClips>0</MMClips>
  <ScaleCrop>false</ScaleCrop>
  <HeadingPairs>
    <vt:vector size="6" baseType="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5" baseType="lpstr">
      <vt:lpstr>Office Theme</vt:lpstr>
      <vt:lpstr>Office Theme</vt:lpstr>
      <vt:lpstr>Office Theme</vt:lpstr>
      <vt:lpstr>Image</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IDEA 2009 48x36  poster</dc:title>
  <dc:creator>mabauer</dc:creator>
  <cp:lastModifiedBy>berleant</cp:lastModifiedBy>
  <cp:revision>196</cp:revision>
  <cp:lastPrinted>2000-08-03T00:31:24Z</cp:lastPrinted>
  <dcterms:created xsi:type="dcterms:W3CDTF">2000-02-09T15:01:13Z</dcterms:created>
  <dcterms:modified xsi:type="dcterms:W3CDTF">2010-12-09T22:50:55Z</dcterms:modified>
</cp:coreProperties>
</file>