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43891200"/>
  <p:notesSz cx="37441188" cy="50149125"/>
  <p:defaultTextStyle>
    <a:defPPr>
      <a:defRPr lang="en-US"/>
    </a:defPPr>
    <a:lvl1pPr algn="l" rtl="0" fontAlgn="base">
      <a:spcBef>
        <a:spcPct val="0"/>
      </a:spcBef>
      <a:spcAft>
        <a:spcPct val="0"/>
      </a:spcAft>
      <a:defRPr sz="4000" kern="1200">
        <a:solidFill>
          <a:schemeClr val="tx1"/>
        </a:solidFill>
        <a:latin typeface="Arial" charset="0"/>
        <a:ea typeface="+mn-ea"/>
        <a:cs typeface="+mn-cs"/>
      </a:defRPr>
    </a:lvl1pPr>
    <a:lvl2pPr marL="457200" algn="l" rtl="0" fontAlgn="base">
      <a:spcBef>
        <a:spcPct val="0"/>
      </a:spcBef>
      <a:spcAft>
        <a:spcPct val="0"/>
      </a:spcAft>
      <a:defRPr sz="4000" kern="1200">
        <a:solidFill>
          <a:schemeClr val="tx1"/>
        </a:solidFill>
        <a:latin typeface="Arial" charset="0"/>
        <a:ea typeface="+mn-ea"/>
        <a:cs typeface="+mn-cs"/>
      </a:defRPr>
    </a:lvl2pPr>
    <a:lvl3pPr marL="914400" algn="l" rtl="0" fontAlgn="base">
      <a:spcBef>
        <a:spcPct val="0"/>
      </a:spcBef>
      <a:spcAft>
        <a:spcPct val="0"/>
      </a:spcAft>
      <a:defRPr sz="4000" kern="1200">
        <a:solidFill>
          <a:schemeClr val="tx1"/>
        </a:solidFill>
        <a:latin typeface="Arial" charset="0"/>
        <a:ea typeface="+mn-ea"/>
        <a:cs typeface="+mn-cs"/>
      </a:defRPr>
    </a:lvl3pPr>
    <a:lvl4pPr marL="1371600" algn="l" rtl="0" fontAlgn="base">
      <a:spcBef>
        <a:spcPct val="0"/>
      </a:spcBef>
      <a:spcAft>
        <a:spcPct val="0"/>
      </a:spcAft>
      <a:defRPr sz="4000" kern="1200">
        <a:solidFill>
          <a:schemeClr val="tx1"/>
        </a:solidFill>
        <a:latin typeface="Arial" charset="0"/>
        <a:ea typeface="+mn-ea"/>
        <a:cs typeface="+mn-cs"/>
      </a:defRPr>
    </a:lvl4pPr>
    <a:lvl5pPr marL="1828800" algn="l" rtl="0" fontAlgn="base">
      <a:spcBef>
        <a:spcPct val="0"/>
      </a:spcBef>
      <a:spcAft>
        <a:spcPct val="0"/>
      </a:spcAft>
      <a:defRPr sz="4000" kern="1200">
        <a:solidFill>
          <a:schemeClr val="tx1"/>
        </a:solidFill>
        <a:latin typeface="Arial" charset="0"/>
        <a:ea typeface="+mn-ea"/>
        <a:cs typeface="+mn-cs"/>
      </a:defRPr>
    </a:lvl5pPr>
    <a:lvl6pPr marL="2286000" algn="l" defTabSz="914400" rtl="0" eaLnBrk="1" latinLnBrk="0" hangingPunct="1">
      <a:defRPr sz="4000" kern="1200">
        <a:solidFill>
          <a:schemeClr val="tx1"/>
        </a:solidFill>
        <a:latin typeface="Arial" charset="0"/>
        <a:ea typeface="+mn-ea"/>
        <a:cs typeface="+mn-cs"/>
      </a:defRPr>
    </a:lvl6pPr>
    <a:lvl7pPr marL="2743200" algn="l" defTabSz="914400" rtl="0" eaLnBrk="1" latinLnBrk="0" hangingPunct="1">
      <a:defRPr sz="4000" kern="1200">
        <a:solidFill>
          <a:schemeClr val="tx1"/>
        </a:solidFill>
        <a:latin typeface="Arial" charset="0"/>
        <a:ea typeface="+mn-ea"/>
        <a:cs typeface="+mn-cs"/>
      </a:defRPr>
    </a:lvl7pPr>
    <a:lvl8pPr marL="3200400" algn="l" defTabSz="914400" rtl="0" eaLnBrk="1" latinLnBrk="0" hangingPunct="1">
      <a:defRPr sz="4000" kern="1200">
        <a:solidFill>
          <a:schemeClr val="tx1"/>
        </a:solidFill>
        <a:latin typeface="Arial" charset="0"/>
        <a:ea typeface="+mn-ea"/>
        <a:cs typeface="+mn-cs"/>
      </a:defRPr>
    </a:lvl8pPr>
    <a:lvl9pPr marL="3657600" algn="l" defTabSz="914400" rtl="0" eaLnBrk="1" latinLnBrk="0" hangingPunct="1">
      <a:defRPr sz="4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FF3300"/>
    <a:srgbClr val="87C5CB"/>
    <a:srgbClr val="5BFFFF"/>
    <a:srgbClr val="CCFF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p:cViewPr>
        <p:scale>
          <a:sx n="28" d="100"/>
          <a:sy n="28" d="100"/>
        </p:scale>
        <p:origin x="-2694" y="1632"/>
      </p:cViewPr>
      <p:guideLst>
        <p:guide orient="horz" pos="13824"/>
        <p:guide pos="10368"/>
      </p:guideLst>
    </p:cSldViewPr>
  </p:slideViewPr>
  <p:notesTextViewPr>
    <p:cViewPr>
      <p:scale>
        <a:sx n="100" d="100"/>
        <a:sy n="100" d="100"/>
      </p:scale>
      <p:origin x="0" y="0"/>
    </p:cViewPr>
  </p:notesTextViewPr>
  <p:gridSpacing cx="38405" cy="38405"/>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plotArea>
      <c:layout>
        <c:manualLayout>
          <c:layoutTarget val="inner"/>
          <c:xMode val="edge"/>
          <c:yMode val="edge"/>
          <c:x val="7.5232726086753951E-2"/>
          <c:y val="5.1804753188082864E-2"/>
          <c:w val="0.89873177095466616"/>
          <c:h val="0.75741251574283219"/>
        </c:manualLayout>
      </c:layout>
      <c:barChart>
        <c:barDir val="col"/>
        <c:grouping val="clustered"/>
        <c:varyColors val="0"/>
        <c:ser>
          <c:idx val="0"/>
          <c:order val="0"/>
          <c:invertIfNegative val="0"/>
          <c:dPt>
            <c:idx val="0"/>
            <c:invertIfNegative val="0"/>
            <c:bubble3D val="0"/>
            <c:spPr>
              <a:solidFill>
                <a:schemeClr val="accent1"/>
              </a:solidFill>
            </c:spPr>
          </c:dPt>
          <c:dPt>
            <c:idx val="3"/>
            <c:invertIfNegative val="0"/>
            <c:bubble3D val="0"/>
            <c:spPr>
              <a:solidFill>
                <a:schemeClr val="accent1"/>
              </a:solidFill>
            </c:spPr>
          </c:dPt>
          <c:dLbls>
            <c:showLegendKey val="0"/>
            <c:showVal val="1"/>
            <c:showCatName val="0"/>
            <c:showSerName val="0"/>
            <c:showPercent val="0"/>
            <c:showBubbleSize val="0"/>
            <c:showLeaderLines val="0"/>
          </c:dLbls>
          <c:cat>
            <c:multiLvlStrRef>
              <c:f>Sheet1!$A$17:$B$21</c:f>
              <c:multiLvlStrCache>
                <c:ptCount val="5"/>
                <c:lvl>
                  <c:pt idx="0">
                    <c:v>HP ProLiant DL980 (45 cores)</c:v>
                  </c:pt>
                  <c:pt idx="1">
                    <c:v>Dell (8 cores)</c:v>
                  </c:pt>
                  <c:pt idx="3">
                    <c:v>HP ProLiant DL980 (60 cores)</c:v>
                  </c:pt>
                  <c:pt idx="4">
                    <c:v>Dell (8 cores)</c:v>
                  </c:pt>
                </c:lvl>
                <c:lvl>
                  <c:pt idx="0">
                    <c:v>Stanford Parser</c:v>
                  </c:pt>
                  <c:pt idx="3">
                    <c:v>Link Grammar Parser</c:v>
                  </c:pt>
                </c:lvl>
              </c:multiLvlStrCache>
            </c:multiLvlStrRef>
          </c:cat>
          <c:val>
            <c:numRef>
              <c:f>Sheet1!$C$17:$C$21</c:f>
              <c:numCache>
                <c:formatCode>General</c:formatCode>
                <c:ptCount val="5"/>
                <c:pt idx="0">
                  <c:v>37.25</c:v>
                </c:pt>
                <c:pt idx="1">
                  <c:v>209.53</c:v>
                </c:pt>
                <c:pt idx="3">
                  <c:v>20.67</c:v>
                </c:pt>
                <c:pt idx="4">
                  <c:v>149.88</c:v>
                </c:pt>
              </c:numCache>
            </c:numRef>
          </c:val>
        </c:ser>
        <c:dLbls>
          <c:showLegendKey val="0"/>
          <c:showVal val="0"/>
          <c:showCatName val="0"/>
          <c:showSerName val="0"/>
          <c:showPercent val="0"/>
          <c:showBubbleSize val="0"/>
        </c:dLbls>
        <c:gapWidth val="150"/>
        <c:axId val="31241344"/>
        <c:axId val="31242880"/>
      </c:barChart>
      <c:catAx>
        <c:axId val="31241344"/>
        <c:scaling>
          <c:orientation val="minMax"/>
        </c:scaling>
        <c:delete val="0"/>
        <c:axPos val="b"/>
        <c:majorTickMark val="out"/>
        <c:minorTickMark val="none"/>
        <c:tickLblPos val="nextTo"/>
        <c:crossAx val="31242880"/>
        <c:crosses val="autoZero"/>
        <c:auto val="1"/>
        <c:lblAlgn val="ctr"/>
        <c:lblOffset val="100"/>
        <c:noMultiLvlLbl val="0"/>
      </c:catAx>
      <c:valAx>
        <c:axId val="31242880"/>
        <c:scaling>
          <c:orientation val="minMax"/>
        </c:scaling>
        <c:delete val="0"/>
        <c:axPos val="l"/>
        <c:majorGridlines/>
        <c:numFmt formatCode="General" sourceLinked="0"/>
        <c:majorTickMark val="out"/>
        <c:minorTickMark val="none"/>
        <c:tickLblPos val="nextTo"/>
        <c:crossAx val="31241344"/>
        <c:crosses val="autoZero"/>
        <c:crossBetween val="between"/>
      </c:valAx>
    </c:plotArea>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333B25-A5D5-4155-B248-6BEB05E4E0A4}" type="doc">
      <dgm:prSet loTypeId="urn:microsoft.com/office/officeart/2005/8/layout/cycle5" loCatId="cycle" qsTypeId="urn:microsoft.com/office/officeart/2005/8/quickstyle/simple3" qsCatId="simple" csTypeId="urn:microsoft.com/office/officeart/2005/8/colors/accent4_2" csCatId="accent4" phldr="1"/>
      <dgm:spPr/>
      <dgm:t>
        <a:bodyPr/>
        <a:lstStyle/>
        <a:p>
          <a:endParaRPr lang="en-US"/>
        </a:p>
      </dgm:t>
    </dgm:pt>
    <dgm:pt modelId="{169A6380-BE8B-4C1D-99A2-FAEAEC47FD28}">
      <dgm:prSet phldrT="[Text]" custT="1"/>
      <dgm:spPr/>
      <dgm:t>
        <a:bodyPr/>
        <a:lstStyle/>
        <a:p>
          <a:r>
            <a:rPr lang="en-US" sz="1600" dirty="0" smtClean="0"/>
            <a:t>Information Need</a:t>
          </a:r>
          <a:endParaRPr lang="en-US" sz="1600" dirty="0"/>
        </a:p>
      </dgm:t>
    </dgm:pt>
    <dgm:pt modelId="{C34EB269-5452-4CF1-B7C4-4BEB2EC8980C}" type="parTrans" cxnId="{F98F498E-1770-4FB0-9D10-C93CB30A643B}">
      <dgm:prSet/>
      <dgm:spPr/>
      <dgm:t>
        <a:bodyPr/>
        <a:lstStyle/>
        <a:p>
          <a:endParaRPr lang="en-US" sz="1600"/>
        </a:p>
      </dgm:t>
    </dgm:pt>
    <dgm:pt modelId="{12A009A0-4140-4B46-80C3-859DB9723573}" type="sibTrans" cxnId="{F98F498E-1770-4FB0-9D10-C93CB30A643B}">
      <dgm:prSet/>
      <dgm:spPr/>
      <dgm:t>
        <a:bodyPr/>
        <a:lstStyle/>
        <a:p>
          <a:endParaRPr lang="en-US" sz="1600"/>
        </a:p>
      </dgm:t>
    </dgm:pt>
    <dgm:pt modelId="{A923B84B-3F41-4710-9BA8-F9C167FFB0F1}">
      <dgm:prSet phldrT="[Text]" custT="1"/>
      <dgm:spPr/>
      <dgm:t>
        <a:bodyPr/>
        <a:lstStyle/>
        <a:p>
          <a:r>
            <a:rPr lang="en-US" sz="1600" dirty="0" smtClean="0"/>
            <a:t>Selecting Sources</a:t>
          </a:r>
          <a:endParaRPr lang="en-US" sz="1600" dirty="0"/>
        </a:p>
      </dgm:t>
    </dgm:pt>
    <dgm:pt modelId="{1524C839-DE1B-4B38-9457-D01AE6C2C787}" type="parTrans" cxnId="{B5B02825-DB09-43E3-AE9F-009FDB7A35E7}">
      <dgm:prSet/>
      <dgm:spPr/>
      <dgm:t>
        <a:bodyPr/>
        <a:lstStyle/>
        <a:p>
          <a:endParaRPr lang="en-US" sz="1600"/>
        </a:p>
      </dgm:t>
    </dgm:pt>
    <dgm:pt modelId="{D85D1D97-D9B8-408D-AD8E-43F47CBCC7B0}" type="sibTrans" cxnId="{B5B02825-DB09-43E3-AE9F-009FDB7A35E7}">
      <dgm:prSet/>
      <dgm:spPr/>
      <dgm:t>
        <a:bodyPr/>
        <a:lstStyle/>
        <a:p>
          <a:endParaRPr lang="en-US" sz="1600"/>
        </a:p>
      </dgm:t>
    </dgm:pt>
    <dgm:pt modelId="{A5290E4C-FA1E-4870-9294-74299A4C6C34}">
      <dgm:prSet phldrT="[Text]" custT="1"/>
      <dgm:spPr/>
      <dgm:t>
        <a:bodyPr/>
        <a:lstStyle/>
        <a:p>
          <a:r>
            <a:rPr lang="en-US" sz="1600" dirty="0" smtClean="0"/>
            <a:t>Information Retrieval and Extraction</a:t>
          </a:r>
          <a:endParaRPr lang="en-US" sz="1600" dirty="0"/>
        </a:p>
      </dgm:t>
    </dgm:pt>
    <dgm:pt modelId="{71B801B0-FEA9-477F-9D9E-B76CAA034A52}" type="parTrans" cxnId="{C63EA747-722B-4F9F-BED6-6D643802D1C0}">
      <dgm:prSet/>
      <dgm:spPr/>
      <dgm:t>
        <a:bodyPr/>
        <a:lstStyle/>
        <a:p>
          <a:endParaRPr lang="en-US" sz="1600"/>
        </a:p>
      </dgm:t>
    </dgm:pt>
    <dgm:pt modelId="{E46A3722-D0BF-43A7-9668-91946355D588}" type="sibTrans" cxnId="{C63EA747-722B-4F9F-BED6-6D643802D1C0}">
      <dgm:prSet/>
      <dgm:spPr/>
      <dgm:t>
        <a:bodyPr/>
        <a:lstStyle/>
        <a:p>
          <a:endParaRPr lang="en-US" sz="1600"/>
        </a:p>
      </dgm:t>
    </dgm:pt>
    <dgm:pt modelId="{8C9FE3A2-5BAC-4DA3-ACFA-25E61F2B4E4B}">
      <dgm:prSet phldrT="[Text]" custT="1"/>
      <dgm:spPr/>
      <dgm:t>
        <a:bodyPr/>
        <a:lstStyle/>
        <a:p>
          <a:r>
            <a:rPr lang="en-US" sz="1600" dirty="0" smtClean="0"/>
            <a:t>Answer Determination</a:t>
          </a:r>
          <a:endParaRPr lang="en-US" sz="1600" dirty="0"/>
        </a:p>
      </dgm:t>
    </dgm:pt>
    <dgm:pt modelId="{A9A1FD03-A50A-4496-8357-9EE340D3071B}" type="parTrans" cxnId="{10465096-7E21-47DE-8E52-019BB38EE31B}">
      <dgm:prSet/>
      <dgm:spPr/>
      <dgm:t>
        <a:bodyPr/>
        <a:lstStyle/>
        <a:p>
          <a:endParaRPr lang="en-US" sz="1600"/>
        </a:p>
      </dgm:t>
    </dgm:pt>
    <dgm:pt modelId="{18F39990-86AA-4FC3-80E9-CDD1AC8CDE98}" type="sibTrans" cxnId="{10465096-7E21-47DE-8E52-019BB38EE31B}">
      <dgm:prSet/>
      <dgm:spPr/>
      <dgm:t>
        <a:bodyPr/>
        <a:lstStyle/>
        <a:p>
          <a:endParaRPr lang="en-US" sz="1600"/>
        </a:p>
      </dgm:t>
    </dgm:pt>
    <dgm:pt modelId="{B60F6857-58AF-4085-9CC9-A959C230728E}">
      <dgm:prSet phldrT="[Text]" custT="1"/>
      <dgm:spPr/>
      <dgm:t>
        <a:bodyPr/>
        <a:lstStyle/>
        <a:p>
          <a:r>
            <a:rPr lang="en-US" sz="1600" dirty="0" smtClean="0"/>
            <a:t>Answer Presentation</a:t>
          </a:r>
          <a:endParaRPr lang="en-US" sz="1600" dirty="0"/>
        </a:p>
      </dgm:t>
    </dgm:pt>
    <dgm:pt modelId="{331585A1-BD00-412A-87B1-D6DA32FCA1D4}" type="parTrans" cxnId="{D6391462-4D8C-4EAF-9BA4-7FED1E2B6A65}">
      <dgm:prSet/>
      <dgm:spPr/>
      <dgm:t>
        <a:bodyPr/>
        <a:lstStyle/>
        <a:p>
          <a:endParaRPr lang="en-US" sz="1600"/>
        </a:p>
      </dgm:t>
    </dgm:pt>
    <dgm:pt modelId="{3620B0E4-77F4-4AC4-B236-39BFC775FC81}" type="sibTrans" cxnId="{D6391462-4D8C-4EAF-9BA4-7FED1E2B6A65}">
      <dgm:prSet/>
      <dgm:spPr/>
      <dgm:t>
        <a:bodyPr/>
        <a:lstStyle/>
        <a:p>
          <a:endParaRPr lang="en-US" sz="1600"/>
        </a:p>
      </dgm:t>
    </dgm:pt>
    <dgm:pt modelId="{C21115F3-B6FD-4B37-B0B6-21A143B9C765}">
      <dgm:prSet phldrT="[Text]" custT="1"/>
      <dgm:spPr/>
      <dgm:t>
        <a:bodyPr/>
        <a:lstStyle/>
        <a:p>
          <a:r>
            <a:rPr lang="en-US" sz="1600" dirty="0" smtClean="0"/>
            <a:t>Question Understanding</a:t>
          </a:r>
          <a:endParaRPr lang="en-US" sz="1600" dirty="0"/>
        </a:p>
      </dgm:t>
    </dgm:pt>
    <dgm:pt modelId="{00F54D21-EB1B-47F7-8688-47CE3B29861D}" type="parTrans" cxnId="{D0089C8F-CA2F-47BC-AA17-9A24BEEF76C2}">
      <dgm:prSet/>
      <dgm:spPr/>
      <dgm:t>
        <a:bodyPr/>
        <a:lstStyle/>
        <a:p>
          <a:endParaRPr lang="en-US" sz="1600"/>
        </a:p>
      </dgm:t>
    </dgm:pt>
    <dgm:pt modelId="{6383FEEF-0041-46D0-8C9D-73E1714DBEA8}" type="sibTrans" cxnId="{D0089C8F-CA2F-47BC-AA17-9A24BEEF76C2}">
      <dgm:prSet/>
      <dgm:spPr/>
      <dgm:t>
        <a:bodyPr/>
        <a:lstStyle/>
        <a:p>
          <a:endParaRPr lang="en-US" sz="1600"/>
        </a:p>
      </dgm:t>
    </dgm:pt>
    <dgm:pt modelId="{BD6E75F6-17FB-4443-89E0-6273302B7249}" type="pres">
      <dgm:prSet presAssocID="{2D333B25-A5D5-4155-B248-6BEB05E4E0A4}" presName="cycle" presStyleCnt="0">
        <dgm:presLayoutVars>
          <dgm:dir/>
          <dgm:resizeHandles val="exact"/>
        </dgm:presLayoutVars>
      </dgm:prSet>
      <dgm:spPr/>
      <dgm:t>
        <a:bodyPr/>
        <a:lstStyle/>
        <a:p>
          <a:endParaRPr lang="en-US"/>
        </a:p>
      </dgm:t>
    </dgm:pt>
    <dgm:pt modelId="{455177D0-3CD9-4C9C-B4CD-BF549F01425B}" type="pres">
      <dgm:prSet presAssocID="{169A6380-BE8B-4C1D-99A2-FAEAEC47FD28}" presName="node" presStyleLbl="node1" presStyleIdx="0" presStyleCnt="6" custScaleX="115315">
        <dgm:presLayoutVars>
          <dgm:bulletEnabled val="1"/>
        </dgm:presLayoutVars>
      </dgm:prSet>
      <dgm:spPr/>
      <dgm:t>
        <a:bodyPr/>
        <a:lstStyle/>
        <a:p>
          <a:endParaRPr lang="en-US"/>
        </a:p>
      </dgm:t>
    </dgm:pt>
    <dgm:pt modelId="{C2828E3D-A87F-48EC-B07F-A08FC33C68EF}" type="pres">
      <dgm:prSet presAssocID="{169A6380-BE8B-4C1D-99A2-FAEAEC47FD28}" presName="spNode" presStyleCnt="0"/>
      <dgm:spPr/>
      <dgm:t>
        <a:bodyPr/>
        <a:lstStyle/>
        <a:p>
          <a:endParaRPr lang="en-US"/>
        </a:p>
      </dgm:t>
    </dgm:pt>
    <dgm:pt modelId="{D385512F-74F5-409B-8C7D-86406E7E76E6}" type="pres">
      <dgm:prSet presAssocID="{12A009A0-4140-4B46-80C3-859DB9723573}" presName="sibTrans" presStyleLbl="sibTrans1D1" presStyleIdx="0" presStyleCnt="6"/>
      <dgm:spPr/>
      <dgm:t>
        <a:bodyPr/>
        <a:lstStyle/>
        <a:p>
          <a:endParaRPr lang="en-US"/>
        </a:p>
      </dgm:t>
    </dgm:pt>
    <dgm:pt modelId="{08E3CA4D-900A-47AA-8732-129F42608E17}" type="pres">
      <dgm:prSet presAssocID="{C21115F3-B6FD-4B37-B0B6-21A143B9C765}" presName="node" presStyleLbl="node1" presStyleIdx="1" presStyleCnt="6" custScaleX="166776">
        <dgm:presLayoutVars>
          <dgm:bulletEnabled val="1"/>
        </dgm:presLayoutVars>
      </dgm:prSet>
      <dgm:spPr/>
      <dgm:t>
        <a:bodyPr/>
        <a:lstStyle/>
        <a:p>
          <a:endParaRPr lang="en-US"/>
        </a:p>
      </dgm:t>
    </dgm:pt>
    <dgm:pt modelId="{DC19CFD0-E655-4302-A764-57CBE22E42B4}" type="pres">
      <dgm:prSet presAssocID="{C21115F3-B6FD-4B37-B0B6-21A143B9C765}" presName="spNode" presStyleCnt="0"/>
      <dgm:spPr/>
      <dgm:t>
        <a:bodyPr/>
        <a:lstStyle/>
        <a:p>
          <a:endParaRPr lang="en-US"/>
        </a:p>
      </dgm:t>
    </dgm:pt>
    <dgm:pt modelId="{90DA619F-BF22-4FF9-B938-73F9910E7B84}" type="pres">
      <dgm:prSet presAssocID="{6383FEEF-0041-46D0-8C9D-73E1714DBEA8}" presName="sibTrans" presStyleLbl="sibTrans1D1" presStyleIdx="1" presStyleCnt="6"/>
      <dgm:spPr/>
      <dgm:t>
        <a:bodyPr/>
        <a:lstStyle/>
        <a:p>
          <a:endParaRPr lang="en-US"/>
        </a:p>
      </dgm:t>
    </dgm:pt>
    <dgm:pt modelId="{D1E57B65-194D-42B0-8237-D6C47EEAABC6}" type="pres">
      <dgm:prSet presAssocID="{A923B84B-3F41-4710-9BA8-F9C167FFB0F1}" presName="node" presStyleLbl="node1" presStyleIdx="2" presStyleCnt="6">
        <dgm:presLayoutVars>
          <dgm:bulletEnabled val="1"/>
        </dgm:presLayoutVars>
      </dgm:prSet>
      <dgm:spPr/>
      <dgm:t>
        <a:bodyPr/>
        <a:lstStyle/>
        <a:p>
          <a:endParaRPr lang="en-US"/>
        </a:p>
      </dgm:t>
    </dgm:pt>
    <dgm:pt modelId="{4BD512DF-FADB-4F6C-BEF3-4CA6042F5287}" type="pres">
      <dgm:prSet presAssocID="{A923B84B-3F41-4710-9BA8-F9C167FFB0F1}" presName="spNode" presStyleCnt="0"/>
      <dgm:spPr/>
      <dgm:t>
        <a:bodyPr/>
        <a:lstStyle/>
        <a:p>
          <a:endParaRPr lang="en-US"/>
        </a:p>
      </dgm:t>
    </dgm:pt>
    <dgm:pt modelId="{B040A2AB-002C-4C53-886B-3A8F01564599}" type="pres">
      <dgm:prSet presAssocID="{D85D1D97-D9B8-408D-AD8E-43F47CBCC7B0}" presName="sibTrans" presStyleLbl="sibTrans1D1" presStyleIdx="2" presStyleCnt="6"/>
      <dgm:spPr/>
      <dgm:t>
        <a:bodyPr/>
        <a:lstStyle/>
        <a:p>
          <a:endParaRPr lang="en-US"/>
        </a:p>
      </dgm:t>
    </dgm:pt>
    <dgm:pt modelId="{7EA3ED06-D411-4694-8A5F-4DBB60C403BC}" type="pres">
      <dgm:prSet presAssocID="{A5290E4C-FA1E-4870-9294-74299A4C6C34}" presName="node" presStyleLbl="node1" presStyleIdx="3" presStyleCnt="6" custScaleX="146297">
        <dgm:presLayoutVars>
          <dgm:bulletEnabled val="1"/>
        </dgm:presLayoutVars>
      </dgm:prSet>
      <dgm:spPr/>
      <dgm:t>
        <a:bodyPr/>
        <a:lstStyle/>
        <a:p>
          <a:endParaRPr lang="en-US"/>
        </a:p>
      </dgm:t>
    </dgm:pt>
    <dgm:pt modelId="{BD1421F6-A02A-4B6C-A4B1-E01848852044}" type="pres">
      <dgm:prSet presAssocID="{A5290E4C-FA1E-4870-9294-74299A4C6C34}" presName="spNode" presStyleCnt="0"/>
      <dgm:spPr/>
      <dgm:t>
        <a:bodyPr/>
        <a:lstStyle/>
        <a:p>
          <a:endParaRPr lang="en-US"/>
        </a:p>
      </dgm:t>
    </dgm:pt>
    <dgm:pt modelId="{7D6B7DF1-170F-41AE-ABE2-A97DFB8A5830}" type="pres">
      <dgm:prSet presAssocID="{E46A3722-D0BF-43A7-9668-91946355D588}" presName="sibTrans" presStyleLbl="sibTrans1D1" presStyleIdx="3" presStyleCnt="6"/>
      <dgm:spPr/>
      <dgm:t>
        <a:bodyPr/>
        <a:lstStyle/>
        <a:p>
          <a:endParaRPr lang="en-US"/>
        </a:p>
      </dgm:t>
    </dgm:pt>
    <dgm:pt modelId="{3E246A47-82B4-4D38-957D-CCF3C16BB639}" type="pres">
      <dgm:prSet presAssocID="{8C9FE3A2-5BAC-4DA3-ACFA-25E61F2B4E4B}" presName="node" presStyleLbl="node1" presStyleIdx="4" presStyleCnt="6" custScaleX="129907">
        <dgm:presLayoutVars>
          <dgm:bulletEnabled val="1"/>
        </dgm:presLayoutVars>
      </dgm:prSet>
      <dgm:spPr/>
      <dgm:t>
        <a:bodyPr/>
        <a:lstStyle/>
        <a:p>
          <a:endParaRPr lang="en-US"/>
        </a:p>
      </dgm:t>
    </dgm:pt>
    <dgm:pt modelId="{60FD1D10-7DB7-413E-B823-75A1FC3FE494}" type="pres">
      <dgm:prSet presAssocID="{8C9FE3A2-5BAC-4DA3-ACFA-25E61F2B4E4B}" presName="spNode" presStyleCnt="0"/>
      <dgm:spPr/>
      <dgm:t>
        <a:bodyPr/>
        <a:lstStyle/>
        <a:p>
          <a:endParaRPr lang="en-US"/>
        </a:p>
      </dgm:t>
    </dgm:pt>
    <dgm:pt modelId="{9C19168B-FCD5-42F4-8D6C-B6BFD66164BB}" type="pres">
      <dgm:prSet presAssocID="{18F39990-86AA-4FC3-80E9-CDD1AC8CDE98}" presName="sibTrans" presStyleLbl="sibTrans1D1" presStyleIdx="4" presStyleCnt="6"/>
      <dgm:spPr/>
      <dgm:t>
        <a:bodyPr/>
        <a:lstStyle/>
        <a:p>
          <a:endParaRPr lang="en-US"/>
        </a:p>
      </dgm:t>
    </dgm:pt>
    <dgm:pt modelId="{72608869-C0A6-425B-82C6-5B1787403E41}" type="pres">
      <dgm:prSet presAssocID="{B60F6857-58AF-4085-9CC9-A959C230728E}" presName="node" presStyleLbl="node1" presStyleIdx="5" presStyleCnt="6" custScaleX="120514">
        <dgm:presLayoutVars>
          <dgm:bulletEnabled val="1"/>
        </dgm:presLayoutVars>
      </dgm:prSet>
      <dgm:spPr/>
      <dgm:t>
        <a:bodyPr/>
        <a:lstStyle/>
        <a:p>
          <a:endParaRPr lang="en-US"/>
        </a:p>
      </dgm:t>
    </dgm:pt>
    <dgm:pt modelId="{23E547E3-BADD-4D8F-B0A9-782F4DAC173A}" type="pres">
      <dgm:prSet presAssocID="{B60F6857-58AF-4085-9CC9-A959C230728E}" presName="spNode" presStyleCnt="0"/>
      <dgm:spPr/>
      <dgm:t>
        <a:bodyPr/>
        <a:lstStyle/>
        <a:p>
          <a:endParaRPr lang="en-US"/>
        </a:p>
      </dgm:t>
    </dgm:pt>
    <dgm:pt modelId="{3724B169-D80E-48BB-81F7-825AB9631BF4}" type="pres">
      <dgm:prSet presAssocID="{3620B0E4-77F4-4AC4-B236-39BFC775FC81}" presName="sibTrans" presStyleLbl="sibTrans1D1" presStyleIdx="5" presStyleCnt="6"/>
      <dgm:spPr/>
      <dgm:t>
        <a:bodyPr/>
        <a:lstStyle/>
        <a:p>
          <a:endParaRPr lang="en-US"/>
        </a:p>
      </dgm:t>
    </dgm:pt>
  </dgm:ptLst>
  <dgm:cxnLst>
    <dgm:cxn modelId="{A8C945A4-6DA4-486D-8FBC-0048F78B4237}" type="presOf" srcId="{D85D1D97-D9B8-408D-AD8E-43F47CBCC7B0}" destId="{B040A2AB-002C-4C53-886B-3A8F01564599}" srcOrd="0" destOrd="0" presId="urn:microsoft.com/office/officeart/2005/8/layout/cycle5"/>
    <dgm:cxn modelId="{3DA476F4-C9A7-4DF5-973A-5E2AF0FE2FFF}" type="presOf" srcId="{8C9FE3A2-5BAC-4DA3-ACFA-25E61F2B4E4B}" destId="{3E246A47-82B4-4D38-957D-CCF3C16BB639}" srcOrd="0" destOrd="0" presId="urn:microsoft.com/office/officeart/2005/8/layout/cycle5"/>
    <dgm:cxn modelId="{D0089C8F-CA2F-47BC-AA17-9A24BEEF76C2}" srcId="{2D333B25-A5D5-4155-B248-6BEB05E4E0A4}" destId="{C21115F3-B6FD-4B37-B0B6-21A143B9C765}" srcOrd="1" destOrd="0" parTransId="{00F54D21-EB1B-47F7-8688-47CE3B29861D}" sibTransId="{6383FEEF-0041-46D0-8C9D-73E1714DBEA8}"/>
    <dgm:cxn modelId="{8B5504E4-7A6E-4C62-998B-548EA421A90B}" type="presOf" srcId="{2D333B25-A5D5-4155-B248-6BEB05E4E0A4}" destId="{BD6E75F6-17FB-4443-89E0-6273302B7249}" srcOrd="0" destOrd="0" presId="urn:microsoft.com/office/officeart/2005/8/layout/cycle5"/>
    <dgm:cxn modelId="{10465096-7E21-47DE-8E52-019BB38EE31B}" srcId="{2D333B25-A5D5-4155-B248-6BEB05E4E0A4}" destId="{8C9FE3A2-5BAC-4DA3-ACFA-25E61F2B4E4B}" srcOrd="4" destOrd="0" parTransId="{A9A1FD03-A50A-4496-8357-9EE340D3071B}" sibTransId="{18F39990-86AA-4FC3-80E9-CDD1AC8CDE98}"/>
    <dgm:cxn modelId="{21314762-467B-4E68-866E-C515F9AA9F4C}" type="presOf" srcId="{12A009A0-4140-4B46-80C3-859DB9723573}" destId="{D385512F-74F5-409B-8C7D-86406E7E76E6}" srcOrd="0" destOrd="0" presId="urn:microsoft.com/office/officeart/2005/8/layout/cycle5"/>
    <dgm:cxn modelId="{7C123913-5753-4E03-807A-31018D1DF960}" type="presOf" srcId="{3620B0E4-77F4-4AC4-B236-39BFC775FC81}" destId="{3724B169-D80E-48BB-81F7-825AB9631BF4}" srcOrd="0" destOrd="0" presId="urn:microsoft.com/office/officeart/2005/8/layout/cycle5"/>
    <dgm:cxn modelId="{B4456710-4964-43B6-B4A9-8A5C23B69677}" type="presOf" srcId="{18F39990-86AA-4FC3-80E9-CDD1AC8CDE98}" destId="{9C19168B-FCD5-42F4-8D6C-B6BFD66164BB}" srcOrd="0" destOrd="0" presId="urn:microsoft.com/office/officeart/2005/8/layout/cycle5"/>
    <dgm:cxn modelId="{8D4C02A3-15D9-47F4-AFD5-2CDE0BB4CE9C}" type="presOf" srcId="{6383FEEF-0041-46D0-8C9D-73E1714DBEA8}" destId="{90DA619F-BF22-4FF9-B938-73F9910E7B84}" srcOrd="0" destOrd="0" presId="urn:microsoft.com/office/officeart/2005/8/layout/cycle5"/>
    <dgm:cxn modelId="{85B08E6C-9C73-4832-9E9C-0A3B0F9914D8}" type="presOf" srcId="{A923B84B-3F41-4710-9BA8-F9C167FFB0F1}" destId="{D1E57B65-194D-42B0-8237-D6C47EEAABC6}" srcOrd="0" destOrd="0" presId="urn:microsoft.com/office/officeart/2005/8/layout/cycle5"/>
    <dgm:cxn modelId="{43A8CF84-7360-4328-AE35-A343064D9243}" type="presOf" srcId="{A5290E4C-FA1E-4870-9294-74299A4C6C34}" destId="{7EA3ED06-D411-4694-8A5F-4DBB60C403BC}" srcOrd="0" destOrd="0" presId="urn:microsoft.com/office/officeart/2005/8/layout/cycle5"/>
    <dgm:cxn modelId="{B5B02825-DB09-43E3-AE9F-009FDB7A35E7}" srcId="{2D333B25-A5D5-4155-B248-6BEB05E4E0A4}" destId="{A923B84B-3F41-4710-9BA8-F9C167FFB0F1}" srcOrd="2" destOrd="0" parTransId="{1524C839-DE1B-4B38-9457-D01AE6C2C787}" sibTransId="{D85D1D97-D9B8-408D-AD8E-43F47CBCC7B0}"/>
    <dgm:cxn modelId="{C63EA747-722B-4F9F-BED6-6D643802D1C0}" srcId="{2D333B25-A5D5-4155-B248-6BEB05E4E0A4}" destId="{A5290E4C-FA1E-4870-9294-74299A4C6C34}" srcOrd="3" destOrd="0" parTransId="{71B801B0-FEA9-477F-9D9E-B76CAA034A52}" sibTransId="{E46A3722-D0BF-43A7-9668-91946355D588}"/>
    <dgm:cxn modelId="{1D219AE4-E7F0-4C23-BC81-98427AB2CBFE}" type="presOf" srcId="{C21115F3-B6FD-4B37-B0B6-21A143B9C765}" destId="{08E3CA4D-900A-47AA-8732-129F42608E17}" srcOrd="0" destOrd="0" presId="urn:microsoft.com/office/officeart/2005/8/layout/cycle5"/>
    <dgm:cxn modelId="{D6391462-4D8C-4EAF-9BA4-7FED1E2B6A65}" srcId="{2D333B25-A5D5-4155-B248-6BEB05E4E0A4}" destId="{B60F6857-58AF-4085-9CC9-A959C230728E}" srcOrd="5" destOrd="0" parTransId="{331585A1-BD00-412A-87B1-D6DA32FCA1D4}" sibTransId="{3620B0E4-77F4-4AC4-B236-39BFC775FC81}"/>
    <dgm:cxn modelId="{4085F247-75DC-4079-AD6B-ED1C7066264A}" type="presOf" srcId="{E46A3722-D0BF-43A7-9668-91946355D588}" destId="{7D6B7DF1-170F-41AE-ABE2-A97DFB8A5830}" srcOrd="0" destOrd="0" presId="urn:microsoft.com/office/officeart/2005/8/layout/cycle5"/>
    <dgm:cxn modelId="{F98F498E-1770-4FB0-9D10-C93CB30A643B}" srcId="{2D333B25-A5D5-4155-B248-6BEB05E4E0A4}" destId="{169A6380-BE8B-4C1D-99A2-FAEAEC47FD28}" srcOrd="0" destOrd="0" parTransId="{C34EB269-5452-4CF1-B7C4-4BEB2EC8980C}" sibTransId="{12A009A0-4140-4B46-80C3-859DB9723573}"/>
    <dgm:cxn modelId="{66C4AC9E-46C4-44AA-B04A-036F1DC93CCC}" type="presOf" srcId="{B60F6857-58AF-4085-9CC9-A959C230728E}" destId="{72608869-C0A6-425B-82C6-5B1787403E41}" srcOrd="0" destOrd="0" presId="urn:microsoft.com/office/officeart/2005/8/layout/cycle5"/>
    <dgm:cxn modelId="{3737F617-C478-4F1F-9F9B-3CE652899C48}" type="presOf" srcId="{169A6380-BE8B-4C1D-99A2-FAEAEC47FD28}" destId="{455177D0-3CD9-4C9C-B4CD-BF549F01425B}" srcOrd="0" destOrd="0" presId="urn:microsoft.com/office/officeart/2005/8/layout/cycle5"/>
    <dgm:cxn modelId="{77203A2A-07DA-4FB1-8926-82F5525CA874}" type="presParOf" srcId="{BD6E75F6-17FB-4443-89E0-6273302B7249}" destId="{455177D0-3CD9-4C9C-B4CD-BF549F01425B}" srcOrd="0" destOrd="0" presId="urn:microsoft.com/office/officeart/2005/8/layout/cycle5"/>
    <dgm:cxn modelId="{77935931-17E4-4196-AC34-2514DEA720FD}" type="presParOf" srcId="{BD6E75F6-17FB-4443-89E0-6273302B7249}" destId="{C2828E3D-A87F-48EC-B07F-A08FC33C68EF}" srcOrd="1" destOrd="0" presId="urn:microsoft.com/office/officeart/2005/8/layout/cycle5"/>
    <dgm:cxn modelId="{0D4BD665-CC6D-4C15-BDA6-6F2E23FBDFFF}" type="presParOf" srcId="{BD6E75F6-17FB-4443-89E0-6273302B7249}" destId="{D385512F-74F5-409B-8C7D-86406E7E76E6}" srcOrd="2" destOrd="0" presId="urn:microsoft.com/office/officeart/2005/8/layout/cycle5"/>
    <dgm:cxn modelId="{B15673CC-8F15-4F70-98E0-23CB6C185723}" type="presParOf" srcId="{BD6E75F6-17FB-4443-89E0-6273302B7249}" destId="{08E3CA4D-900A-47AA-8732-129F42608E17}" srcOrd="3" destOrd="0" presId="urn:microsoft.com/office/officeart/2005/8/layout/cycle5"/>
    <dgm:cxn modelId="{0D2844D3-0B28-4B8E-928B-110DC8099331}" type="presParOf" srcId="{BD6E75F6-17FB-4443-89E0-6273302B7249}" destId="{DC19CFD0-E655-4302-A764-57CBE22E42B4}" srcOrd="4" destOrd="0" presId="urn:microsoft.com/office/officeart/2005/8/layout/cycle5"/>
    <dgm:cxn modelId="{3D037C50-76E9-4385-AD79-D049674BFA88}" type="presParOf" srcId="{BD6E75F6-17FB-4443-89E0-6273302B7249}" destId="{90DA619F-BF22-4FF9-B938-73F9910E7B84}" srcOrd="5" destOrd="0" presId="urn:microsoft.com/office/officeart/2005/8/layout/cycle5"/>
    <dgm:cxn modelId="{9CFB83CE-AB61-4319-A07C-1C881BC3E43F}" type="presParOf" srcId="{BD6E75F6-17FB-4443-89E0-6273302B7249}" destId="{D1E57B65-194D-42B0-8237-D6C47EEAABC6}" srcOrd="6" destOrd="0" presId="urn:microsoft.com/office/officeart/2005/8/layout/cycle5"/>
    <dgm:cxn modelId="{26BD1C64-6EEA-4253-B38B-E6E3B9EE815B}" type="presParOf" srcId="{BD6E75F6-17FB-4443-89E0-6273302B7249}" destId="{4BD512DF-FADB-4F6C-BEF3-4CA6042F5287}" srcOrd="7" destOrd="0" presId="urn:microsoft.com/office/officeart/2005/8/layout/cycle5"/>
    <dgm:cxn modelId="{1D133AD0-ED5A-4493-AC33-7382363C7184}" type="presParOf" srcId="{BD6E75F6-17FB-4443-89E0-6273302B7249}" destId="{B040A2AB-002C-4C53-886B-3A8F01564599}" srcOrd="8" destOrd="0" presId="urn:microsoft.com/office/officeart/2005/8/layout/cycle5"/>
    <dgm:cxn modelId="{50E6B924-BDFD-4B69-BAC7-0BB0711A42FB}" type="presParOf" srcId="{BD6E75F6-17FB-4443-89E0-6273302B7249}" destId="{7EA3ED06-D411-4694-8A5F-4DBB60C403BC}" srcOrd="9" destOrd="0" presId="urn:microsoft.com/office/officeart/2005/8/layout/cycle5"/>
    <dgm:cxn modelId="{3BD061FB-4DA5-4182-81A8-80F728EEF4F9}" type="presParOf" srcId="{BD6E75F6-17FB-4443-89E0-6273302B7249}" destId="{BD1421F6-A02A-4B6C-A4B1-E01848852044}" srcOrd="10" destOrd="0" presId="urn:microsoft.com/office/officeart/2005/8/layout/cycle5"/>
    <dgm:cxn modelId="{32AF1816-3FA7-4447-861B-7E01C6321C20}" type="presParOf" srcId="{BD6E75F6-17FB-4443-89E0-6273302B7249}" destId="{7D6B7DF1-170F-41AE-ABE2-A97DFB8A5830}" srcOrd="11" destOrd="0" presId="urn:microsoft.com/office/officeart/2005/8/layout/cycle5"/>
    <dgm:cxn modelId="{E930629A-438E-4A40-B5FD-A9A8A42ECCCC}" type="presParOf" srcId="{BD6E75F6-17FB-4443-89E0-6273302B7249}" destId="{3E246A47-82B4-4D38-957D-CCF3C16BB639}" srcOrd="12" destOrd="0" presId="urn:microsoft.com/office/officeart/2005/8/layout/cycle5"/>
    <dgm:cxn modelId="{3C1B79D3-3B55-4D9C-A130-912ED31CF4F3}" type="presParOf" srcId="{BD6E75F6-17FB-4443-89E0-6273302B7249}" destId="{60FD1D10-7DB7-413E-B823-75A1FC3FE494}" srcOrd="13" destOrd="0" presId="urn:microsoft.com/office/officeart/2005/8/layout/cycle5"/>
    <dgm:cxn modelId="{0A69E5E8-3ED7-49FC-8210-6B2C0BEC6BE2}" type="presParOf" srcId="{BD6E75F6-17FB-4443-89E0-6273302B7249}" destId="{9C19168B-FCD5-42F4-8D6C-B6BFD66164BB}" srcOrd="14" destOrd="0" presId="urn:microsoft.com/office/officeart/2005/8/layout/cycle5"/>
    <dgm:cxn modelId="{4D1FE390-4F3F-4E1A-BC21-C9333FE1F298}" type="presParOf" srcId="{BD6E75F6-17FB-4443-89E0-6273302B7249}" destId="{72608869-C0A6-425B-82C6-5B1787403E41}" srcOrd="15" destOrd="0" presId="urn:microsoft.com/office/officeart/2005/8/layout/cycle5"/>
    <dgm:cxn modelId="{4BA99CDC-949F-4BC4-9B8C-D4AD27747AEA}" type="presParOf" srcId="{BD6E75F6-17FB-4443-89E0-6273302B7249}" destId="{23E547E3-BADD-4D8F-B0A9-782F4DAC173A}" srcOrd="16" destOrd="0" presId="urn:microsoft.com/office/officeart/2005/8/layout/cycle5"/>
    <dgm:cxn modelId="{9B4322EE-60BE-42B1-B942-3134BC8AB232}" type="presParOf" srcId="{BD6E75F6-17FB-4443-89E0-6273302B7249}" destId="{3724B169-D80E-48BB-81F7-825AB9631BF4}" srcOrd="17" destOrd="0" presId="urn:microsoft.com/office/officeart/2005/8/layout/cycle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177D0-3CD9-4C9C-B4CD-BF549F01425B}">
      <dsp:nvSpPr>
        <dsp:cNvPr id="0" name=""/>
        <dsp:cNvSpPr/>
      </dsp:nvSpPr>
      <dsp:spPr>
        <a:xfrm>
          <a:off x="2106243" y="1290"/>
          <a:ext cx="1321455" cy="744869"/>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Information Need</a:t>
          </a:r>
          <a:endParaRPr lang="en-US" sz="1600" kern="1200" dirty="0"/>
        </a:p>
      </dsp:txBody>
      <dsp:txXfrm>
        <a:off x="2142605" y="37652"/>
        <a:ext cx="1248731" cy="672145"/>
      </dsp:txXfrm>
    </dsp:sp>
    <dsp:sp modelId="{D385512F-74F5-409B-8C7D-86406E7E76E6}">
      <dsp:nvSpPr>
        <dsp:cNvPr id="0" name=""/>
        <dsp:cNvSpPr/>
      </dsp:nvSpPr>
      <dsp:spPr>
        <a:xfrm>
          <a:off x="1013028" y="373725"/>
          <a:ext cx="3507885" cy="3507885"/>
        </a:xfrm>
        <a:custGeom>
          <a:avLst/>
          <a:gdLst/>
          <a:ahLst/>
          <a:cxnLst/>
          <a:rect l="0" t="0" r="0" b="0"/>
          <a:pathLst>
            <a:path>
              <a:moveTo>
                <a:pt x="2539019" y="185513"/>
              </a:moveTo>
              <a:arcTo wR="1753942" hR="1753942" stAng="17795414" swAng="811429"/>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8E3CA4D-900A-47AA-8732-129F42608E17}">
      <dsp:nvSpPr>
        <dsp:cNvPr id="0" name=""/>
        <dsp:cNvSpPr/>
      </dsp:nvSpPr>
      <dsp:spPr>
        <a:xfrm>
          <a:off x="3330342" y="878262"/>
          <a:ext cx="1911173" cy="744869"/>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Question Understanding</a:t>
          </a:r>
          <a:endParaRPr lang="en-US" sz="1600" kern="1200" dirty="0"/>
        </a:p>
      </dsp:txBody>
      <dsp:txXfrm>
        <a:off x="3366704" y="914624"/>
        <a:ext cx="1838449" cy="672145"/>
      </dsp:txXfrm>
    </dsp:sp>
    <dsp:sp modelId="{90DA619F-BF22-4FF9-B938-73F9910E7B84}">
      <dsp:nvSpPr>
        <dsp:cNvPr id="0" name=""/>
        <dsp:cNvSpPr/>
      </dsp:nvSpPr>
      <dsp:spPr>
        <a:xfrm>
          <a:off x="1013028" y="373725"/>
          <a:ext cx="3507885" cy="3507885"/>
        </a:xfrm>
        <a:custGeom>
          <a:avLst/>
          <a:gdLst/>
          <a:ahLst/>
          <a:cxnLst/>
          <a:rect l="0" t="0" r="0" b="0"/>
          <a:pathLst>
            <a:path>
              <a:moveTo>
                <a:pt x="3480569" y="1445600"/>
              </a:moveTo>
              <a:arcTo wR="1753942" hR="1753942" stAng="20992489" swAng="1215022"/>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D1E57B65-194D-42B0-8237-D6C47EEAABC6}">
      <dsp:nvSpPr>
        <dsp:cNvPr id="0" name=""/>
        <dsp:cNvSpPr/>
      </dsp:nvSpPr>
      <dsp:spPr>
        <a:xfrm>
          <a:off x="3712953" y="2632204"/>
          <a:ext cx="1145952" cy="744869"/>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Selecting Sources</a:t>
          </a:r>
          <a:endParaRPr lang="en-US" sz="1600" kern="1200" dirty="0"/>
        </a:p>
      </dsp:txBody>
      <dsp:txXfrm>
        <a:off x="3749315" y="2668566"/>
        <a:ext cx="1073228" cy="672145"/>
      </dsp:txXfrm>
    </dsp:sp>
    <dsp:sp modelId="{B040A2AB-002C-4C53-886B-3A8F01564599}">
      <dsp:nvSpPr>
        <dsp:cNvPr id="0" name=""/>
        <dsp:cNvSpPr/>
      </dsp:nvSpPr>
      <dsp:spPr>
        <a:xfrm>
          <a:off x="1013028" y="373725"/>
          <a:ext cx="3507885" cy="3507885"/>
        </a:xfrm>
        <a:custGeom>
          <a:avLst/>
          <a:gdLst/>
          <a:ahLst/>
          <a:cxnLst/>
          <a:rect l="0" t="0" r="0" b="0"/>
          <a:pathLst>
            <a:path>
              <a:moveTo>
                <a:pt x="2913381" y="3070003"/>
              </a:moveTo>
              <a:arcTo wR="1753942" hR="1753942" stAng="2917212" swAng="578135"/>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EA3ED06-D411-4694-8A5F-4DBB60C403BC}">
      <dsp:nvSpPr>
        <dsp:cNvPr id="0" name=""/>
        <dsp:cNvSpPr/>
      </dsp:nvSpPr>
      <dsp:spPr>
        <a:xfrm>
          <a:off x="1928723" y="3509175"/>
          <a:ext cx="1676494" cy="744869"/>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Information Retrieval and Extraction</a:t>
          </a:r>
          <a:endParaRPr lang="en-US" sz="1600" kern="1200" dirty="0"/>
        </a:p>
      </dsp:txBody>
      <dsp:txXfrm>
        <a:off x="1965085" y="3545537"/>
        <a:ext cx="1603770" cy="672145"/>
      </dsp:txXfrm>
    </dsp:sp>
    <dsp:sp modelId="{7D6B7DF1-170F-41AE-ABE2-A97DFB8A5830}">
      <dsp:nvSpPr>
        <dsp:cNvPr id="0" name=""/>
        <dsp:cNvSpPr/>
      </dsp:nvSpPr>
      <dsp:spPr>
        <a:xfrm>
          <a:off x="1013028" y="373725"/>
          <a:ext cx="3507885" cy="3507885"/>
        </a:xfrm>
        <a:custGeom>
          <a:avLst/>
          <a:gdLst/>
          <a:ahLst/>
          <a:cxnLst/>
          <a:rect l="0" t="0" r="0" b="0"/>
          <a:pathLst>
            <a:path>
              <a:moveTo>
                <a:pt x="831144" y="3245504"/>
              </a:moveTo>
              <a:arcTo wR="1753942" hR="1753942" stAng="7304653" swAng="578135"/>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E246A47-82B4-4D38-957D-CCF3C16BB639}">
      <dsp:nvSpPr>
        <dsp:cNvPr id="0" name=""/>
        <dsp:cNvSpPr/>
      </dsp:nvSpPr>
      <dsp:spPr>
        <a:xfrm>
          <a:off x="503675" y="2632204"/>
          <a:ext cx="1488672" cy="744869"/>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Answer Determination</a:t>
          </a:r>
          <a:endParaRPr lang="en-US" sz="1600" kern="1200" dirty="0"/>
        </a:p>
      </dsp:txBody>
      <dsp:txXfrm>
        <a:off x="540037" y="2668566"/>
        <a:ext cx="1415948" cy="672145"/>
      </dsp:txXfrm>
    </dsp:sp>
    <dsp:sp modelId="{9C19168B-FCD5-42F4-8D6C-B6BFD66164BB}">
      <dsp:nvSpPr>
        <dsp:cNvPr id="0" name=""/>
        <dsp:cNvSpPr/>
      </dsp:nvSpPr>
      <dsp:spPr>
        <a:xfrm>
          <a:off x="1013028" y="373725"/>
          <a:ext cx="3507885" cy="3507885"/>
        </a:xfrm>
        <a:custGeom>
          <a:avLst/>
          <a:gdLst/>
          <a:ahLst/>
          <a:cxnLst/>
          <a:rect l="0" t="0" r="0" b="0"/>
          <a:pathLst>
            <a:path>
              <a:moveTo>
                <a:pt x="27315" y="2062284"/>
              </a:moveTo>
              <a:arcTo wR="1753942" hR="1753942" stAng="10192489" swAng="1215022"/>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2608869-C0A6-425B-82C6-5B1787403E41}">
      <dsp:nvSpPr>
        <dsp:cNvPr id="0" name=""/>
        <dsp:cNvSpPr/>
      </dsp:nvSpPr>
      <dsp:spPr>
        <a:xfrm>
          <a:off x="557495" y="878262"/>
          <a:ext cx="1381033" cy="744869"/>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Answer Presentation</a:t>
          </a:r>
          <a:endParaRPr lang="en-US" sz="1600" kern="1200" dirty="0"/>
        </a:p>
      </dsp:txBody>
      <dsp:txXfrm>
        <a:off x="593857" y="914624"/>
        <a:ext cx="1308309" cy="672145"/>
      </dsp:txXfrm>
    </dsp:sp>
    <dsp:sp modelId="{3724B169-D80E-48BB-81F7-825AB9631BF4}">
      <dsp:nvSpPr>
        <dsp:cNvPr id="0" name=""/>
        <dsp:cNvSpPr/>
      </dsp:nvSpPr>
      <dsp:spPr>
        <a:xfrm>
          <a:off x="1013028" y="373725"/>
          <a:ext cx="3507885" cy="3507885"/>
        </a:xfrm>
        <a:custGeom>
          <a:avLst/>
          <a:gdLst/>
          <a:ahLst/>
          <a:cxnLst/>
          <a:rect l="0" t="0" r="0" b="0"/>
          <a:pathLst>
            <a:path>
              <a:moveTo>
                <a:pt x="623857" y="412591"/>
              </a:moveTo>
              <a:arcTo wR="1753942" hR="1753942" stAng="13793156" swAng="811429"/>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16224250" cy="2508250"/>
          </a:xfrm>
          <a:prstGeom prst="rect">
            <a:avLst/>
          </a:prstGeom>
          <a:noFill/>
          <a:ln>
            <a:noFill/>
          </a:ln>
          <a:effectLst/>
          <a:extLst/>
        </p:spPr>
        <p:txBody>
          <a:bodyPr vert="horz" wrap="square" lIns="500515" tIns="250258" rIns="500515" bIns="250258" numCol="1" anchor="t" anchorCtr="0" compatLnSpc="1">
            <a:prstTxWarp prst="textNoShape">
              <a:avLst/>
            </a:prstTxWarp>
          </a:bodyPr>
          <a:lstStyle>
            <a:lvl1pPr defTabSz="5005388">
              <a:defRPr sz="6600">
                <a:latin typeface="Arial" pitchFamily="34" charset="0"/>
              </a:defRPr>
            </a:lvl1pPr>
          </a:lstStyle>
          <a:p>
            <a:pPr>
              <a:defRPr/>
            </a:pPr>
            <a:endParaRPr lang="en-US"/>
          </a:p>
        </p:txBody>
      </p:sp>
      <p:sp>
        <p:nvSpPr>
          <p:cNvPr id="14339" name="Rectangle 3"/>
          <p:cNvSpPr>
            <a:spLocks noGrp="1" noChangeArrowheads="1"/>
          </p:cNvSpPr>
          <p:nvPr>
            <p:ph type="dt" idx="1"/>
          </p:nvPr>
        </p:nvSpPr>
        <p:spPr bwMode="auto">
          <a:xfrm>
            <a:off x="21207413" y="0"/>
            <a:ext cx="16225837" cy="2508250"/>
          </a:xfrm>
          <a:prstGeom prst="rect">
            <a:avLst/>
          </a:prstGeom>
          <a:noFill/>
          <a:ln>
            <a:noFill/>
          </a:ln>
          <a:effectLst/>
          <a:extLst/>
        </p:spPr>
        <p:txBody>
          <a:bodyPr vert="horz" wrap="square" lIns="500515" tIns="250258" rIns="500515" bIns="250258" numCol="1" anchor="t" anchorCtr="0" compatLnSpc="1">
            <a:prstTxWarp prst="textNoShape">
              <a:avLst/>
            </a:prstTxWarp>
          </a:bodyPr>
          <a:lstStyle>
            <a:lvl1pPr algn="r" defTabSz="5005388">
              <a:defRPr sz="6600">
                <a:latin typeface="Arial" pitchFamily="34"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668125" y="3760788"/>
            <a:ext cx="14106525" cy="188071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1" name="Rectangle 5"/>
          <p:cNvSpPr>
            <a:spLocks noGrp="1" noChangeArrowheads="1"/>
          </p:cNvSpPr>
          <p:nvPr>
            <p:ph type="body" sz="quarter" idx="3"/>
          </p:nvPr>
        </p:nvSpPr>
        <p:spPr bwMode="auto">
          <a:xfrm>
            <a:off x="3744913" y="23820438"/>
            <a:ext cx="29952950" cy="22567900"/>
          </a:xfrm>
          <a:prstGeom prst="rect">
            <a:avLst/>
          </a:prstGeom>
          <a:noFill/>
          <a:ln>
            <a:noFill/>
          </a:ln>
          <a:effectLst/>
          <a:extLst/>
        </p:spPr>
        <p:txBody>
          <a:bodyPr vert="horz" wrap="square" lIns="500515" tIns="250258" rIns="500515" bIns="25025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4342" name="Rectangle 6"/>
          <p:cNvSpPr>
            <a:spLocks noGrp="1" noChangeArrowheads="1"/>
          </p:cNvSpPr>
          <p:nvPr>
            <p:ph type="ftr" sz="quarter" idx="4"/>
          </p:nvPr>
        </p:nvSpPr>
        <p:spPr bwMode="auto">
          <a:xfrm>
            <a:off x="0" y="47632938"/>
            <a:ext cx="16224250" cy="2508250"/>
          </a:xfrm>
          <a:prstGeom prst="rect">
            <a:avLst/>
          </a:prstGeom>
          <a:noFill/>
          <a:ln>
            <a:noFill/>
          </a:ln>
          <a:effectLst/>
          <a:extLst/>
        </p:spPr>
        <p:txBody>
          <a:bodyPr vert="horz" wrap="square" lIns="500515" tIns="250258" rIns="500515" bIns="250258" numCol="1" anchor="b" anchorCtr="0" compatLnSpc="1">
            <a:prstTxWarp prst="textNoShape">
              <a:avLst/>
            </a:prstTxWarp>
          </a:bodyPr>
          <a:lstStyle>
            <a:lvl1pPr defTabSz="5005388">
              <a:defRPr sz="6600">
                <a:latin typeface="Arial" pitchFamily="34" charset="0"/>
              </a:defRPr>
            </a:lvl1pPr>
          </a:lstStyle>
          <a:p>
            <a:pPr>
              <a:defRPr/>
            </a:pPr>
            <a:endParaRPr lang="en-US"/>
          </a:p>
        </p:txBody>
      </p:sp>
      <p:sp>
        <p:nvSpPr>
          <p:cNvPr id="14343" name="Rectangle 7"/>
          <p:cNvSpPr>
            <a:spLocks noGrp="1" noChangeArrowheads="1"/>
          </p:cNvSpPr>
          <p:nvPr>
            <p:ph type="sldNum" sz="quarter" idx="5"/>
          </p:nvPr>
        </p:nvSpPr>
        <p:spPr bwMode="auto">
          <a:xfrm>
            <a:off x="21207413" y="47632938"/>
            <a:ext cx="16225837" cy="2508250"/>
          </a:xfrm>
          <a:prstGeom prst="rect">
            <a:avLst/>
          </a:prstGeom>
          <a:noFill/>
          <a:ln>
            <a:noFill/>
          </a:ln>
          <a:effectLst/>
          <a:extLst/>
        </p:spPr>
        <p:txBody>
          <a:bodyPr vert="horz" wrap="square" lIns="500515" tIns="250258" rIns="500515" bIns="250258" numCol="1" anchor="b" anchorCtr="0" compatLnSpc="1">
            <a:prstTxWarp prst="textNoShape">
              <a:avLst/>
            </a:prstTxWarp>
          </a:bodyPr>
          <a:lstStyle>
            <a:lvl1pPr algn="r" defTabSz="5005388">
              <a:defRPr sz="6600">
                <a:latin typeface="Arial" pitchFamily="34" charset="0"/>
              </a:defRPr>
            </a:lvl1pPr>
          </a:lstStyle>
          <a:p>
            <a:pPr>
              <a:defRPr/>
            </a:pPr>
            <a:fld id="{1E8E95D4-7AF1-46FA-AE38-43E0180ED658}" type="slidenum">
              <a:rPr lang="en-US"/>
              <a:pPr>
                <a:defRPr/>
              </a:pPr>
              <a:t>‹#›</a:t>
            </a:fld>
            <a:endParaRPr lang="en-US"/>
          </a:p>
        </p:txBody>
      </p:sp>
    </p:spTree>
    <p:extLst>
      <p:ext uri="{BB962C8B-B14F-4D97-AF65-F5344CB8AC3E}">
        <p14:creationId xmlns:p14="http://schemas.microsoft.com/office/powerpoint/2010/main" val="35561327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005388" eaLnBrk="0" hangingPunct="0">
              <a:defRPr sz="4000">
                <a:solidFill>
                  <a:schemeClr val="tx1"/>
                </a:solidFill>
                <a:latin typeface="Arial" charset="0"/>
              </a:defRPr>
            </a:lvl1pPr>
            <a:lvl2pPr marL="742950" indent="-285750" defTabSz="5005388" eaLnBrk="0" hangingPunct="0">
              <a:defRPr sz="4000">
                <a:solidFill>
                  <a:schemeClr val="tx1"/>
                </a:solidFill>
                <a:latin typeface="Arial" charset="0"/>
              </a:defRPr>
            </a:lvl2pPr>
            <a:lvl3pPr marL="1143000" indent="-228600" defTabSz="5005388" eaLnBrk="0" hangingPunct="0">
              <a:defRPr sz="4000">
                <a:solidFill>
                  <a:schemeClr val="tx1"/>
                </a:solidFill>
                <a:latin typeface="Arial" charset="0"/>
              </a:defRPr>
            </a:lvl3pPr>
            <a:lvl4pPr marL="1600200" indent="-228600" defTabSz="5005388" eaLnBrk="0" hangingPunct="0">
              <a:defRPr sz="4000">
                <a:solidFill>
                  <a:schemeClr val="tx1"/>
                </a:solidFill>
                <a:latin typeface="Arial" charset="0"/>
              </a:defRPr>
            </a:lvl4pPr>
            <a:lvl5pPr marL="2057400" indent="-228600" defTabSz="5005388" eaLnBrk="0" hangingPunct="0">
              <a:defRPr sz="4000">
                <a:solidFill>
                  <a:schemeClr val="tx1"/>
                </a:solidFill>
                <a:latin typeface="Arial" charset="0"/>
              </a:defRPr>
            </a:lvl5pPr>
            <a:lvl6pPr marL="2514600" indent="-228600" defTabSz="5005388" eaLnBrk="0" fontAlgn="base" hangingPunct="0">
              <a:spcBef>
                <a:spcPct val="0"/>
              </a:spcBef>
              <a:spcAft>
                <a:spcPct val="0"/>
              </a:spcAft>
              <a:defRPr sz="4000">
                <a:solidFill>
                  <a:schemeClr val="tx1"/>
                </a:solidFill>
                <a:latin typeface="Arial" charset="0"/>
              </a:defRPr>
            </a:lvl6pPr>
            <a:lvl7pPr marL="2971800" indent="-228600" defTabSz="5005388" eaLnBrk="0" fontAlgn="base" hangingPunct="0">
              <a:spcBef>
                <a:spcPct val="0"/>
              </a:spcBef>
              <a:spcAft>
                <a:spcPct val="0"/>
              </a:spcAft>
              <a:defRPr sz="4000">
                <a:solidFill>
                  <a:schemeClr val="tx1"/>
                </a:solidFill>
                <a:latin typeface="Arial" charset="0"/>
              </a:defRPr>
            </a:lvl7pPr>
            <a:lvl8pPr marL="3429000" indent="-228600" defTabSz="5005388" eaLnBrk="0" fontAlgn="base" hangingPunct="0">
              <a:spcBef>
                <a:spcPct val="0"/>
              </a:spcBef>
              <a:spcAft>
                <a:spcPct val="0"/>
              </a:spcAft>
              <a:defRPr sz="4000">
                <a:solidFill>
                  <a:schemeClr val="tx1"/>
                </a:solidFill>
                <a:latin typeface="Arial" charset="0"/>
              </a:defRPr>
            </a:lvl8pPr>
            <a:lvl9pPr marL="3886200" indent="-228600" defTabSz="5005388" eaLnBrk="0" fontAlgn="base" hangingPunct="0">
              <a:spcBef>
                <a:spcPct val="0"/>
              </a:spcBef>
              <a:spcAft>
                <a:spcPct val="0"/>
              </a:spcAft>
              <a:defRPr sz="4000">
                <a:solidFill>
                  <a:schemeClr val="tx1"/>
                </a:solidFill>
                <a:latin typeface="Arial" charset="0"/>
              </a:defRPr>
            </a:lvl9pPr>
          </a:lstStyle>
          <a:p>
            <a:pPr eaLnBrk="1" hangingPunct="1"/>
            <a:fld id="{446D6BB8-F7CF-466D-826C-47234EE3781C}" type="slidenum">
              <a:rPr lang="en-US" sz="6600" smtClean="0"/>
              <a:pPr eaLnBrk="1" hangingPunct="1"/>
              <a:t>1</a:t>
            </a:fld>
            <a:endParaRPr lang="en-US" sz="6600" smtClean="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6" y="13635567"/>
            <a:ext cx="27979688" cy="9406467"/>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523" y="24870834"/>
            <a:ext cx="23043356" cy="1121833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4A5AA10-4386-40EF-A3A3-C736DD78E330}" type="slidenum">
              <a:rPr lang="en-US"/>
              <a:pPr>
                <a:defRPr/>
              </a:pPr>
              <a:t>‹#›</a:t>
            </a:fld>
            <a:endParaRPr lang="en-US"/>
          </a:p>
        </p:txBody>
      </p:sp>
    </p:spTree>
    <p:extLst>
      <p:ext uri="{BB962C8B-B14F-4D97-AF65-F5344CB8AC3E}">
        <p14:creationId xmlns:p14="http://schemas.microsoft.com/office/powerpoint/2010/main" val="3669501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EF86427-1371-4695-AA2B-6C50CCC3F149}" type="slidenum">
              <a:rPr lang="en-US"/>
              <a:pPr>
                <a:defRPr/>
              </a:pPr>
              <a:t>‹#›</a:t>
            </a:fld>
            <a:endParaRPr lang="en-US"/>
          </a:p>
        </p:txBody>
      </p:sp>
    </p:spTree>
    <p:extLst>
      <p:ext uri="{BB962C8B-B14F-4D97-AF65-F5344CB8AC3E}">
        <p14:creationId xmlns:p14="http://schemas.microsoft.com/office/powerpoint/2010/main" val="1248912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7269" y="1754718"/>
            <a:ext cx="7406879" cy="37452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4254" y="1754718"/>
            <a:ext cx="22108715" cy="37452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DD7B84-9CF5-4F6F-8ADA-75D07D47A6F7}" type="slidenum">
              <a:rPr lang="en-US"/>
              <a:pPr>
                <a:defRPr/>
              </a:pPr>
              <a:t>‹#›</a:t>
            </a:fld>
            <a:endParaRPr lang="en-US"/>
          </a:p>
        </p:txBody>
      </p:sp>
    </p:spTree>
    <p:extLst>
      <p:ext uri="{BB962C8B-B14F-4D97-AF65-F5344CB8AC3E}">
        <p14:creationId xmlns:p14="http://schemas.microsoft.com/office/powerpoint/2010/main" val="2931456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1644254" y="1754717"/>
            <a:ext cx="29629894" cy="7315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644253" y="10244667"/>
            <a:ext cx="14757797" cy="289623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16516351" y="10244667"/>
            <a:ext cx="14757797" cy="28962351"/>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9A6771E-D5C2-40AE-8167-83C2ABCB1691}" type="slidenum">
              <a:rPr lang="en-US"/>
              <a:pPr>
                <a:defRPr/>
              </a:pPr>
              <a:t>‹#›</a:t>
            </a:fld>
            <a:endParaRPr lang="en-US"/>
          </a:p>
        </p:txBody>
      </p:sp>
    </p:spTree>
    <p:extLst>
      <p:ext uri="{BB962C8B-B14F-4D97-AF65-F5344CB8AC3E}">
        <p14:creationId xmlns:p14="http://schemas.microsoft.com/office/powerpoint/2010/main" val="302651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6283401-5E2A-4802-95BE-B7C0D3C0A930}" type="slidenum">
              <a:rPr lang="en-US"/>
              <a:pPr>
                <a:defRPr/>
              </a:pPr>
              <a:t>‹#›</a:t>
            </a:fld>
            <a:endParaRPr lang="en-US"/>
          </a:p>
        </p:txBody>
      </p:sp>
    </p:spTree>
    <p:extLst>
      <p:ext uri="{BB962C8B-B14F-4D97-AF65-F5344CB8AC3E}">
        <p14:creationId xmlns:p14="http://schemas.microsoft.com/office/powerpoint/2010/main" val="392273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28204585"/>
            <a:ext cx="27980879" cy="871643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5" y="18603384"/>
            <a:ext cx="27980879" cy="9601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D0AA5D1-809C-43CA-B833-626B3B02736E}" type="slidenum">
              <a:rPr lang="en-US"/>
              <a:pPr>
                <a:defRPr/>
              </a:pPr>
              <a:t>‹#›</a:t>
            </a:fld>
            <a:endParaRPr lang="en-US"/>
          </a:p>
        </p:txBody>
      </p:sp>
    </p:spTree>
    <p:extLst>
      <p:ext uri="{BB962C8B-B14F-4D97-AF65-F5344CB8AC3E}">
        <p14:creationId xmlns:p14="http://schemas.microsoft.com/office/powerpoint/2010/main" val="3023403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4253" y="10244667"/>
            <a:ext cx="14757797" cy="289623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16351" y="10244667"/>
            <a:ext cx="14757797" cy="289623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AB6908C-E7A9-442A-BDD9-F857D2B9A38E}" type="slidenum">
              <a:rPr lang="en-US"/>
              <a:pPr>
                <a:defRPr/>
              </a:pPr>
              <a:t>‹#›</a:t>
            </a:fld>
            <a:endParaRPr lang="en-US"/>
          </a:p>
        </p:txBody>
      </p:sp>
    </p:spTree>
    <p:extLst>
      <p:ext uri="{BB962C8B-B14F-4D97-AF65-F5344CB8AC3E}">
        <p14:creationId xmlns:p14="http://schemas.microsoft.com/office/powerpoint/2010/main" val="557131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444" y="1756833"/>
            <a:ext cx="29627513" cy="7315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444" y="9825568"/>
            <a:ext cx="14544675" cy="409363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45444" y="13919201"/>
            <a:ext cx="14544675" cy="2528781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329" y="9825568"/>
            <a:ext cx="14550628" cy="409363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722329" y="13919201"/>
            <a:ext cx="14550628" cy="2528781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0F8AB5A-F364-4710-93D9-57F64B0A0923}" type="slidenum">
              <a:rPr lang="en-US"/>
              <a:pPr>
                <a:defRPr/>
              </a:pPr>
              <a:t>‹#›</a:t>
            </a:fld>
            <a:endParaRPr lang="en-US"/>
          </a:p>
        </p:txBody>
      </p:sp>
    </p:spTree>
    <p:extLst>
      <p:ext uri="{BB962C8B-B14F-4D97-AF65-F5344CB8AC3E}">
        <p14:creationId xmlns:p14="http://schemas.microsoft.com/office/powerpoint/2010/main" val="3146578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E901F85-403B-42F1-9628-D318615F5AEB}" type="slidenum">
              <a:rPr lang="en-US"/>
              <a:pPr>
                <a:defRPr/>
              </a:pPr>
              <a:t>‹#›</a:t>
            </a:fld>
            <a:endParaRPr lang="en-US"/>
          </a:p>
        </p:txBody>
      </p:sp>
    </p:spTree>
    <p:extLst>
      <p:ext uri="{BB962C8B-B14F-4D97-AF65-F5344CB8AC3E}">
        <p14:creationId xmlns:p14="http://schemas.microsoft.com/office/powerpoint/2010/main" val="3425024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FEF9513-07B0-4651-87F6-268F84FBBF6A}" type="slidenum">
              <a:rPr lang="en-US"/>
              <a:pPr>
                <a:defRPr/>
              </a:pPr>
              <a:t>‹#›</a:t>
            </a:fld>
            <a:endParaRPr lang="en-US"/>
          </a:p>
        </p:txBody>
      </p:sp>
    </p:spTree>
    <p:extLst>
      <p:ext uri="{BB962C8B-B14F-4D97-AF65-F5344CB8AC3E}">
        <p14:creationId xmlns:p14="http://schemas.microsoft.com/office/powerpoint/2010/main" val="1332942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4" y="1748367"/>
            <a:ext cx="10829925" cy="74358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70656" y="1748367"/>
            <a:ext cx="18402300" cy="374586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444" y="9184217"/>
            <a:ext cx="10829925" cy="30022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283849D-427D-4AC3-B82C-43B4AE80ED8E}" type="slidenum">
              <a:rPr lang="en-US"/>
              <a:pPr>
                <a:defRPr/>
              </a:pPr>
              <a:t>‹#›</a:t>
            </a:fld>
            <a:endParaRPr lang="en-US"/>
          </a:p>
        </p:txBody>
      </p:sp>
    </p:spTree>
    <p:extLst>
      <p:ext uri="{BB962C8B-B14F-4D97-AF65-F5344CB8AC3E}">
        <p14:creationId xmlns:p14="http://schemas.microsoft.com/office/powerpoint/2010/main" val="116300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8" y="30723418"/>
            <a:ext cx="19751278" cy="362796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1998" y="3922185"/>
            <a:ext cx="19751278" cy="263334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451998" y="34351385"/>
            <a:ext cx="19751278" cy="51498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28AC1D5-6D9E-4832-AB8F-627274AD2151}" type="slidenum">
              <a:rPr lang="en-US"/>
              <a:pPr>
                <a:defRPr/>
              </a:pPr>
              <a:t>‹#›</a:t>
            </a:fld>
            <a:endParaRPr lang="en-US"/>
          </a:p>
        </p:txBody>
      </p:sp>
    </p:spTree>
    <p:extLst>
      <p:ext uri="{BB962C8B-B14F-4D97-AF65-F5344CB8AC3E}">
        <p14:creationId xmlns:p14="http://schemas.microsoft.com/office/powerpoint/2010/main" val="2405384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4650" y="1754188"/>
            <a:ext cx="29629100"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165" tIns="235082" rIns="470165" bIns="235082"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644650" y="10244138"/>
            <a:ext cx="29629100" cy="289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165" tIns="235082" rIns="470165" bIns="23508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1644650" y="39973250"/>
            <a:ext cx="7681913" cy="3041650"/>
          </a:xfrm>
          <a:prstGeom prst="rect">
            <a:avLst/>
          </a:prstGeom>
          <a:noFill/>
          <a:ln>
            <a:noFill/>
          </a:ln>
          <a:effectLst/>
          <a:extLst/>
        </p:spPr>
        <p:txBody>
          <a:bodyPr vert="horz" wrap="square" lIns="470165" tIns="235082" rIns="470165" bIns="235082" numCol="1" anchor="t" anchorCtr="0" compatLnSpc="1">
            <a:prstTxWarp prst="textNoShape">
              <a:avLst/>
            </a:prstTxWarp>
          </a:bodyPr>
          <a:lstStyle>
            <a:lvl1pPr>
              <a:defRPr sz="7200" smtClean="0"/>
            </a:lvl1pPr>
          </a:lstStyle>
          <a:p>
            <a:pPr>
              <a:defRPr/>
            </a:pPr>
            <a:endParaRPr lang="en-US"/>
          </a:p>
        </p:txBody>
      </p:sp>
      <p:sp>
        <p:nvSpPr>
          <p:cNvPr id="1029" name="Rectangle 5"/>
          <p:cNvSpPr>
            <a:spLocks noGrp="1" noChangeArrowheads="1"/>
          </p:cNvSpPr>
          <p:nvPr>
            <p:ph type="ftr" sz="quarter" idx="3"/>
          </p:nvPr>
        </p:nvSpPr>
        <p:spPr bwMode="auto">
          <a:xfrm>
            <a:off x="11245850" y="39973250"/>
            <a:ext cx="10426700" cy="3041650"/>
          </a:xfrm>
          <a:prstGeom prst="rect">
            <a:avLst/>
          </a:prstGeom>
          <a:noFill/>
          <a:ln>
            <a:noFill/>
          </a:ln>
          <a:effectLst/>
          <a:extLst/>
        </p:spPr>
        <p:txBody>
          <a:bodyPr vert="horz" wrap="square" lIns="470165" tIns="235082" rIns="470165" bIns="235082" numCol="1" anchor="t" anchorCtr="0" compatLnSpc="1">
            <a:prstTxWarp prst="textNoShape">
              <a:avLst/>
            </a:prstTxWarp>
          </a:bodyPr>
          <a:lstStyle>
            <a:lvl1pPr algn="ctr">
              <a:defRPr sz="7200" smtClean="0"/>
            </a:lvl1pPr>
          </a:lstStyle>
          <a:p>
            <a:pPr>
              <a:defRPr/>
            </a:pPr>
            <a:endParaRPr lang="en-US"/>
          </a:p>
        </p:txBody>
      </p:sp>
      <p:sp>
        <p:nvSpPr>
          <p:cNvPr id="1030" name="Rectangle 6"/>
          <p:cNvSpPr>
            <a:spLocks noGrp="1" noChangeArrowheads="1"/>
          </p:cNvSpPr>
          <p:nvPr>
            <p:ph type="sldNum" sz="quarter" idx="4"/>
          </p:nvPr>
        </p:nvSpPr>
        <p:spPr bwMode="auto">
          <a:xfrm>
            <a:off x="23591838" y="39973250"/>
            <a:ext cx="7681912" cy="3041650"/>
          </a:xfrm>
          <a:prstGeom prst="rect">
            <a:avLst/>
          </a:prstGeom>
          <a:noFill/>
          <a:ln>
            <a:noFill/>
          </a:ln>
          <a:effectLst/>
          <a:extLst/>
        </p:spPr>
        <p:txBody>
          <a:bodyPr vert="horz" wrap="square" lIns="470165" tIns="235082" rIns="470165" bIns="235082" numCol="1" anchor="t" anchorCtr="0" compatLnSpc="1">
            <a:prstTxWarp prst="textNoShape">
              <a:avLst/>
            </a:prstTxWarp>
          </a:bodyPr>
          <a:lstStyle>
            <a:lvl1pPr algn="r">
              <a:defRPr sz="7200" smtClean="0"/>
            </a:lvl1pPr>
          </a:lstStyle>
          <a:p>
            <a:pPr>
              <a:defRPr/>
            </a:pPr>
            <a:fld id="{8568632F-2841-46A5-95F7-2832CF8A2CCB}"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703763" rtl="0" eaLnBrk="0" fontAlgn="base" hangingPunct="0">
        <a:spcBef>
          <a:spcPct val="0"/>
        </a:spcBef>
        <a:spcAft>
          <a:spcPct val="0"/>
        </a:spcAft>
        <a:defRPr sz="22400">
          <a:solidFill>
            <a:schemeClr val="tx2"/>
          </a:solidFill>
          <a:latin typeface="+mj-lt"/>
          <a:ea typeface="+mj-ea"/>
          <a:cs typeface="+mj-cs"/>
        </a:defRPr>
      </a:lvl1pPr>
      <a:lvl2pPr algn="ctr" defTabSz="4703763" rtl="0" eaLnBrk="0" fontAlgn="base" hangingPunct="0">
        <a:spcBef>
          <a:spcPct val="0"/>
        </a:spcBef>
        <a:spcAft>
          <a:spcPct val="0"/>
        </a:spcAft>
        <a:defRPr sz="22400">
          <a:solidFill>
            <a:schemeClr val="tx2"/>
          </a:solidFill>
          <a:latin typeface="Arial" pitchFamily="34" charset="0"/>
        </a:defRPr>
      </a:lvl2pPr>
      <a:lvl3pPr algn="ctr" defTabSz="4703763" rtl="0" eaLnBrk="0" fontAlgn="base" hangingPunct="0">
        <a:spcBef>
          <a:spcPct val="0"/>
        </a:spcBef>
        <a:spcAft>
          <a:spcPct val="0"/>
        </a:spcAft>
        <a:defRPr sz="22400">
          <a:solidFill>
            <a:schemeClr val="tx2"/>
          </a:solidFill>
          <a:latin typeface="Arial" pitchFamily="34" charset="0"/>
        </a:defRPr>
      </a:lvl3pPr>
      <a:lvl4pPr algn="ctr" defTabSz="4703763" rtl="0" eaLnBrk="0" fontAlgn="base" hangingPunct="0">
        <a:spcBef>
          <a:spcPct val="0"/>
        </a:spcBef>
        <a:spcAft>
          <a:spcPct val="0"/>
        </a:spcAft>
        <a:defRPr sz="22400">
          <a:solidFill>
            <a:schemeClr val="tx2"/>
          </a:solidFill>
          <a:latin typeface="Arial" pitchFamily="34" charset="0"/>
        </a:defRPr>
      </a:lvl4pPr>
      <a:lvl5pPr algn="ctr" defTabSz="4703763" rtl="0" eaLnBrk="0" fontAlgn="base" hangingPunct="0">
        <a:spcBef>
          <a:spcPct val="0"/>
        </a:spcBef>
        <a:spcAft>
          <a:spcPct val="0"/>
        </a:spcAft>
        <a:defRPr sz="22400">
          <a:solidFill>
            <a:schemeClr val="tx2"/>
          </a:solidFill>
          <a:latin typeface="Arial" pitchFamily="34" charset="0"/>
        </a:defRPr>
      </a:lvl5pPr>
      <a:lvl6pPr marL="457200" algn="ctr" defTabSz="4703763" rtl="0" fontAlgn="base">
        <a:spcBef>
          <a:spcPct val="0"/>
        </a:spcBef>
        <a:spcAft>
          <a:spcPct val="0"/>
        </a:spcAft>
        <a:defRPr sz="22400">
          <a:solidFill>
            <a:schemeClr val="tx2"/>
          </a:solidFill>
          <a:latin typeface="Arial" pitchFamily="34" charset="0"/>
        </a:defRPr>
      </a:lvl6pPr>
      <a:lvl7pPr marL="914400" algn="ctr" defTabSz="4703763" rtl="0" fontAlgn="base">
        <a:spcBef>
          <a:spcPct val="0"/>
        </a:spcBef>
        <a:spcAft>
          <a:spcPct val="0"/>
        </a:spcAft>
        <a:defRPr sz="22400">
          <a:solidFill>
            <a:schemeClr val="tx2"/>
          </a:solidFill>
          <a:latin typeface="Arial" pitchFamily="34" charset="0"/>
        </a:defRPr>
      </a:lvl7pPr>
      <a:lvl8pPr marL="1371600" algn="ctr" defTabSz="4703763" rtl="0" fontAlgn="base">
        <a:spcBef>
          <a:spcPct val="0"/>
        </a:spcBef>
        <a:spcAft>
          <a:spcPct val="0"/>
        </a:spcAft>
        <a:defRPr sz="22400">
          <a:solidFill>
            <a:schemeClr val="tx2"/>
          </a:solidFill>
          <a:latin typeface="Arial" pitchFamily="34" charset="0"/>
        </a:defRPr>
      </a:lvl8pPr>
      <a:lvl9pPr marL="1828800" algn="ctr" defTabSz="4703763" rtl="0" fontAlgn="base">
        <a:spcBef>
          <a:spcPct val="0"/>
        </a:spcBef>
        <a:spcAft>
          <a:spcPct val="0"/>
        </a:spcAft>
        <a:defRPr sz="22400">
          <a:solidFill>
            <a:schemeClr val="tx2"/>
          </a:solidFill>
          <a:latin typeface="Arial" pitchFamily="34" charset="0"/>
        </a:defRPr>
      </a:lvl9pPr>
    </p:titleStyle>
    <p:bodyStyle>
      <a:lvl1pPr marL="1762125" indent="-1762125" algn="l" defTabSz="4703763" rtl="0" eaLnBrk="0" fontAlgn="base" hangingPunct="0">
        <a:spcBef>
          <a:spcPct val="20000"/>
        </a:spcBef>
        <a:spcAft>
          <a:spcPct val="0"/>
        </a:spcAft>
        <a:buChar char="•"/>
        <a:defRPr sz="16100">
          <a:solidFill>
            <a:schemeClr val="tx1"/>
          </a:solidFill>
          <a:latin typeface="+mn-lt"/>
          <a:ea typeface="+mn-ea"/>
          <a:cs typeface="+mn-cs"/>
        </a:defRPr>
      </a:lvl1pPr>
      <a:lvl2pPr marL="3822700" indent="-1477963" algn="l" defTabSz="4703763" rtl="0" eaLnBrk="0" fontAlgn="base" hangingPunct="0">
        <a:spcBef>
          <a:spcPct val="20000"/>
        </a:spcBef>
        <a:spcAft>
          <a:spcPct val="0"/>
        </a:spcAft>
        <a:buChar char="–"/>
        <a:defRPr sz="14300">
          <a:solidFill>
            <a:schemeClr val="tx1"/>
          </a:solidFill>
          <a:latin typeface="+mn-lt"/>
        </a:defRPr>
      </a:lvl2pPr>
      <a:lvl3pPr marL="5875338" indent="-1171575" algn="l" defTabSz="4703763" rtl="0" eaLnBrk="0" fontAlgn="base" hangingPunct="0">
        <a:spcBef>
          <a:spcPct val="20000"/>
        </a:spcBef>
        <a:spcAft>
          <a:spcPct val="0"/>
        </a:spcAft>
        <a:buChar char="•"/>
        <a:defRPr sz="12500">
          <a:solidFill>
            <a:schemeClr val="tx1"/>
          </a:solidFill>
          <a:latin typeface="+mn-lt"/>
        </a:defRPr>
      </a:lvl3pPr>
      <a:lvl4pPr marL="8228013" indent="-1173163" algn="l" defTabSz="4703763" rtl="0" eaLnBrk="0" fontAlgn="base" hangingPunct="0">
        <a:spcBef>
          <a:spcPct val="20000"/>
        </a:spcBef>
        <a:spcAft>
          <a:spcPct val="0"/>
        </a:spcAft>
        <a:buChar char="–"/>
        <a:defRPr sz="10300">
          <a:solidFill>
            <a:schemeClr val="tx1"/>
          </a:solidFill>
          <a:latin typeface="+mn-lt"/>
        </a:defRPr>
      </a:lvl4pPr>
      <a:lvl5pPr marL="10587038" indent="-1187450" algn="l" defTabSz="4703763" rtl="0" eaLnBrk="0" fontAlgn="base" hangingPunct="0">
        <a:spcBef>
          <a:spcPct val="20000"/>
        </a:spcBef>
        <a:spcAft>
          <a:spcPct val="0"/>
        </a:spcAft>
        <a:buChar char="»"/>
        <a:defRPr sz="10300">
          <a:solidFill>
            <a:schemeClr val="tx1"/>
          </a:solidFill>
          <a:latin typeface="+mn-lt"/>
        </a:defRPr>
      </a:lvl5pPr>
      <a:lvl6pPr marL="11044238" indent="-1187450" algn="l" defTabSz="4703763" rtl="0" fontAlgn="base">
        <a:spcBef>
          <a:spcPct val="20000"/>
        </a:spcBef>
        <a:spcAft>
          <a:spcPct val="0"/>
        </a:spcAft>
        <a:buChar char="»"/>
        <a:defRPr sz="10300">
          <a:solidFill>
            <a:schemeClr val="tx1"/>
          </a:solidFill>
          <a:latin typeface="+mn-lt"/>
        </a:defRPr>
      </a:lvl6pPr>
      <a:lvl7pPr marL="11501438" indent="-1187450" algn="l" defTabSz="4703763" rtl="0" fontAlgn="base">
        <a:spcBef>
          <a:spcPct val="20000"/>
        </a:spcBef>
        <a:spcAft>
          <a:spcPct val="0"/>
        </a:spcAft>
        <a:buChar char="»"/>
        <a:defRPr sz="10300">
          <a:solidFill>
            <a:schemeClr val="tx1"/>
          </a:solidFill>
          <a:latin typeface="+mn-lt"/>
        </a:defRPr>
      </a:lvl7pPr>
      <a:lvl8pPr marL="11958638" indent="-1187450" algn="l" defTabSz="4703763" rtl="0" fontAlgn="base">
        <a:spcBef>
          <a:spcPct val="20000"/>
        </a:spcBef>
        <a:spcAft>
          <a:spcPct val="0"/>
        </a:spcAft>
        <a:buChar char="»"/>
        <a:defRPr sz="10300">
          <a:solidFill>
            <a:schemeClr val="tx1"/>
          </a:solidFill>
          <a:latin typeface="+mn-lt"/>
        </a:defRPr>
      </a:lvl8pPr>
      <a:lvl9pPr marL="12415838" indent="-1187450" algn="l" defTabSz="4703763" rtl="0" fontAlgn="base">
        <a:spcBef>
          <a:spcPct val="20000"/>
        </a:spcBef>
        <a:spcAft>
          <a:spcPct val="0"/>
        </a:spcAft>
        <a:buChar char="»"/>
        <a:defRPr sz="10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png"/><Relationship Id="rId7" Type="http://schemas.openxmlformats.org/officeDocument/2006/relationships/diagramLayout" Target="../diagrams/layout1.xml"/><Relationship Id="rId12"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Data" Target="../diagrams/data1.xml"/><Relationship Id="rId11" Type="http://schemas.openxmlformats.org/officeDocument/2006/relationships/image" Target="../media/image4.jpeg"/><Relationship Id="rId5" Type="http://schemas.openxmlformats.org/officeDocument/2006/relationships/image" Target="../media/image3.png"/><Relationship Id="rId10" Type="http://schemas.microsoft.com/office/2007/relationships/diagramDrawing" Target="../diagrams/drawing1.xml"/><Relationship Id="rId4" Type="http://schemas.openxmlformats.org/officeDocument/2006/relationships/image" Target="../media/image2.png"/><Relationship Id="rId9" Type="http://schemas.openxmlformats.org/officeDocument/2006/relationships/diagramColors" Target="../diagrams/colors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7001">
              <a:srgbClr val="E6E6E6"/>
            </a:gs>
            <a:gs pos="32001">
              <a:srgbClr val="7D8496"/>
            </a:gs>
            <a:gs pos="47000">
              <a:srgbClr val="E6E6E6"/>
            </a:gs>
            <a:gs pos="85001">
              <a:srgbClr val="7D8496"/>
            </a:gs>
            <a:gs pos="100000">
              <a:srgbClr val="E6E6E6"/>
            </a:gs>
          </a:gsLst>
          <a:path path="shape">
            <a:fillToRect r="100000" b="100000"/>
          </a:path>
        </a:gradFill>
        <a:effectLst/>
      </p:bgPr>
    </p:bg>
    <p:spTree>
      <p:nvGrpSpPr>
        <p:cNvPr id="1" name=""/>
        <p:cNvGrpSpPr/>
        <p:nvPr/>
      </p:nvGrpSpPr>
      <p:grpSpPr>
        <a:xfrm>
          <a:off x="0" y="0"/>
          <a:ext cx="0" cy="0"/>
          <a:chOff x="0" y="0"/>
          <a:chExt cx="0" cy="0"/>
        </a:xfrm>
      </p:grpSpPr>
      <p:sp>
        <p:nvSpPr>
          <p:cNvPr id="317" name="Rounded Rectangle 316"/>
          <p:cNvSpPr/>
          <p:nvPr/>
        </p:nvSpPr>
        <p:spPr bwMode="auto">
          <a:xfrm>
            <a:off x="23577550" y="23825200"/>
            <a:ext cx="8953500" cy="9872663"/>
          </a:xfrm>
          <a:prstGeom prst="roundRect">
            <a:avLst/>
          </a:prstGeom>
          <a:solidFill>
            <a:schemeClr val="bg1">
              <a:lumMod val="65000"/>
              <a:lumOff val="35000"/>
            </a:schemeClr>
          </a:solidFill>
          <a:ln w="38100" cap="flat" cmpd="sng" algn="ctr">
            <a:solidFill>
              <a:schemeClr val="tx1"/>
            </a:solidFill>
            <a:prstDash val="solid"/>
            <a:round/>
            <a:headEnd type="none" w="med" len="med"/>
            <a:tailEnd type="none" w="med" len="med"/>
          </a:ln>
          <a:effectLst/>
          <a:extLst/>
        </p:spPr>
        <p:txBody>
          <a:bodyPr/>
          <a:lstStyle/>
          <a:p>
            <a:pPr defTabSz="4703763">
              <a:defRPr/>
            </a:pPr>
            <a:endParaRPr lang="en-US">
              <a:latin typeface="Arial" pitchFamily="34" charset="0"/>
            </a:endParaRPr>
          </a:p>
        </p:txBody>
      </p:sp>
      <p:sp>
        <p:nvSpPr>
          <p:cNvPr id="17" name="Rounded Rectangle 16"/>
          <p:cNvSpPr/>
          <p:nvPr/>
        </p:nvSpPr>
        <p:spPr bwMode="auto">
          <a:xfrm>
            <a:off x="9906000" y="28095575"/>
            <a:ext cx="13157200" cy="13281025"/>
          </a:xfrm>
          <a:prstGeom prst="roundRect">
            <a:avLst/>
          </a:prstGeom>
          <a:solidFill>
            <a:schemeClr val="bg1">
              <a:lumMod val="65000"/>
              <a:lumOff val="35000"/>
            </a:schemeClr>
          </a:solidFill>
          <a:ln w="38100" cap="flat" cmpd="sng" algn="ctr">
            <a:solidFill>
              <a:schemeClr val="tx1"/>
            </a:solidFill>
            <a:prstDash val="solid"/>
            <a:round/>
            <a:headEnd type="none" w="med" len="med"/>
            <a:tailEnd type="none" w="med" len="med"/>
          </a:ln>
          <a:effectLst/>
          <a:extLst/>
        </p:spPr>
        <p:txBody>
          <a:bodyPr/>
          <a:lstStyle/>
          <a:p>
            <a:pPr>
              <a:defRPr/>
            </a:pPr>
            <a:endParaRPr lang="en-US" dirty="0"/>
          </a:p>
        </p:txBody>
      </p:sp>
      <p:sp>
        <p:nvSpPr>
          <p:cNvPr id="2" name="Rounded Rectangle 1"/>
          <p:cNvSpPr/>
          <p:nvPr/>
        </p:nvSpPr>
        <p:spPr bwMode="auto">
          <a:xfrm>
            <a:off x="1539875" y="1781175"/>
            <a:ext cx="29791025" cy="6888163"/>
          </a:xfrm>
          <a:prstGeom prst="roundRect">
            <a:avLst/>
          </a:prstGeom>
          <a:solidFill>
            <a:schemeClr val="bg1">
              <a:lumMod val="65000"/>
              <a:lumOff val="35000"/>
            </a:schemeClr>
          </a:solidFill>
          <a:ln w="38100" cap="flat" cmpd="sng" algn="ctr">
            <a:solidFill>
              <a:schemeClr val="tx1"/>
            </a:solidFill>
            <a:prstDash val="solid"/>
            <a:round/>
            <a:headEnd type="none" w="med" len="med"/>
            <a:tailEnd type="none" w="med" len="med"/>
          </a:ln>
          <a:effectLst>
            <a:outerShdw dist="35921" dir="2700000" algn="ctr" rotWithShape="0">
              <a:schemeClr val="bg2"/>
            </a:outerShdw>
          </a:effectLst>
          <a:extLst/>
        </p:spPr>
        <p:txBody>
          <a:bodyPr/>
          <a:lstStyle/>
          <a:p>
            <a:pPr algn="ctr" defTabSz="4703763">
              <a:defRPr/>
            </a:pPr>
            <a:r>
              <a:rPr lang="en-US" sz="8800" b="1" dirty="0"/>
              <a:t>The Jikitou Biomedical Question Answering System: </a:t>
            </a:r>
            <a:r>
              <a:rPr lang="en-US" sz="6600" b="1" dirty="0">
                <a:solidFill>
                  <a:schemeClr val="bg1">
                    <a:lumMod val="95000"/>
                    <a:lumOff val="5000"/>
                  </a:schemeClr>
                </a:solidFill>
              </a:rPr>
              <a:t>Using </a:t>
            </a:r>
            <a:r>
              <a:rPr lang="en-US" sz="6600" b="1" dirty="0" smtClean="0">
                <a:solidFill>
                  <a:schemeClr val="bg1">
                    <a:lumMod val="95000"/>
                    <a:lumOff val="5000"/>
                  </a:schemeClr>
                </a:solidFill>
              </a:rPr>
              <a:t>High-Performance Computing to Preprocess Possible Answers</a:t>
            </a:r>
            <a:r>
              <a:rPr lang="en-US" sz="9600" dirty="0"/>
              <a:t/>
            </a:r>
            <a:br>
              <a:rPr lang="en-US" sz="9600" dirty="0"/>
            </a:br>
            <a:r>
              <a:rPr lang="en-US" sz="3600" dirty="0"/>
              <a:t/>
            </a:r>
            <a:br>
              <a:rPr lang="en-US" sz="3600" dirty="0"/>
            </a:br>
            <a:r>
              <a:rPr lang="en-US" sz="5400" b="1" dirty="0">
                <a:solidFill>
                  <a:srgbClr val="FFFF00"/>
                </a:solidFill>
              </a:rPr>
              <a:t>Michael A. Bauer</a:t>
            </a:r>
            <a:r>
              <a:rPr lang="en-US" sz="5400" b="1" baseline="33000" dirty="0">
                <a:solidFill>
                  <a:srgbClr val="FFFF00"/>
                </a:solidFill>
              </a:rPr>
              <a:t>1,2</a:t>
            </a:r>
            <a:r>
              <a:rPr lang="en-US" sz="5400" b="1" dirty="0">
                <a:solidFill>
                  <a:srgbClr val="FFFF00"/>
                </a:solidFill>
              </a:rPr>
              <a:t>, Daniel Berleant</a:t>
            </a:r>
            <a:r>
              <a:rPr lang="en-US" sz="5400" b="1" baseline="33000" dirty="0">
                <a:solidFill>
                  <a:srgbClr val="FFFF00"/>
                </a:solidFill>
              </a:rPr>
              <a:t>1</a:t>
            </a:r>
            <a:r>
              <a:rPr lang="en-US" sz="5400" b="1" dirty="0">
                <a:solidFill>
                  <a:srgbClr val="FFFF00"/>
                </a:solidFill>
              </a:rPr>
              <a:t>, Robert E. Belford</a:t>
            </a:r>
            <a:r>
              <a:rPr lang="en-US" sz="5400" b="1" baseline="30000" dirty="0">
                <a:solidFill>
                  <a:srgbClr val="FFFF00"/>
                </a:solidFill>
              </a:rPr>
              <a:t>1</a:t>
            </a:r>
            <a:r>
              <a:rPr lang="en-US" sz="5400" b="1" dirty="0">
                <a:solidFill>
                  <a:srgbClr val="FFFF00"/>
                </a:solidFill>
              </a:rPr>
              <a:t>, and Roger A. Hall</a:t>
            </a:r>
            <a:r>
              <a:rPr lang="en-US" sz="5400" b="1" baseline="30000" dirty="0">
                <a:solidFill>
                  <a:srgbClr val="FFFF00"/>
                </a:solidFill>
              </a:rPr>
              <a:t>1</a:t>
            </a:r>
            <a:r>
              <a:rPr lang="en-US" sz="5400" b="1" baseline="33000" dirty="0">
                <a:solidFill>
                  <a:srgbClr val="FFFF00"/>
                </a:solidFill>
              </a:rPr>
              <a:t> </a:t>
            </a:r>
            <a:r>
              <a:rPr lang="en-US" sz="1800" b="1" baseline="33000" dirty="0">
                <a:solidFill>
                  <a:srgbClr val="FFFF00"/>
                </a:solidFill>
              </a:rPr>
              <a:t/>
            </a:r>
            <a:br>
              <a:rPr lang="en-US" sz="1800" b="1" baseline="33000" dirty="0">
                <a:solidFill>
                  <a:srgbClr val="FFFF00"/>
                </a:solidFill>
              </a:rPr>
            </a:br>
            <a:r>
              <a:rPr lang="en-US" sz="4800" b="1" i="1" baseline="33000" dirty="0">
                <a:solidFill>
                  <a:srgbClr val="FFFF00"/>
                </a:solidFill>
              </a:rPr>
              <a:t>1</a:t>
            </a:r>
            <a:r>
              <a:rPr lang="en-US" sz="4800" b="1" i="1" dirty="0">
                <a:solidFill>
                  <a:srgbClr val="FFFF00"/>
                </a:solidFill>
              </a:rPr>
              <a:t>University of Arkansas at Little Rock</a:t>
            </a:r>
            <a:br>
              <a:rPr lang="en-US" sz="4800" b="1" i="1" dirty="0">
                <a:solidFill>
                  <a:srgbClr val="FFFF00"/>
                </a:solidFill>
              </a:rPr>
            </a:br>
            <a:r>
              <a:rPr lang="en-US" sz="4800" b="1" i="1" dirty="0">
                <a:solidFill>
                  <a:srgbClr val="FFFF00"/>
                </a:solidFill>
              </a:rPr>
              <a:t> </a:t>
            </a:r>
            <a:r>
              <a:rPr lang="en-US" sz="4800" b="1" i="1" baseline="33000" dirty="0">
                <a:solidFill>
                  <a:srgbClr val="FFFF00"/>
                </a:solidFill>
              </a:rPr>
              <a:t>2</a:t>
            </a:r>
            <a:r>
              <a:rPr lang="en-US" sz="4800" b="1" i="1" dirty="0">
                <a:solidFill>
                  <a:srgbClr val="FFFF00"/>
                </a:solidFill>
              </a:rPr>
              <a:t>University of Arkansas for Medical Sciences</a:t>
            </a:r>
            <a:endParaRPr lang="en-US" sz="4800" dirty="0">
              <a:latin typeface="Arial" pitchFamily="34" charset="0"/>
            </a:endParaRPr>
          </a:p>
        </p:txBody>
      </p:sp>
      <p:sp>
        <p:nvSpPr>
          <p:cNvPr id="4" name="Round Diagonal Corner Rectangle 3"/>
          <p:cNvSpPr/>
          <p:nvPr/>
        </p:nvSpPr>
        <p:spPr bwMode="auto">
          <a:xfrm>
            <a:off x="446088" y="9574213"/>
            <a:ext cx="8955087" cy="8842375"/>
          </a:xfrm>
          <a:prstGeom prst="round2DiagRect">
            <a:avLst/>
          </a:prstGeom>
          <a:solidFill>
            <a:schemeClr val="bg1">
              <a:lumMod val="65000"/>
              <a:lumOff val="35000"/>
            </a:schemeClr>
          </a:solidFill>
          <a:ln w="38100" cap="flat" cmpd="sng" algn="ctr">
            <a:solidFill>
              <a:schemeClr val="tx1"/>
            </a:solidFill>
            <a:prstDash val="solid"/>
            <a:round/>
            <a:headEnd type="none" w="med" len="med"/>
            <a:tailEnd type="none" w="med" len="med"/>
          </a:ln>
          <a:effectLst/>
          <a:extLst/>
        </p:spPr>
        <p:txBody>
          <a:bodyPr/>
          <a:lstStyle/>
          <a:p>
            <a:pPr algn="ctr" defTabSz="4703763">
              <a:defRPr/>
            </a:pPr>
            <a:endParaRPr lang="en-US" sz="5400" dirty="0">
              <a:latin typeface="Arial Black" pitchFamily="34" charset="0"/>
            </a:endParaRPr>
          </a:p>
        </p:txBody>
      </p:sp>
      <p:sp>
        <p:nvSpPr>
          <p:cNvPr id="2054" name="Rectangle 4"/>
          <p:cNvSpPr>
            <a:spLocks noChangeArrowheads="1"/>
          </p:cNvSpPr>
          <p:nvPr/>
        </p:nvSpPr>
        <p:spPr bwMode="auto">
          <a:xfrm>
            <a:off x="1133475" y="11285538"/>
            <a:ext cx="7959725" cy="649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dirty="0"/>
              <a:t>We live in an age where researchers have access to unprecedented amounts of biological information.  This access to information cuts both ways; it allows for a more informed and empowered researcher but the deluge of information can become overwhelming when using traditional search engines.  There is a need for intelligent information retrieval systems that can summarize relevant textual information while also incorporating multiple sources of information from reliable sources to satisfy a user’s query.</a:t>
            </a:r>
          </a:p>
        </p:txBody>
      </p:sp>
      <p:sp>
        <p:nvSpPr>
          <p:cNvPr id="7" name="Round Diagonal Corner Rectangle 6"/>
          <p:cNvSpPr/>
          <p:nvPr/>
        </p:nvSpPr>
        <p:spPr bwMode="auto">
          <a:xfrm>
            <a:off x="505109" y="30767409"/>
            <a:ext cx="8954201" cy="10376962"/>
          </a:xfrm>
          <a:prstGeom prst="round2DiagRect">
            <a:avLst/>
          </a:prstGeom>
          <a:solidFill>
            <a:schemeClr val="bg1">
              <a:lumMod val="65000"/>
              <a:lumOff val="35000"/>
            </a:schemeClr>
          </a:solidFill>
          <a:ln w="38100" cap="flat" cmpd="sng" algn="ctr">
            <a:solidFill>
              <a:schemeClr val="tx1"/>
            </a:solidFill>
            <a:prstDash val="solid"/>
            <a:round/>
            <a:headEnd type="none" w="med" len="med"/>
            <a:tailEnd type="none" w="med" len="med"/>
          </a:ln>
          <a:effectLst/>
          <a:scene3d>
            <a:camera prst="orthographicFront">
              <a:rot lat="0" lon="10800000" rev="0"/>
            </a:camera>
            <a:lightRig rig="threePt" dir="t"/>
          </a:scene3d>
          <a:extLst/>
        </p:spPr>
        <p:txBody>
          <a:bodyPr/>
          <a:lstStyle/>
          <a:p>
            <a:pPr defTabSz="4703763">
              <a:defRPr/>
            </a:pPr>
            <a:endParaRPr lang="en-US" dirty="0">
              <a:latin typeface="Arial" pitchFamily="34" charset="0"/>
            </a:endParaRPr>
          </a:p>
        </p:txBody>
      </p:sp>
      <p:sp>
        <p:nvSpPr>
          <p:cNvPr id="2056" name="Rectangle 8"/>
          <p:cNvSpPr>
            <a:spLocks noChangeArrowheads="1"/>
          </p:cNvSpPr>
          <p:nvPr/>
        </p:nvSpPr>
        <p:spPr bwMode="auto">
          <a:xfrm>
            <a:off x="2430463" y="10180638"/>
            <a:ext cx="498475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4703763"/>
            <a:r>
              <a:rPr lang="en-US" sz="5400">
                <a:latin typeface="Arial Black" pitchFamily="34" charset="0"/>
              </a:rPr>
              <a:t>Introduction</a:t>
            </a:r>
          </a:p>
        </p:txBody>
      </p:sp>
      <p:sp>
        <p:nvSpPr>
          <p:cNvPr id="289" name="Round Diagonal Corner Rectangle 288"/>
          <p:cNvSpPr/>
          <p:nvPr/>
        </p:nvSpPr>
        <p:spPr bwMode="auto">
          <a:xfrm>
            <a:off x="23507000" y="9574138"/>
            <a:ext cx="8954201" cy="13510834"/>
          </a:xfrm>
          <a:prstGeom prst="round2DiagRect">
            <a:avLst/>
          </a:prstGeom>
          <a:solidFill>
            <a:schemeClr val="bg1">
              <a:lumMod val="65000"/>
              <a:lumOff val="35000"/>
            </a:schemeClr>
          </a:solidFill>
          <a:ln w="38100" cap="flat" cmpd="sng" algn="ctr">
            <a:solidFill>
              <a:schemeClr val="tx1"/>
            </a:solidFill>
            <a:prstDash val="solid"/>
            <a:round/>
            <a:headEnd type="none" w="med" len="med"/>
            <a:tailEnd type="none" w="med" len="med"/>
          </a:ln>
          <a:effectLst/>
          <a:scene3d>
            <a:camera prst="orthographicFront">
              <a:rot lat="10800000" lon="0" rev="0"/>
            </a:camera>
            <a:lightRig rig="threePt" dir="t"/>
          </a:scene3d>
          <a:extLst/>
        </p:spPr>
        <p:txBody>
          <a:bodyPr/>
          <a:lstStyle/>
          <a:p>
            <a:pPr algn="ctr" defTabSz="4703763">
              <a:defRPr/>
            </a:pPr>
            <a:endParaRPr lang="en-US" sz="5400" dirty="0">
              <a:latin typeface="Arial Black" pitchFamily="34" charset="0"/>
            </a:endParaRPr>
          </a:p>
        </p:txBody>
      </p:sp>
      <p:sp>
        <p:nvSpPr>
          <p:cNvPr id="290" name="Round Diagonal Corner Rectangle 289"/>
          <p:cNvSpPr/>
          <p:nvPr/>
        </p:nvSpPr>
        <p:spPr bwMode="auto">
          <a:xfrm>
            <a:off x="23577596" y="34331999"/>
            <a:ext cx="8883603" cy="6812372"/>
          </a:xfrm>
          <a:prstGeom prst="round2DiagRect">
            <a:avLst/>
          </a:prstGeom>
          <a:solidFill>
            <a:schemeClr val="bg1">
              <a:lumMod val="65000"/>
              <a:lumOff val="35000"/>
            </a:schemeClr>
          </a:solidFill>
          <a:ln w="38100" cap="flat" cmpd="sng" algn="ctr">
            <a:solidFill>
              <a:schemeClr val="tx1"/>
            </a:solidFill>
            <a:prstDash val="solid"/>
            <a:round/>
            <a:headEnd type="none" w="med" len="med"/>
            <a:tailEnd type="none" w="med" len="med"/>
          </a:ln>
          <a:effectLst/>
          <a:scene3d>
            <a:camera prst="orthographicFront">
              <a:rot lat="10800000" lon="10800000" rev="0"/>
            </a:camera>
            <a:lightRig rig="threePt" dir="t"/>
          </a:scene3d>
          <a:extLst/>
        </p:spPr>
        <p:txBody>
          <a:bodyPr/>
          <a:lstStyle/>
          <a:p>
            <a:pPr algn="ctr" defTabSz="4703763">
              <a:defRPr/>
            </a:pPr>
            <a:endParaRPr lang="en-US" sz="5400" dirty="0">
              <a:latin typeface="Arial Black" pitchFamily="34" charset="0"/>
            </a:endParaRPr>
          </a:p>
        </p:txBody>
      </p:sp>
      <p:sp>
        <p:nvSpPr>
          <p:cNvPr id="2059" name="Rectangle 10"/>
          <p:cNvSpPr>
            <a:spLocks noChangeArrowheads="1"/>
          </p:cNvSpPr>
          <p:nvPr/>
        </p:nvSpPr>
        <p:spPr bwMode="auto">
          <a:xfrm>
            <a:off x="24128413" y="25055513"/>
            <a:ext cx="8229600" cy="8463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sz="3200" dirty="0" smtClean="0"/>
              <a:t>Once potential answers are returned to the system, we rank them based on a combination of the semantic distance of key terms that we determined using the Link Grammar Parser and on the similarity of grammar structure found using the Stanford Parser. </a:t>
            </a:r>
          </a:p>
          <a:p>
            <a:pPr indent="-636588">
              <a:tabLst>
                <a:tab pos="1095375" algn="l"/>
                <a:tab pos="1552575" algn="l"/>
                <a:tab pos="2009775" algn="l"/>
                <a:tab pos="2466975" algn="l"/>
                <a:tab pos="2924175" algn="l"/>
                <a:tab pos="3381375" algn="l"/>
                <a:tab pos="3838575" algn="l"/>
                <a:tab pos="4295775" algn="l"/>
                <a:tab pos="4752975" algn="l"/>
                <a:tab pos="5210175" algn="l"/>
                <a:tab pos="5667375" algn="l"/>
                <a:tab pos="6124575" algn="l"/>
                <a:tab pos="6581775" algn="l"/>
                <a:tab pos="7038975" algn="l"/>
                <a:tab pos="7496175" algn="l"/>
                <a:tab pos="7953375" algn="l"/>
                <a:tab pos="8410575" algn="l"/>
                <a:tab pos="8867775" algn="l"/>
                <a:tab pos="9324975" algn="l"/>
                <a:tab pos="9782175" algn="l"/>
                <a:tab pos="10239375" algn="l"/>
                <a:tab pos="10858500" algn="l"/>
              </a:tabLst>
              <a:defRPr/>
            </a:pPr>
            <a:endParaRPr lang="en-US" sz="3200" dirty="0"/>
          </a:p>
          <a:p>
            <a:pPr indent="-636588">
              <a:tabLst>
                <a:tab pos="1095375" algn="l"/>
                <a:tab pos="1552575" algn="l"/>
                <a:tab pos="2009775" algn="l"/>
                <a:tab pos="2466975" algn="l"/>
                <a:tab pos="2924175" algn="l"/>
                <a:tab pos="3381375" algn="l"/>
                <a:tab pos="3838575" algn="l"/>
                <a:tab pos="4295775" algn="l"/>
                <a:tab pos="4752975" algn="l"/>
                <a:tab pos="5210175" algn="l"/>
                <a:tab pos="5667375" algn="l"/>
                <a:tab pos="6124575" algn="l"/>
                <a:tab pos="6581775" algn="l"/>
                <a:tab pos="7038975" algn="l"/>
                <a:tab pos="7496175" algn="l"/>
                <a:tab pos="7953375" algn="l"/>
                <a:tab pos="8410575" algn="l"/>
                <a:tab pos="8867775" algn="l"/>
                <a:tab pos="9324975" algn="l"/>
                <a:tab pos="9782175" algn="l"/>
                <a:tab pos="10239375" algn="l"/>
                <a:tab pos="10858500" algn="l"/>
              </a:tabLst>
              <a:defRPr/>
            </a:pPr>
            <a:r>
              <a:rPr lang="en-US" sz="3200" dirty="0"/>
              <a:t>The system brings together traditional textual information and dedicated and vetted biological databases to present a concise answer to the user</a:t>
            </a:r>
            <a:r>
              <a:rPr lang="en-US" sz="3200" dirty="0" smtClean="0"/>
              <a:t>.</a:t>
            </a:r>
          </a:p>
          <a:p>
            <a:pPr indent="-636588">
              <a:tabLst>
                <a:tab pos="1095375" algn="l"/>
                <a:tab pos="1552575" algn="l"/>
                <a:tab pos="2009775" algn="l"/>
                <a:tab pos="2466975" algn="l"/>
                <a:tab pos="2924175" algn="l"/>
                <a:tab pos="3381375" algn="l"/>
                <a:tab pos="3838575" algn="l"/>
                <a:tab pos="4295775" algn="l"/>
                <a:tab pos="4752975" algn="l"/>
                <a:tab pos="5210175" algn="l"/>
                <a:tab pos="5667375" algn="l"/>
                <a:tab pos="6124575" algn="l"/>
                <a:tab pos="6581775" algn="l"/>
                <a:tab pos="7038975" algn="l"/>
                <a:tab pos="7496175" algn="l"/>
                <a:tab pos="7953375" algn="l"/>
                <a:tab pos="8410575" algn="l"/>
                <a:tab pos="8867775" algn="l"/>
                <a:tab pos="9324975" algn="l"/>
                <a:tab pos="9782175" algn="l"/>
                <a:tab pos="10239375" algn="l"/>
                <a:tab pos="10858500" algn="l"/>
              </a:tabLst>
              <a:defRPr/>
            </a:pPr>
            <a:endParaRPr lang="en-US" sz="3200" dirty="0"/>
          </a:p>
          <a:p>
            <a:pPr indent="-636588">
              <a:tabLst>
                <a:tab pos="1095375" algn="l"/>
                <a:tab pos="1552575" algn="l"/>
                <a:tab pos="2009775" algn="l"/>
                <a:tab pos="2466975" algn="l"/>
                <a:tab pos="2924175" algn="l"/>
                <a:tab pos="3381375" algn="l"/>
                <a:tab pos="3838575" algn="l"/>
                <a:tab pos="4295775" algn="l"/>
                <a:tab pos="4752975" algn="l"/>
                <a:tab pos="5210175" algn="l"/>
                <a:tab pos="5667375" algn="l"/>
                <a:tab pos="6124575" algn="l"/>
                <a:tab pos="6581775" algn="l"/>
                <a:tab pos="7038975" algn="l"/>
                <a:tab pos="7496175" algn="l"/>
                <a:tab pos="7953375" algn="l"/>
                <a:tab pos="8410575" algn="l"/>
                <a:tab pos="8867775" algn="l"/>
                <a:tab pos="9324975" algn="l"/>
                <a:tab pos="9782175" algn="l"/>
                <a:tab pos="10239375" algn="l"/>
                <a:tab pos="10858500" algn="l"/>
              </a:tabLst>
              <a:defRPr/>
            </a:pPr>
            <a:r>
              <a:rPr lang="en-US" sz="3200" dirty="0" smtClean="0"/>
              <a:t>The use of HPC enabled the preprocessing of the sentences in days instead of weeks which will be invaluable when the system is scaled up to include more sentences.</a:t>
            </a:r>
            <a:endParaRPr lang="en-US" sz="3200" dirty="0"/>
          </a:p>
        </p:txBody>
      </p:sp>
      <p:sp>
        <p:nvSpPr>
          <p:cNvPr id="2060" name="Rectangle 11"/>
          <p:cNvSpPr>
            <a:spLocks noChangeArrowheads="1"/>
          </p:cNvSpPr>
          <p:nvPr/>
        </p:nvSpPr>
        <p:spPr bwMode="auto">
          <a:xfrm>
            <a:off x="25693688" y="24047450"/>
            <a:ext cx="430053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defTabSz="4703763"/>
            <a:r>
              <a:rPr lang="en-US" sz="5400" b="1">
                <a:latin typeface="Arial Black" pitchFamily="34" charset="0"/>
              </a:rPr>
              <a:t>Discussion</a:t>
            </a:r>
          </a:p>
        </p:txBody>
      </p:sp>
      <p:sp>
        <p:nvSpPr>
          <p:cNvPr id="2061" name="Rectangle 12"/>
          <p:cNvSpPr>
            <a:spLocks noChangeArrowheads="1"/>
          </p:cNvSpPr>
          <p:nvPr/>
        </p:nvSpPr>
        <p:spPr bwMode="auto">
          <a:xfrm>
            <a:off x="15709900" y="41414700"/>
            <a:ext cx="16459200"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Lst>
            </a:pPr>
            <a:r>
              <a:rPr lang="en-US" sz="2800">
                <a:solidFill>
                  <a:srgbClr val="FF0000"/>
                </a:solidFill>
              </a:rPr>
              <a:t>This work is supported by the NSF Division of Undergraduate Education Award number 0840830 and  the IDeA Networks of Biomedical Research Excellence (INBRE) Program of the National Center for Research Resources.</a:t>
            </a:r>
          </a:p>
        </p:txBody>
      </p:sp>
      <p:sp>
        <p:nvSpPr>
          <p:cNvPr id="2062" name="Rectangle 13"/>
          <p:cNvSpPr>
            <a:spLocks noChangeArrowheads="1"/>
          </p:cNvSpPr>
          <p:nvPr/>
        </p:nvSpPr>
        <p:spPr bwMode="auto">
          <a:xfrm>
            <a:off x="24687213" y="10180638"/>
            <a:ext cx="57658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5400" b="1" dirty="0">
                <a:latin typeface="Arial Black" pitchFamily="34" charset="0"/>
              </a:rPr>
              <a:t>HyperGlossary</a:t>
            </a:r>
            <a:endParaRPr lang="en-US" sz="5400" dirty="0">
              <a:latin typeface="Arial Black" pitchFamily="34" charset="0"/>
            </a:endParaRPr>
          </a:p>
        </p:txBody>
      </p:sp>
      <p:sp>
        <p:nvSpPr>
          <p:cNvPr id="15" name="Rectangle 14"/>
          <p:cNvSpPr/>
          <p:nvPr/>
        </p:nvSpPr>
        <p:spPr>
          <a:xfrm>
            <a:off x="23939500" y="11285538"/>
            <a:ext cx="8229600" cy="5016500"/>
          </a:xfrm>
          <a:prstGeom prst="rect">
            <a:avLst/>
          </a:prstGeom>
        </p:spPr>
        <p:txBody>
          <a:bodyPr>
            <a:spAutoFit/>
          </a:bodyPr>
          <a:lstStyle/>
          <a:p>
            <a:pPr>
              <a:defRPr/>
            </a:pPr>
            <a:r>
              <a:rPr lang="en-US" sz="3200" dirty="0"/>
              <a:t>A literacy tool, that we developed and integrated with Jikitou</a:t>
            </a:r>
          </a:p>
          <a:p>
            <a:pPr marL="571500" indent="-571500">
              <a:buFont typeface="Arial" pitchFamily="34" charset="0"/>
              <a:buChar char="•"/>
              <a:defRPr/>
            </a:pPr>
            <a:r>
              <a:rPr lang="en-US" sz="3200" dirty="0"/>
              <a:t>Automates the insertion of hyperlinks into </a:t>
            </a:r>
            <a:r>
              <a:rPr lang="en-US" sz="3200" dirty="0" smtClean="0"/>
              <a:t>the text answers.</a:t>
            </a:r>
            <a:endParaRPr lang="en-US" sz="3200" dirty="0"/>
          </a:p>
          <a:p>
            <a:pPr marL="571500" indent="-571500">
              <a:buFont typeface="Arial" pitchFamily="34" charset="0"/>
              <a:buChar char="•"/>
              <a:defRPr/>
            </a:pPr>
            <a:r>
              <a:rPr lang="en-US" sz="3200" dirty="0"/>
              <a:t>Connects them to textual definitions, multimedia content, and in the case of many molecules, 2D and 3D representations.  </a:t>
            </a:r>
          </a:p>
          <a:p>
            <a:pPr marL="571500" indent="-571500">
              <a:buFont typeface="Arial" pitchFamily="34" charset="0"/>
              <a:buChar char="•"/>
              <a:defRPr/>
            </a:pPr>
            <a:r>
              <a:rPr lang="en-US" sz="3200" dirty="0"/>
              <a:t>Takes advantage of authoritative knowledge sources on the Internet.</a:t>
            </a:r>
          </a:p>
        </p:txBody>
      </p:sp>
      <p:pic>
        <p:nvPicPr>
          <p:cNvPr id="2064" name="Picture 29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96688" y="16329025"/>
            <a:ext cx="7094537" cy="439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5" name="Picture 296"/>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645938" y="19802475"/>
            <a:ext cx="1952625" cy="173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6" name="Text Box 87"/>
          <p:cNvSpPr txBox="1">
            <a:spLocks noChangeArrowheads="1"/>
          </p:cNvSpPr>
          <p:nvPr/>
        </p:nvSpPr>
        <p:spPr bwMode="auto">
          <a:xfrm>
            <a:off x="24296688" y="21782088"/>
            <a:ext cx="8061325"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350" tIns="44175" rIns="88350" bIns="44175">
            <a:spAutoFit/>
          </a:bodyPr>
          <a:lstStyle>
            <a:lvl1pPr defTabSz="882650" eaLnBrk="0" hangingPunct="0">
              <a:defRPr sz="4000">
                <a:solidFill>
                  <a:schemeClr val="tx1"/>
                </a:solidFill>
                <a:latin typeface="Arial" charset="0"/>
              </a:defRPr>
            </a:lvl1pPr>
            <a:lvl2pPr marL="742950" indent="-285750" defTabSz="882650" eaLnBrk="0" hangingPunct="0">
              <a:defRPr sz="4000">
                <a:solidFill>
                  <a:schemeClr val="tx1"/>
                </a:solidFill>
                <a:latin typeface="Arial" charset="0"/>
              </a:defRPr>
            </a:lvl2pPr>
            <a:lvl3pPr marL="1143000" indent="-228600" defTabSz="882650" eaLnBrk="0" hangingPunct="0">
              <a:defRPr sz="4000">
                <a:solidFill>
                  <a:schemeClr val="tx1"/>
                </a:solidFill>
                <a:latin typeface="Arial" charset="0"/>
              </a:defRPr>
            </a:lvl3pPr>
            <a:lvl4pPr marL="1600200" indent="-228600" defTabSz="882650" eaLnBrk="0" hangingPunct="0">
              <a:defRPr sz="4000">
                <a:solidFill>
                  <a:schemeClr val="tx1"/>
                </a:solidFill>
                <a:latin typeface="Arial" charset="0"/>
              </a:defRPr>
            </a:lvl4pPr>
            <a:lvl5pPr marL="2057400" indent="-228600" defTabSz="882650" eaLnBrk="0" hangingPunct="0">
              <a:defRPr sz="4000">
                <a:solidFill>
                  <a:schemeClr val="tx1"/>
                </a:solidFill>
                <a:latin typeface="Arial" charset="0"/>
              </a:defRPr>
            </a:lvl5pPr>
            <a:lvl6pPr marL="2514600" indent="-228600" defTabSz="882650" eaLnBrk="0" fontAlgn="base" hangingPunct="0">
              <a:spcBef>
                <a:spcPct val="0"/>
              </a:spcBef>
              <a:spcAft>
                <a:spcPct val="0"/>
              </a:spcAft>
              <a:defRPr sz="4000">
                <a:solidFill>
                  <a:schemeClr val="tx1"/>
                </a:solidFill>
                <a:latin typeface="Arial" charset="0"/>
              </a:defRPr>
            </a:lvl6pPr>
            <a:lvl7pPr marL="2971800" indent="-228600" defTabSz="882650" eaLnBrk="0" fontAlgn="base" hangingPunct="0">
              <a:spcBef>
                <a:spcPct val="0"/>
              </a:spcBef>
              <a:spcAft>
                <a:spcPct val="0"/>
              </a:spcAft>
              <a:defRPr sz="4000">
                <a:solidFill>
                  <a:schemeClr val="tx1"/>
                </a:solidFill>
                <a:latin typeface="Arial" charset="0"/>
              </a:defRPr>
            </a:lvl7pPr>
            <a:lvl8pPr marL="3429000" indent="-228600" defTabSz="882650" eaLnBrk="0" fontAlgn="base" hangingPunct="0">
              <a:spcBef>
                <a:spcPct val="0"/>
              </a:spcBef>
              <a:spcAft>
                <a:spcPct val="0"/>
              </a:spcAft>
              <a:defRPr sz="4000">
                <a:solidFill>
                  <a:schemeClr val="tx1"/>
                </a:solidFill>
                <a:latin typeface="Arial" charset="0"/>
              </a:defRPr>
            </a:lvl8pPr>
            <a:lvl9pPr marL="3886200" indent="-228600" defTabSz="882650" eaLnBrk="0" fontAlgn="base" hangingPunct="0">
              <a:spcBef>
                <a:spcPct val="0"/>
              </a:spcBef>
              <a:spcAft>
                <a:spcPct val="0"/>
              </a:spcAft>
              <a:defRPr sz="4000">
                <a:solidFill>
                  <a:schemeClr val="tx1"/>
                </a:solidFill>
                <a:latin typeface="Arial" charset="0"/>
              </a:defRPr>
            </a:lvl9pPr>
          </a:lstStyle>
          <a:p>
            <a:pPr>
              <a:spcBef>
                <a:spcPct val="50000"/>
              </a:spcBef>
            </a:pPr>
            <a:r>
              <a:rPr lang="en-US" sz="2000">
                <a:solidFill>
                  <a:srgbClr val="FFFF00"/>
                </a:solidFill>
              </a:rPr>
              <a:t>Fig. 7 Connection to the ChemEd Digital Library returns Jmols which allows you to interact with molecules in multiple ways beyond simple measurements, like connecting vibrations to IR Spectra</a:t>
            </a:r>
          </a:p>
        </p:txBody>
      </p:sp>
      <p:sp>
        <p:nvSpPr>
          <p:cNvPr id="299" name="Text Box 87"/>
          <p:cNvSpPr txBox="1">
            <a:spLocks noChangeArrowheads="1"/>
          </p:cNvSpPr>
          <p:nvPr/>
        </p:nvSpPr>
        <p:spPr bwMode="auto">
          <a:xfrm>
            <a:off x="25622250" y="16967200"/>
            <a:ext cx="2568575" cy="828675"/>
          </a:xfrm>
          <a:prstGeom prst="rect">
            <a:avLst/>
          </a:prstGeom>
          <a:solidFill>
            <a:schemeClr val="bg1">
              <a:lumMod val="85000"/>
              <a:lumOff val="15000"/>
            </a:schemeClr>
          </a:solidFill>
          <a:ln w="9525">
            <a:noFill/>
            <a:miter lim="800000"/>
            <a:headEnd/>
            <a:tailEnd/>
          </a:ln>
        </p:spPr>
        <p:txBody>
          <a:bodyPr lIns="88350" tIns="44175" rIns="88350" bIns="44175">
            <a:spAutoFit/>
          </a:bodyPr>
          <a:lstStyle/>
          <a:p>
            <a:pPr defTabSz="882650" eaLnBrk="0" hangingPunct="0">
              <a:spcBef>
                <a:spcPct val="50000"/>
              </a:spcBef>
              <a:defRPr/>
            </a:pPr>
            <a:r>
              <a:rPr lang="en-US" sz="2400" b="1" dirty="0"/>
              <a:t>Glossary definition</a:t>
            </a:r>
          </a:p>
        </p:txBody>
      </p:sp>
      <p:sp>
        <p:nvSpPr>
          <p:cNvPr id="300" name="Text Box 87"/>
          <p:cNvSpPr txBox="1">
            <a:spLocks noChangeArrowheads="1"/>
          </p:cNvSpPr>
          <p:nvPr/>
        </p:nvSpPr>
        <p:spPr bwMode="auto">
          <a:xfrm>
            <a:off x="29621163" y="18089563"/>
            <a:ext cx="2736850" cy="1198562"/>
          </a:xfrm>
          <a:prstGeom prst="rect">
            <a:avLst/>
          </a:prstGeom>
          <a:solidFill>
            <a:schemeClr val="bg1">
              <a:lumMod val="85000"/>
              <a:lumOff val="15000"/>
            </a:schemeClr>
          </a:solidFill>
          <a:ln w="9525">
            <a:noFill/>
            <a:miter lim="800000"/>
            <a:headEnd/>
            <a:tailEnd/>
          </a:ln>
        </p:spPr>
        <p:txBody>
          <a:bodyPr lIns="88350" tIns="44175" rIns="88350" bIns="44175">
            <a:spAutoFit/>
          </a:bodyPr>
          <a:lstStyle/>
          <a:p>
            <a:pPr defTabSz="882650" eaLnBrk="0" hangingPunct="0">
              <a:spcBef>
                <a:spcPct val="50000"/>
              </a:spcBef>
              <a:defRPr/>
            </a:pPr>
            <a:r>
              <a:rPr lang="en-US" sz="2400" b="1" dirty="0"/>
              <a:t>JMOL view of an HG generated structure files</a:t>
            </a:r>
            <a:endParaRPr lang="en-US" sz="1400" b="1" dirty="0"/>
          </a:p>
        </p:txBody>
      </p:sp>
      <p:pic>
        <p:nvPicPr>
          <p:cNvPr id="2069" name="Picture 301"/>
          <p:cNvPicPr>
            <a:picLocks noChangeAspect="1"/>
          </p:cNvPicPr>
          <p:nvPr/>
        </p:nvPicPr>
        <p:blipFill>
          <a:blip r:embed="rId5">
            <a:extLst>
              <a:ext uri="{28A0092B-C50C-407E-A947-70E740481C1C}">
                <a14:useLocalDpi xmlns:a14="http://schemas.microsoft.com/office/drawing/2010/main" val="0"/>
              </a:ext>
            </a:extLst>
          </a:blip>
          <a:srcRect t="2441"/>
          <a:stretch>
            <a:fillRect/>
          </a:stretch>
        </p:blipFill>
        <p:spPr bwMode="auto">
          <a:xfrm>
            <a:off x="12995275" y="29417962"/>
            <a:ext cx="6878638" cy="458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 name="Text Box 104"/>
          <p:cNvSpPr txBox="1">
            <a:spLocks noChangeArrowheads="1"/>
          </p:cNvSpPr>
          <p:nvPr/>
        </p:nvSpPr>
        <p:spPr bwMode="auto">
          <a:xfrm>
            <a:off x="19402425" y="30729237"/>
            <a:ext cx="2070100" cy="461963"/>
          </a:xfrm>
          <a:prstGeom prst="rect">
            <a:avLst/>
          </a:prstGeom>
          <a:solidFill>
            <a:schemeClr val="bg1">
              <a:lumMod val="85000"/>
              <a:lumOff val="15000"/>
            </a:schemeClr>
          </a:solidFill>
          <a:ln w="9525">
            <a:noFill/>
            <a:miter lim="800000"/>
            <a:headEnd/>
            <a:tailEnd/>
          </a:ln>
          <a:effectLst/>
        </p:spPr>
        <p:txBody>
          <a:bodyPr>
            <a:spAutoFit/>
          </a:bodyPr>
          <a:lstStyle/>
          <a:p>
            <a:pPr defTabSz="882650">
              <a:spcBef>
                <a:spcPct val="50000"/>
              </a:spcBef>
              <a:defRPr/>
            </a:pPr>
            <a:r>
              <a:rPr lang="en-US" sz="2400" b="1" dirty="0"/>
              <a:t>Synonyms</a:t>
            </a:r>
          </a:p>
        </p:txBody>
      </p:sp>
      <p:sp>
        <p:nvSpPr>
          <p:cNvPr id="304" name="Text Box 104"/>
          <p:cNvSpPr txBox="1">
            <a:spLocks noChangeArrowheads="1"/>
          </p:cNvSpPr>
          <p:nvPr/>
        </p:nvSpPr>
        <p:spPr bwMode="auto">
          <a:xfrm>
            <a:off x="15206663" y="31395987"/>
            <a:ext cx="2265362" cy="457200"/>
          </a:xfrm>
          <a:prstGeom prst="rect">
            <a:avLst/>
          </a:prstGeom>
          <a:solidFill>
            <a:schemeClr val="bg1">
              <a:lumMod val="85000"/>
              <a:lumOff val="15000"/>
            </a:schemeClr>
          </a:solidFill>
          <a:ln w="9525">
            <a:noFill/>
            <a:miter lim="800000"/>
            <a:headEnd/>
            <a:tailEnd/>
          </a:ln>
          <a:effectLst/>
        </p:spPr>
        <p:txBody>
          <a:bodyPr>
            <a:spAutoFit/>
          </a:bodyPr>
          <a:lstStyle/>
          <a:p>
            <a:pPr defTabSz="882650">
              <a:spcBef>
                <a:spcPct val="50000"/>
              </a:spcBef>
              <a:defRPr/>
            </a:pPr>
            <a:r>
              <a:rPr lang="en-US" sz="2400" b="1" dirty="0"/>
              <a:t>Autocomplete</a:t>
            </a:r>
          </a:p>
        </p:txBody>
      </p:sp>
      <p:sp>
        <p:nvSpPr>
          <p:cNvPr id="305" name="Text Box 104"/>
          <p:cNvSpPr txBox="1">
            <a:spLocks noChangeArrowheads="1"/>
          </p:cNvSpPr>
          <p:nvPr/>
        </p:nvSpPr>
        <p:spPr bwMode="auto">
          <a:xfrm>
            <a:off x="19221450" y="32685037"/>
            <a:ext cx="2432050" cy="461963"/>
          </a:xfrm>
          <a:prstGeom prst="rect">
            <a:avLst/>
          </a:prstGeom>
          <a:solidFill>
            <a:schemeClr val="bg1">
              <a:lumMod val="85000"/>
              <a:lumOff val="15000"/>
            </a:schemeClr>
          </a:solidFill>
          <a:ln w="9525">
            <a:noFill/>
            <a:miter lim="800000"/>
            <a:headEnd/>
            <a:tailEnd/>
          </a:ln>
          <a:effectLst/>
        </p:spPr>
        <p:txBody>
          <a:bodyPr>
            <a:spAutoFit/>
          </a:bodyPr>
          <a:lstStyle/>
          <a:p>
            <a:pPr defTabSz="882650">
              <a:spcBef>
                <a:spcPct val="50000"/>
              </a:spcBef>
              <a:defRPr/>
            </a:pPr>
            <a:r>
              <a:rPr lang="en-US" sz="2400" b="1" dirty="0"/>
              <a:t>Associations</a:t>
            </a:r>
          </a:p>
        </p:txBody>
      </p:sp>
      <p:sp>
        <p:nvSpPr>
          <p:cNvPr id="2073" name="Rectangle 17"/>
          <p:cNvSpPr>
            <a:spLocks noChangeArrowheads="1"/>
          </p:cNvSpPr>
          <p:nvPr/>
        </p:nvSpPr>
        <p:spPr bwMode="auto">
          <a:xfrm>
            <a:off x="12034984" y="28299866"/>
            <a:ext cx="889923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5400" b="1" dirty="0" smtClean="0">
                <a:latin typeface="Arial Black" pitchFamily="34" charset="0"/>
              </a:rPr>
              <a:t>A Quick Tour of Jikitou</a:t>
            </a:r>
            <a:endParaRPr lang="en-US" sz="5400" b="1" dirty="0">
              <a:latin typeface="Arial Black" pitchFamily="34" charset="0"/>
            </a:endParaRPr>
          </a:p>
        </p:txBody>
      </p:sp>
      <p:sp>
        <p:nvSpPr>
          <p:cNvPr id="19" name="Rounded Rectangle 18"/>
          <p:cNvSpPr/>
          <p:nvPr/>
        </p:nvSpPr>
        <p:spPr bwMode="auto">
          <a:xfrm>
            <a:off x="441325" y="19072225"/>
            <a:ext cx="8953500" cy="11066463"/>
          </a:xfrm>
          <a:prstGeom prst="roundRect">
            <a:avLst/>
          </a:prstGeom>
          <a:solidFill>
            <a:schemeClr val="bg1">
              <a:lumMod val="65000"/>
              <a:lumOff val="35000"/>
            </a:schemeClr>
          </a:solidFill>
          <a:ln w="38100" cap="flat" cmpd="sng" algn="ctr">
            <a:solidFill>
              <a:schemeClr val="tx1"/>
            </a:solidFill>
            <a:prstDash val="solid"/>
            <a:round/>
            <a:headEnd type="none" w="med" len="med"/>
            <a:tailEnd type="none" w="med" len="med"/>
          </a:ln>
          <a:effectLst/>
          <a:extLst/>
        </p:spPr>
        <p:txBody>
          <a:bodyPr/>
          <a:lstStyle/>
          <a:p>
            <a:pPr defTabSz="4703763">
              <a:defRPr/>
            </a:pPr>
            <a:endParaRPr lang="en-US">
              <a:latin typeface="Arial" pitchFamily="34" charset="0"/>
            </a:endParaRPr>
          </a:p>
        </p:txBody>
      </p:sp>
      <p:sp>
        <p:nvSpPr>
          <p:cNvPr id="309" name="Rounded Rectangle 308"/>
          <p:cNvSpPr/>
          <p:nvPr/>
        </p:nvSpPr>
        <p:spPr bwMode="auto">
          <a:xfrm>
            <a:off x="9906000" y="9623425"/>
            <a:ext cx="13157200" cy="18059400"/>
          </a:xfrm>
          <a:prstGeom prst="roundRect">
            <a:avLst/>
          </a:prstGeom>
          <a:solidFill>
            <a:schemeClr val="bg1">
              <a:lumMod val="65000"/>
              <a:lumOff val="35000"/>
            </a:schemeClr>
          </a:solidFill>
          <a:ln w="38100" cap="flat" cmpd="sng" algn="ctr">
            <a:solidFill>
              <a:schemeClr val="tx1"/>
            </a:solidFill>
            <a:prstDash val="solid"/>
            <a:round/>
            <a:headEnd type="none" w="med" len="med"/>
            <a:tailEnd type="none" w="med" len="med"/>
          </a:ln>
          <a:effectLst/>
          <a:extLst/>
        </p:spPr>
        <p:txBody>
          <a:bodyPr/>
          <a:lstStyle/>
          <a:p>
            <a:pPr defTabSz="4703763">
              <a:defRPr/>
            </a:pPr>
            <a:endParaRPr lang="en-US" dirty="0">
              <a:latin typeface="Arial" pitchFamily="34" charset="0"/>
            </a:endParaRPr>
          </a:p>
        </p:txBody>
      </p:sp>
      <p:sp>
        <p:nvSpPr>
          <p:cNvPr id="2076" name="Rectangle 310"/>
          <p:cNvSpPr>
            <a:spLocks noChangeArrowheads="1"/>
          </p:cNvSpPr>
          <p:nvPr/>
        </p:nvSpPr>
        <p:spPr bwMode="auto">
          <a:xfrm>
            <a:off x="1093788" y="20397788"/>
            <a:ext cx="7999412"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a:t>Question answering (QA) is a specialized type of information retrieval with the aim of returning precise short answers to queries posed as natural language questions. </a:t>
            </a:r>
          </a:p>
          <a:p>
            <a:endParaRPr lang="en-US" sz="3200"/>
          </a:p>
          <a:p>
            <a:r>
              <a:rPr lang="en-US" sz="3200"/>
              <a:t>We have developed a QA system, named Jikitou, which answers natural language questions with sentences taken from Medline abstracts.</a:t>
            </a:r>
          </a:p>
        </p:txBody>
      </p:sp>
      <p:sp>
        <p:nvSpPr>
          <p:cNvPr id="2077" name="Rectangle 311"/>
          <p:cNvSpPr>
            <a:spLocks noChangeArrowheads="1"/>
          </p:cNvSpPr>
          <p:nvPr/>
        </p:nvSpPr>
        <p:spPr bwMode="auto">
          <a:xfrm>
            <a:off x="911225" y="19423063"/>
            <a:ext cx="77755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4703763"/>
            <a:r>
              <a:rPr lang="en-US" sz="5400" b="1">
                <a:latin typeface="Arial Black" pitchFamily="34" charset="0"/>
              </a:rPr>
              <a:t>Question Answering</a:t>
            </a:r>
          </a:p>
        </p:txBody>
      </p:sp>
      <p:sp>
        <p:nvSpPr>
          <p:cNvPr id="2078" name="Rectangle 313"/>
          <p:cNvSpPr>
            <a:spLocks noChangeArrowheads="1"/>
          </p:cNvSpPr>
          <p:nvPr/>
        </p:nvSpPr>
        <p:spPr bwMode="auto">
          <a:xfrm>
            <a:off x="557201" y="31168976"/>
            <a:ext cx="876393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4703763"/>
            <a:r>
              <a:rPr lang="en-US" sz="5400" b="1" dirty="0" smtClean="0"/>
              <a:t>Natural Language Parsers</a:t>
            </a:r>
            <a:endParaRPr lang="en-US" sz="5400" b="1" dirty="0">
              <a:latin typeface="Arial Black" pitchFamily="34" charset="0"/>
            </a:endParaRPr>
          </a:p>
        </p:txBody>
      </p:sp>
      <p:sp>
        <p:nvSpPr>
          <p:cNvPr id="2079" name="Rectangle 20"/>
          <p:cNvSpPr>
            <a:spLocks noChangeArrowheads="1"/>
          </p:cNvSpPr>
          <p:nvPr/>
        </p:nvSpPr>
        <p:spPr bwMode="auto">
          <a:xfrm>
            <a:off x="10780674" y="10179645"/>
            <a:ext cx="1130783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5400" b="1" dirty="0" smtClean="0">
                <a:latin typeface="Arial Black" pitchFamily="34" charset="0"/>
              </a:rPr>
              <a:t>High-Performance Computing</a:t>
            </a:r>
            <a:endParaRPr lang="en-US" sz="5400" dirty="0">
              <a:latin typeface="Arial Black" pitchFamily="34" charset="0"/>
            </a:endParaRPr>
          </a:p>
        </p:txBody>
      </p:sp>
      <p:sp>
        <p:nvSpPr>
          <p:cNvPr id="2080" name="Rectangle 21"/>
          <p:cNvSpPr>
            <a:spLocks noChangeArrowheads="1"/>
          </p:cNvSpPr>
          <p:nvPr/>
        </p:nvSpPr>
        <p:spPr bwMode="auto">
          <a:xfrm>
            <a:off x="10523538" y="34767837"/>
            <a:ext cx="12211050" cy="551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b="1"/>
              <a:t>Synonyms Suggestions:  </a:t>
            </a:r>
            <a:r>
              <a:rPr lang="en-US" sz="3200"/>
              <a:t>The WordNet and Gene Ontology databases are queried to find synonyms to terms entered.</a:t>
            </a:r>
            <a:endParaRPr lang="en-US" sz="3200" b="1"/>
          </a:p>
          <a:p>
            <a:endParaRPr lang="en-US" sz="3200" b="1"/>
          </a:p>
          <a:p>
            <a:r>
              <a:rPr lang="en-US" sz="3200" b="1"/>
              <a:t>Autocomplete:  </a:t>
            </a:r>
            <a:r>
              <a:rPr lang="en-US" sz="3200"/>
              <a:t>Aspell, spell checking software, is used to suggest spellings for terms and simulate autocomplete functionality.  A medical term dictionary has been added to account for biomedical domain specific terminology.</a:t>
            </a:r>
            <a:endParaRPr lang="en-US" sz="3200" b="1"/>
          </a:p>
          <a:p>
            <a:endParaRPr lang="en-US" sz="3200"/>
          </a:p>
          <a:p>
            <a:r>
              <a:rPr lang="en-US" sz="3200" b="1"/>
              <a:t>Associations:  </a:t>
            </a:r>
            <a:r>
              <a:rPr lang="en-US" sz="3200"/>
              <a:t>Gene Ontology database is used to find associations with biological terms such as biological process, cellular components, or function.  </a:t>
            </a:r>
            <a:endParaRPr lang="en-US" sz="3200" b="1"/>
          </a:p>
        </p:txBody>
      </p:sp>
      <p:graphicFrame>
        <p:nvGraphicFramePr>
          <p:cNvPr id="318" name="Diagram 317"/>
          <p:cNvGraphicFramePr/>
          <p:nvPr/>
        </p:nvGraphicFramePr>
        <p:xfrm>
          <a:off x="1886425" y="24970426"/>
          <a:ext cx="5745192" cy="425533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082" name="Rectangle 22"/>
          <p:cNvSpPr>
            <a:spLocks noChangeArrowheads="1"/>
          </p:cNvSpPr>
          <p:nvPr/>
        </p:nvSpPr>
        <p:spPr bwMode="auto">
          <a:xfrm>
            <a:off x="12151787" y="33993137"/>
            <a:ext cx="86582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dirty="0">
                <a:solidFill>
                  <a:srgbClr val="FFFF00"/>
                </a:solidFill>
              </a:rPr>
              <a:t>Fig </a:t>
            </a:r>
            <a:r>
              <a:rPr lang="en-US" sz="2000" dirty="0" smtClean="0">
                <a:solidFill>
                  <a:srgbClr val="FFFF00"/>
                </a:solidFill>
              </a:rPr>
              <a:t>6. </a:t>
            </a:r>
            <a:r>
              <a:rPr lang="en-US" sz="2000" dirty="0">
                <a:solidFill>
                  <a:srgbClr val="FFFF00"/>
                </a:solidFill>
              </a:rPr>
              <a:t>As a user types a question the system suggests additional terms that can be added to refine the initial query.</a:t>
            </a:r>
          </a:p>
        </p:txBody>
      </p:sp>
      <p:sp>
        <p:nvSpPr>
          <p:cNvPr id="2084" name="Rectangle 320"/>
          <p:cNvSpPr>
            <a:spLocks noChangeArrowheads="1"/>
          </p:cNvSpPr>
          <p:nvPr/>
        </p:nvSpPr>
        <p:spPr bwMode="auto">
          <a:xfrm>
            <a:off x="1093788" y="32250593"/>
            <a:ext cx="7999412"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882650">
              <a:spcBef>
                <a:spcPct val="50000"/>
              </a:spcBef>
            </a:pPr>
            <a:r>
              <a:rPr lang="en-US" sz="3200" dirty="0" smtClean="0"/>
              <a:t>A natural language parser is a program used to determine the grammatical structure of a sentence.  In this project we use this structure to match answers based on the semantics of sentences  instead of just matching terms.</a:t>
            </a:r>
            <a:endParaRPr lang="en-US" sz="3200" dirty="0"/>
          </a:p>
          <a:p>
            <a:pPr defTabSz="882650">
              <a:spcBef>
                <a:spcPct val="50000"/>
              </a:spcBef>
            </a:pPr>
            <a:r>
              <a:rPr lang="en-US" sz="3200" dirty="0" smtClean="0"/>
              <a:t>Two parsers are used in this project, Linked Grammar Parser and Stanford Parser:</a:t>
            </a:r>
            <a:endParaRPr lang="en-US" sz="3200" dirty="0"/>
          </a:p>
        </p:txBody>
      </p:sp>
      <p:sp>
        <p:nvSpPr>
          <p:cNvPr id="2085" name="Rectangle 23"/>
          <p:cNvSpPr>
            <a:spLocks noChangeArrowheads="1"/>
          </p:cNvSpPr>
          <p:nvPr/>
        </p:nvSpPr>
        <p:spPr bwMode="auto">
          <a:xfrm>
            <a:off x="26562050" y="34736088"/>
            <a:ext cx="33607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defTabSz="4703763"/>
            <a:r>
              <a:rPr lang="en-US" b="1">
                <a:latin typeface="Arial Black" pitchFamily="34" charset="0"/>
              </a:rPr>
              <a:t>References</a:t>
            </a:r>
          </a:p>
        </p:txBody>
      </p:sp>
      <p:sp>
        <p:nvSpPr>
          <p:cNvPr id="2086" name="Rectangle 24"/>
          <p:cNvSpPr>
            <a:spLocks noChangeArrowheads="1"/>
          </p:cNvSpPr>
          <p:nvPr/>
        </p:nvSpPr>
        <p:spPr bwMode="auto">
          <a:xfrm>
            <a:off x="24128413" y="35521900"/>
            <a:ext cx="8040687"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a:t>Zweigenbaum P, Demner-Fushman D, Yu H, Cohen KB. 2007. Frontiers of biomedical text mining: Current progress. </a:t>
            </a:r>
            <a:r>
              <a:rPr lang="en-US" sz="3200" i="1"/>
              <a:t>Brief. Bioinform</a:t>
            </a:r>
            <a:r>
              <a:rPr lang="en-US" sz="3200"/>
              <a:t> 8(5):358-75.</a:t>
            </a:r>
          </a:p>
          <a:p>
            <a:endParaRPr lang="en-US" sz="3200"/>
          </a:p>
          <a:p>
            <a:r>
              <a:rPr lang="en-US" sz="3200"/>
              <a:t>Sleator D and Temperley D. 1991. Parsing English with a Link Grammar. Carnegie Mellon University Computer Science tech. report CMU-CS-91-196, October 1991. </a:t>
            </a:r>
          </a:p>
        </p:txBody>
      </p:sp>
      <p:sp>
        <p:nvSpPr>
          <p:cNvPr id="2207" name="TextBox 287"/>
          <p:cNvSpPr txBox="1">
            <a:spLocks noChangeArrowheads="1"/>
          </p:cNvSpPr>
          <p:nvPr/>
        </p:nvSpPr>
        <p:spPr bwMode="auto">
          <a:xfrm>
            <a:off x="2111375" y="29413200"/>
            <a:ext cx="4721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defRPr>
            </a:lvl1pPr>
            <a:lvl2pPr marL="742950" indent="-285750" eaLnBrk="0" hangingPunct="0">
              <a:defRPr sz="4000">
                <a:solidFill>
                  <a:schemeClr val="tx1"/>
                </a:solidFill>
                <a:latin typeface="Arial" charset="0"/>
              </a:defRPr>
            </a:lvl2pPr>
            <a:lvl3pPr marL="1143000" indent="-228600" eaLnBrk="0" hangingPunct="0">
              <a:defRPr sz="4000">
                <a:solidFill>
                  <a:schemeClr val="tx1"/>
                </a:solidFill>
                <a:latin typeface="Arial" charset="0"/>
              </a:defRPr>
            </a:lvl3pPr>
            <a:lvl4pPr marL="1600200" indent="-228600" eaLnBrk="0" hangingPunct="0">
              <a:defRPr sz="4000">
                <a:solidFill>
                  <a:schemeClr val="tx1"/>
                </a:solidFill>
                <a:latin typeface="Arial" charset="0"/>
              </a:defRPr>
            </a:lvl4pPr>
            <a:lvl5pPr marL="2057400" indent="-228600" eaLnBrk="0" hangingPunct="0">
              <a:defRPr sz="4000">
                <a:solidFill>
                  <a:schemeClr val="tx1"/>
                </a:solidFill>
                <a:latin typeface="Arial" charset="0"/>
              </a:defRPr>
            </a:lvl5pPr>
            <a:lvl6pPr marL="2514600" indent="-228600" eaLnBrk="0" fontAlgn="base" hangingPunct="0">
              <a:spcBef>
                <a:spcPct val="0"/>
              </a:spcBef>
              <a:spcAft>
                <a:spcPct val="0"/>
              </a:spcAft>
              <a:defRPr sz="4000">
                <a:solidFill>
                  <a:schemeClr val="tx1"/>
                </a:solidFill>
                <a:latin typeface="Arial" charset="0"/>
              </a:defRPr>
            </a:lvl6pPr>
            <a:lvl7pPr marL="2971800" indent="-228600" eaLnBrk="0" fontAlgn="base" hangingPunct="0">
              <a:spcBef>
                <a:spcPct val="0"/>
              </a:spcBef>
              <a:spcAft>
                <a:spcPct val="0"/>
              </a:spcAft>
              <a:defRPr sz="4000">
                <a:solidFill>
                  <a:schemeClr val="tx1"/>
                </a:solidFill>
                <a:latin typeface="Arial" charset="0"/>
              </a:defRPr>
            </a:lvl7pPr>
            <a:lvl8pPr marL="3429000" indent="-228600" eaLnBrk="0" fontAlgn="base" hangingPunct="0">
              <a:spcBef>
                <a:spcPct val="0"/>
              </a:spcBef>
              <a:spcAft>
                <a:spcPct val="0"/>
              </a:spcAft>
              <a:defRPr sz="4000">
                <a:solidFill>
                  <a:schemeClr val="tx1"/>
                </a:solidFill>
                <a:latin typeface="Arial" charset="0"/>
              </a:defRPr>
            </a:lvl8pPr>
            <a:lvl9pPr marL="3886200" indent="-228600" eaLnBrk="0" fontAlgn="base" hangingPunct="0">
              <a:spcBef>
                <a:spcPct val="0"/>
              </a:spcBef>
              <a:spcAft>
                <a:spcPct val="0"/>
              </a:spcAft>
              <a:defRPr sz="4000">
                <a:solidFill>
                  <a:schemeClr val="tx1"/>
                </a:solidFill>
                <a:latin typeface="Arial" charset="0"/>
              </a:defRPr>
            </a:lvl9pPr>
          </a:lstStyle>
          <a:p>
            <a:pPr eaLnBrk="1" hangingPunct="1"/>
            <a:r>
              <a:rPr lang="en-US" sz="2000">
                <a:solidFill>
                  <a:srgbClr val="FFFF00"/>
                </a:solidFill>
              </a:rPr>
              <a:t>Fig. 1 Basic Elements of a QA System</a:t>
            </a:r>
            <a:endParaRPr lang="en-US" sz="2000" b="1">
              <a:solidFill>
                <a:srgbClr val="FFFF00"/>
              </a:solidFill>
            </a:endParaRPr>
          </a:p>
        </p:txBody>
      </p:sp>
      <p:sp>
        <p:nvSpPr>
          <p:cNvPr id="2210" name="TextBox 291"/>
          <p:cNvSpPr txBox="1">
            <a:spLocks noChangeArrowheads="1"/>
          </p:cNvSpPr>
          <p:nvPr/>
        </p:nvSpPr>
        <p:spPr bwMode="auto">
          <a:xfrm>
            <a:off x="13782674" y="40251062"/>
            <a:ext cx="569662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Arial" charset="0"/>
              </a:defRPr>
            </a:lvl1pPr>
            <a:lvl2pPr marL="742950" indent="-285750" eaLnBrk="0" hangingPunct="0">
              <a:defRPr sz="4000">
                <a:solidFill>
                  <a:schemeClr val="tx1"/>
                </a:solidFill>
                <a:latin typeface="Arial" charset="0"/>
              </a:defRPr>
            </a:lvl2pPr>
            <a:lvl3pPr marL="1143000" indent="-228600" eaLnBrk="0" hangingPunct="0">
              <a:defRPr sz="4000">
                <a:solidFill>
                  <a:schemeClr val="tx1"/>
                </a:solidFill>
                <a:latin typeface="Arial" charset="0"/>
              </a:defRPr>
            </a:lvl3pPr>
            <a:lvl4pPr marL="1600200" indent="-228600" eaLnBrk="0" hangingPunct="0">
              <a:defRPr sz="4000">
                <a:solidFill>
                  <a:schemeClr val="tx1"/>
                </a:solidFill>
                <a:latin typeface="Arial" charset="0"/>
              </a:defRPr>
            </a:lvl4pPr>
            <a:lvl5pPr marL="2057400" indent="-228600" eaLnBrk="0" hangingPunct="0">
              <a:defRPr sz="4000">
                <a:solidFill>
                  <a:schemeClr val="tx1"/>
                </a:solidFill>
                <a:latin typeface="Arial" charset="0"/>
              </a:defRPr>
            </a:lvl5pPr>
            <a:lvl6pPr marL="2514600" indent="-228600" eaLnBrk="0" fontAlgn="base" hangingPunct="0">
              <a:spcBef>
                <a:spcPct val="0"/>
              </a:spcBef>
              <a:spcAft>
                <a:spcPct val="0"/>
              </a:spcAft>
              <a:defRPr sz="4000">
                <a:solidFill>
                  <a:schemeClr val="tx1"/>
                </a:solidFill>
                <a:latin typeface="Arial" charset="0"/>
              </a:defRPr>
            </a:lvl6pPr>
            <a:lvl7pPr marL="2971800" indent="-228600" eaLnBrk="0" fontAlgn="base" hangingPunct="0">
              <a:spcBef>
                <a:spcPct val="0"/>
              </a:spcBef>
              <a:spcAft>
                <a:spcPct val="0"/>
              </a:spcAft>
              <a:defRPr sz="4000">
                <a:solidFill>
                  <a:schemeClr val="tx1"/>
                </a:solidFill>
                <a:latin typeface="Arial" charset="0"/>
              </a:defRPr>
            </a:lvl7pPr>
            <a:lvl8pPr marL="3429000" indent="-228600" eaLnBrk="0" fontAlgn="base" hangingPunct="0">
              <a:spcBef>
                <a:spcPct val="0"/>
              </a:spcBef>
              <a:spcAft>
                <a:spcPct val="0"/>
              </a:spcAft>
              <a:defRPr sz="4000">
                <a:solidFill>
                  <a:schemeClr val="tx1"/>
                </a:solidFill>
                <a:latin typeface="Arial" charset="0"/>
              </a:defRPr>
            </a:lvl8pPr>
            <a:lvl9pPr marL="3886200" indent="-228600" eaLnBrk="0" fontAlgn="base" hangingPunct="0">
              <a:spcBef>
                <a:spcPct val="0"/>
              </a:spcBef>
              <a:spcAft>
                <a:spcPct val="0"/>
              </a:spcAft>
              <a:defRPr sz="4000">
                <a:solidFill>
                  <a:schemeClr val="tx1"/>
                </a:solidFill>
                <a:latin typeface="Arial" charset="0"/>
              </a:defRPr>
            </a:lvl9pPr>
          </a:lstStyle>
          <a:p>
            <a:pPr eaLnBrk="1" hangingPunct="1"/>
            <a:r>
              <a:rPr lang="en-US" sz="5400" b="1" dirty="0">
                <a:solidFill>
                  <a:srgbClr val="0070C0"/>
                </a:solidFill>
              </a:rPr>
              <a:t>www.jikitou.com</a:t>
            </a:r>
          </a:p>
        </p:txBody>
      </p:sp>
      <p:graphicFrame>
        <p:nvGraphicFramePr>
          <p:cNvPr id="5" name="Table 4"/>
          <p:cNvGraphicFramePr>
            <a:graphicFrameLocks noGrp="1"/>
          </p:cNvGraphicFramePr>
          <p:nvPr>
            <p:extLst>
              <p:ext uri="{D42A27DB-BD31-4B8C-83A1-F6EECF244321}">
                <p14:modId xmlns:p14="http://schemas.microsoft.com/office/powerpoint/2010/main" val="3074638777"/>
              </p:ext>
            </p:extLst>
          </p:nvPr>
        </p:nvGraphicFramePr>
        <p:xfrm>
          <a:off x="10847030" y="20164614"/>
          <a:ext cx="5001362" cy="1920240"/>
        </p:xfrm>
        <a:graphic>
          <a:graphicData uri="http://schemas.openxmlformats.org/drawingml/2006/table">
            <a:tbl>
              <a:tblPr firstRow="1" bandRow="1">
                <a:tableStyleId>{F5AB1C69-6EDB-4FF4-983F-18BD219EF322}</a:tableStyleId>
              </a:tblPr>
              <a:tblGrid>
                <a:gridCol w="3060194"/>
                <a:gridCol w="1941168"/>
              </a:tblGrid>
              <a:tr h="380938">
                <a:tc gridSpan="2">
                  <a:txBody>
                    <a:bodyPr/>
                    <a:lstStyle/>
                    <a:p>
                      <a:pPr algn="ctr"/>
                      <a:r>
                        <a:rPr lang="en-US" sz="2400" dirty="0" smtClean="0"/>
                        <a:t>HP </a:t>
                      </a:r>
                      <a:r>
                        <a:rPr lang="en-US" sz="2400" dirty="0" err="1" smtClean="0"/>
                        <a:t>ProLiant</a:t>
                      </a:r>
                      <a:r>
                        <a:rPr lang="en-US" sz="2400" dirty="0" smtClean="0"/>
                        <a:t> DL980 Server</a:t>
                      </a:r>
                      <a:endParaRPr lang="en-US" sz="2400" b="1" dirty="0"/>
                    </a:p>
                  </a:txBody>
                  <a:tcPr/>
                </a:tc>
                <a:tc hMerge="1">
                  <a:txBody>
                    <a:bodyPr/>
                    <a:lstStyle/>
                    <a:p>
                      <a:endParaRPr lang="en-US" dirty="0"/>
                    </a:p>
                  </a:txBody>
                  <a:tcPr/>
                </a:tc>
              </a:tr>
              <a:tr h="308983">
                <a:tc>
                  <a:txBody>
                    <a:bodyPr/>
                    <a:lstStyle/>
                    <a:p>
                      <a:r>
                        <a:rPr lang="en-US" dirty="0" smtClean="0"/>
                        <a:t>CPU sockets</a:t>
                      </a:r>
                      <a:endParaRPr lang="en-US" dirty="0"/>
                    </a:p>
                  </a:txBody>
                  <a:tcPr/>
                </a:tc>
                <a:tc>
                  <a:txBody>
                    <a:bodyPr/>
                    <a:lstStyle/>
                    <a:p>
                      <a:r>
                        <a:rPr lang="en-US" dirty="0" smtClean="0"/>
                        <a:t>8</a:t>
                      </a:r>
                      <a:endParaRPr lang="en-US" dirty="0"/>
                    </a:p>
                  </a:txBody>
                  <a:tcPr/>
                </a:tc>
              </a:tr>
              <a:tr h="308983">
                <a:tc>
                  <a:txBody>
                    <a:bodyPr/>
                    <a:lstStyle/>
                    <a:p>
                      <a:r>
                        <a:rPr lang="en-US" dirty="0" smtClean="0"/>
                        <a:t>Cores per socket </a:t>
                      </a:r>
                      <a:endParaRPr lang="en-US" dirty="0"/>
                    </a:p>
                  </a:txBody>
                  <a:tcPr/>
                </a:tc>
                <a:tc>
                  <a:txBody>
                    <a:bodyPr/>
                    <a:lstStyle/>
                    <a:p>
                      <a:r>
                        <a:rPr lang="en-US" dirty="0" smtClean="0"/>
                        <a:t>10</a:t>
                      </a:r>
                      <a:endParaRPr lang="en-US" dirty="0"/>
                    </a:p>
                  </a:txBody>
                  <a:tcPr/>
                </a:tc>
              </a:tr>
              <a:tr h="308983">
                <a:tc>
                  <a:txBody>
                    <a:bodyPr/>
                    <a:lstStyle/>
                    <a:p>
                      <a:r>
                        <a:rPr lang="en-US" dirty="0" smtClean="0"/>
                        <a:t>Threads per core </a:t>
                      </a:r>
                      <a:endParaRPr lang="en-US" dirty="0"/>
                    </a:p>
                  </a:txBody>
                  <a:tcPr/>
                </a:tc>
                <a:tc>
                  <a:txBody>
                    <a:bodyPr/>
                    <a:lstStyle/>
                    <a:p>
                      <a:r>
                        <a:rPr lang="en-US" dirty="0" smtClean="0"/>
                        <a:t>2</a:t>
                      </a:r>
                      <a:endParaRPr lang="en-US" dirty="0"/>
                    </a:p>
                  </a:txBody>
                  <a:tcPr/>
                </a:tc>
              </a:tr>
              <a:tr h="308983">
                <a:tc>
                  <a:txBody>
                    <a:bodyPr/>
                    <a:lstStyle/>
                    <a:p>
                      <a:r>
                        <a:rPr lang="en-US" dirty="0" smtClean="0"/>
                        <a:t>CPUs </a:t>
                      </a:r>
                      <a:endParaRPr lang="en-US" dirty="0"/>
                    </a:p>
                  </a:txBody>
                  <a:tcPr/>
                </a:tc>
                <a:tc>
                  <a:txBody>
                    <a:bodyPr/>
                    <a:lstStyle/>
                    <a:p>
                      <a:r>
                        <a:rPr lang="en-US" dirty="0" smtClean="0"/>
                        <a:t>160</a:t>
                      </a:r>
                      <a:endParaRPr lang="en-US" dirty="0"/>
                    </a:p>
                  </a:txBody>
                  <a:tcPr/>
                </a:tc>
              </a:tr>
            </a:tbl>
          </a:graphicData>
        </a:graphic>
      </p:graphicFrame>
      <p:pic>
        <p:nvPicPr>
          <p:cNvPr id="2214" name="Picture 166" descr="Hewlett-Packard Co. ProLiant DL980 G7"/>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8303413" y="19560118"/>
            <a:ext cx="3169112" cy="251944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8" name="Chart 57"/>
          <p:cNvGraphicFramePr>
            <a:graphicFrameLocks/>
          </p:cNvGraphicFramePr>
          <p:nvPr>
            <p:extLst>
              <p:ext uri="{D42A27DB-BD31-4B8C-83A1-F6EECF244321}">
                <p14:modId xmlns:p14="http://schemas.microsoft.com/office/powerpoint/2010/main" val="2025908502"/>
              </p:ext>
            </p:extLst>
          </p:nvPr>
        </p:nvGraphicFramePr>
        <p:xfrm>
          <a:off x="14126967" y="23309569"/>
          <a:ext cx="5008033" cy="3605553"/>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964123177"/>
              </p:ext>
            </p:extLst>
          </p:nvPr>
        </p:nvGraphicFramePr>
        <p:xfrm>
          <a:off x="663236" y="37063678"/>
          <a:ext cx="8637945" cy="2621652"/>
        </p:xfrm>
        <a:graphic>
          <a:graphicData uri="http://schemas.openxmlformats.org/drawingml/2006/table">
            <a:tbl>
              <a:tblPr firstRow="1" bandRow="1">
                <a:tableStyleId>{F5AB1C69-6EDB-4FF4-983F-18BD219EF322}</a:tableStyleId>
              </a:tblPr>
              <a:tblGrid>
                <a:gridCol w="1503680"/>
                <a:gridCol w="3576821"/>
                <a:gridCol w="3557444"/>
              </a:tblGrid>
              <a:tr h="442146">
                <a:tc>
                  <a:txBody>
                    <a:bodyPr/>
                    <a:lstStyle/>
                    <a:p>
                      <a:endParaRPr lang="en-US" dirty="0"/>
                    </a:p>
                  </a:txBody>
                  <a:tcPr/>
                </a:tc>
                <a:tc>
                  <a:txBody>
                    <a:bodyPr/>
                    <a:lstStyle/>
                    <a:p>
                      <a:pPr algn="ctr"/>
                      <a:r>
                        <a:rPr lang="en-US" dirty="0" smtClean="0"/>
                        <a:t>Link Grammar Parser</a:t>
                      </a:r>
                      <a:endParaRPr lang="en-US" b="1" dirty="0"/>
                    </a:p>
                  </a:txBody>
                  <a:tcPr/>
                </a:tc>
                <a:tc>
                  <a:txBody>
                    <a:bodyPr/>
                    <a:lstStyle/>
                    <a:p>
                      <a:pPr algn="ctr"/>
                      <a:r>
                        <a:rPr lang="en-US" dirty="0" smtClean="0"/>
                        <a:t>Stanford</a:t>
                      </a:r>
                      <a:r>
                        <a:rPr lang="en-US" baseline="0" dirty="0" smtClean="0"/>
                        <a:t> Parser</a:t>
                      </a:r>
                      <a:endParaRPr lang="en-US" b="1" dirty="0"/>
                    </a:p>
                  </a:txBody>
                  <a:tcPr/>
                </a:tc>
              </a:tr>
              <a:tr h="1417291">
                <a:tc>
                  <a:txBody>
                    <a:bodyPr/>
                    <a:lstStyle/>
                    <a:p>
                      <a:r>
                        <a:rPr lang="en-US" dirty="0" smtClean="0"/>
                        <a:t>Description</a:t>
                      </a:r>
                      <a:endParaRPr lang="en-US" b="1" dirty="0"/>
                    </a:p>
                  </a:txBody>
                  <a:tcPr/>
                </a:tc>
                <a:tc>
                  <a:txBody>
                    <a:bodyPr/>
                    <a:lstStyle/>
                    <a:p>
                      <a:r>
                        <a:rPr lang="en-US" dirty="0" smtClean="0"/>
                        <a:t>The system is based on  link grammar ,</a:t>
                      </a:r>
                      <a:r>
                        <a:rPr lang="en-US" baseline="0" dirty="0" smtClean="0"/>
                        <a:t> it </a:t>
                      </a:r>
                      <a:r>
                        <a:rPr lang="en-US" dirty="0" smtClean="0"/>
                        <a:t>takes a sentence and assigns to it a syntactic structure, which consists of a set of labeled links connecting pairs of words.</a:t>
                      </a:r>
                      <a:endParaRPr lang="en-US" dirty="0"/>
                    </a:p>
                  </a:txBody>
                  <a:tcPr/>
                </a:tc>
                <a:tc>
                  <a:txBody>
                    <a:bodyPr/>
                    <a:lstStyle/>
                    <a:p>
                      <a:r>
                        <a:rPr lang="en-US" dirty="0" smtClean="0"/>
                        <a:t>A probabilistic natural language parsers that  uses knowledge of language gained from hand-parsed sentences to assign the most probable  structure to new sentences .</a:t>
                      </a:r>
                      <a:endParaRPr lang="en-US" dirty="0"/>
                    </a:p>
                  </a:txBody>
                  <a:tcPr/>
                </a:tc>
              </a:tr>
              <a:tr h="442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Language</a:t>
                      </a:r>
                      <a:endParaRPr lang="en-US" b="1" dirty="0" smtClean="0"/>
                    </a:p>
                  </a:txBody>
                  <a:tcPr/>
                </a:tc>
                <a:tc>
                  <a:txBody>
                    <a:bodyPr/>
                    <a:lstStyle/>
                    <a:p>
                      <a:r>
                        <a:rPr lang="en-US" dirty="0" smtClean="0"/>
                        <a:t>C</a:t>
                      </a:r>
                      <a:endParaRPr lang="en-US" dirty="0"/>
                    </a:p>
                  </a:txBody>
                  <a:tcPr/>
                </a:tc>
                <a:tc>
                  <a:txBody>
                    <a:bodyPr/>
                    <a:lstStyle/>
                    <a:p>
                      <a:r>
                        <a:rPr lang="en-US" dirty="0" smtClean="0"/>
                        <a:t>Java</a:t>
                      </a:r>
                      <a:endParaRPr lang="en-US" dirty="0"/>
                    </a:p>
                  </a:txBody>
                  <a:tcPr/>
                </a:tc>
              </a:tr>
            </a:tbl>
          </a:graphicData>
        </a:graphic>
      </p:graphicFrame>
      <p:sp>
        <p:nvSpPr>
          <p:cNvPr id="9" name="TextBox 8"/>
          <p:cNvSpPr txBox="1"/>
          <p:nvPr/>
        </p:nvSpPr>
        <p:spPr>
          <a:xfrm>
            <a:off x="10330615" y="11285538"/>
            <a:ext cx="12411493" cy="8956298"/>
          </a:xfrm>
          <a:prstGeom prst="rect">
            <a:avLst/>
          </a:prstGeom>
          <a:noFill/>
        </p:spPr>
        <p:txBody>
          <a:bodyPr wrap="square" rtlCol="0">
            <a:spAutoFit/>
          </a:bodyPr>
          <a:lstStyle/>
          <a:p>
            <a:r>
              <a:rPr lang="en-US" sz="3200" dirty="0" smtClean="0"/>
              <a:t>Due to the complexity and length of sentences found in biomedical literature, natural language parsing can be a very CPU intensive process. Preprocessing the sentence knowledgebase, using powerful multi-core servers, is required to eliminate the need to parse sentences on the fly. Therefore, increasing the responsive ness of the system.</a:t>
            </a:r>
          </a:p>
          <a:p>
            <a:endParaRPr lang="en-US" sz="3200" dirty="0"/>
          </a:p>
          <a:p>
            <a:r>
              <a:rPr lang="en-US" sz="3200" dirty="0" smtClean="0"/>
              <a:t>Perl scripts were written for each parser, which started the desired number of child processes and partitioned the approximately 4.5 million sentences into chunk of data to be processed in parallel.</a:t>
            </a:r>
          </a:p>
          <a:p>
            <a:endParaRPr lang="en-US" sz="3200" dirty="0"/>
          </a:p>
          <a:p>
            <a:r>
              <a:rPr lang="en-US" sz="3200" dirty="0" smtClean="0"/>
              <a:t>Initial preprocessing was done on a Dell </a:t>
            </a:r>
            <a:r>
              <a:rPr lang="en-US" sz="3200" dirty="0" err="1" smtClean="0"/>
              <a:t>Powerdege</a:t>
            </a:r>
            <a:r>
              <a:rPr lang="en-US" sz="3200" dirty="0" smtClean="0"/>
              <a:t> server using 8 of the available cores and took over 150 hours for the Link Grammar Parser and over 200 hours for the Stanford </a:t>
            </a:r>
            <a:r>
              <a:rPr lang="en-US" sz="3200" dirty="0"/>
              <a:t>P</a:t>
            </a:r>
            <a:r>
              <a:rPr lang="en-US" sz="3200" dirty="0" smtClean="0"/>
              <a:t>arser.   </a:t>
            </a:r>
            <a:r>
              <a:rPr lang="en-US" sz="3200" dirty="0" smtClean="0"/>
              <a:t>Using the HP </a:t>
            </a:r>
            <a:r>
              <a:rPr lang="en-US" sz="3200" dirty="0" err="1" smtClean="0"/>
              <a:t>ProLiant</a:t>
            </a:r>
            <a:r>
              <a:rPr lang="en-US" sz="3200" dirty="0" smtClean="0"/>
              <a:t> DL980 Server (Figure 3,4)  reduced these times to 20 hours and 37 hours respectively.   Figure 5 is a graph that shows the difference in processing time between the two systems for each parser.</a:t>
            </a:r>
            <a:endParaRPr lang="en-US" sz="3200" dirty="0"/>
          </a:p>
        </p:txBody>
      </p:sp>
      <p:sp>
        <p:nvSpPr>
          <p:cNvPr id="10" name="TextBox 9"/>
          <p:cNvSpPr txBox="1"/>
          <p:nvPr/>
        </p:nvSpPr>
        <p:spPr>
          <a:xfrm>
            <a:off x="13347711" y="23417406"/>
            <a:ext cx="923330" cy="3256427"/>
          </a:xfrm>
          <a:prstGeom prst="rect">
            <a:avLst/>
          </a:prstGeom>
          <a:noFill/>
        </p:spPr>
        <p:txBody>
          <a:bodyPr vert="vert270" wrap="square" rtlCol="0">
            <a:spAutoFit/>
          </a:bodyPr>
          <a:lstStyle/>
          <a:p>
            <a:pPr algn="ctr"/>
            <a:r>
              <a:rPr lang="en-US" sz="2400" dirty="0" smtClean="0"/>
              <a:t>Preprocessing time (Hours)</a:t>
            </a:r>
            <a:endParaRPr lang="en-US" sz="2400" dirty="0"/>
          </a:p>
        </p:txBody>
      </p:sp>
      <p:sp>
        <p:nvSpPr>
          <p:cNvPr id="11" name="TextBox 10"/>
          <p:cNvSpPr txBox="1"/>
          <p:nvPr/>
        </p:nvSpPr>
        <p:spPr>
          <a:xfrm>
            <a:off x="13784189" y="22888006"/>
            <a:ext cx="5761323" cy="461665"/>
          </a:xfrm>
          <a:prstGeom prst="rect">
            <a:avLst/>
          </a:prstGeom>
          <a:noFill/>
        </p:spPr>
        <p:txBody>
          <a:bodyPr wrap="square" rtlCol="0">
            <a:spAutoFit/>
          </a:bodyPr>
          <a:lstStyle/>
          <a:p>
            <a:r>
              <a:rPr lang="en-US" sz="2400" dirty="0" smtClean="0"/>
              <a:t>Dell PowerEdge Vs. HP </a:t>
            </a:r>
            <a:r>
              <a:rPr lang="en-US" sz="2400" dirty="0" err="1" smtClean="0"/>
              <a:t>ProLiant</a:t>
            </a:r>
            <a:r>
              <a:rPr lang="en-US" sz="2400" dirty="0" smtClean="0"/>
              <a:t> Server</a:t>
            </a:r>
          </a:p>
        </p:txBody>
      </p:sp>
      <p:sp>
        <p:nvSpPr>
          <p:cNvPr id="65" name="TextBox 287"/>
          <p:cNvSpPr txBox="1">
            <a:spLocks noChangeArrowheads="1"/>
          </p:cNvSpPr>
          <p:nvPr/>
        </p:nvSpPr>
        <p:spPr bwMode="auto">
          <a:xfrm>
            <a:off x="10379069" y="22253575"/>
            <a:ext cx="54467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Arial" charset="0"/>
              </a:defRPr>
            </a:lvl1pPr>
            <a:lvl2pPr marL="742950" indent="-285750" eaLnBrk="0" hangingPunct="0">
              <a:defRPr sz="4000">
                <a:solidFill>
                  <a:schemeClr val="tx1"/>
                </a:solidFill>
                <a:latin typeface="Arial" charset="0"/>
              </a:defRPr>
            </a:lvl2pPr>
            <a:lvl3pPr marL="1143000" indent="-228600" eaLnBrk="0" hangingPunct="0">
              <a:defRPr sz="4000">
                <a:solidFill>
                  <a:schemeClr val="tx1"/>
                </a:solidFill>
                <a:latin typeface="Arial" charset="0"/>
              </a:defRPr>
            </a:lvl3pPr>
            <a:lvl4pPr marL="1600200" indent="-228600" eaLnBrk="0" hangingPunct="0">
              <a:defRPr sz="4000">
                <a:solidFill>
                  <a:schemeClr val="tx1"/>
                </a:solidFill>
                <a:latin typeface="Arial" charset="0"/>
              </a:defRPr>
            </a:lvl4pPr>
            <a:lvl5pPr marL="2057400" indent="-228600" eaLnBrk="0" hangingPunct="0">
              <a:defRPr sz="4000">
                <a:solidFill>
                  <a:schemeClr val="tx1"/>
                </a:solidFill>
                <a:latin typeface="Arial" charset="0"/>
              </a:defRPr>
            </a:lvl5pPr>
            <a:lvl6pPr marL="2514600" indent="-228600" eaLnBrk="0" fontAlgn="base" hangingPunct="0">
              <a:spcBef>
                <a:spcPct val="0"/>
              </a:spcBef>
              <a:spcAft>
                <a:spcPct val="0"/>
              </a:spcAft>
              <a:defRPr sz="4000">
                <a:solidFill>
                  <a:schemeClr val="tx1"/>
                </a:solidFill>
                <a:latin typeface="Arial" charset="0"/>
              </a:defRPr>
            </a:lvl6pPr>
            <a:lvl7pPr marL="2971800" indent="-228600" eaLnBrk="0" fontAlgn="base" hangingPunct="0">
              <a:spcBef>
                <a:spcPct val="0"/>
              </a:spcBef>
              <a:spcAft>
                <a:spcPct val="0"/>
              </a:spcAft>
              <a:defRPr sz="4000">
                <a:solidFill>
                  <a:schemeClr val="tx1"/>
                </a:solidFill>
                <a:latin typeface="Arial" charset="0"/>
              </a:defRPr>
            </a:lvl7pPr>
            <a:lvl8pPr marL="3429000" indent="-228600" eaLnBrk="0" fontAlgn="base" hangingPunct="0">
              <a:spcBef>
                <a:spcPct val="0"/>
              </a:spcBef>
              <a:spcAft>
                <a:spcPct val="0"/>
              </a:spcAft>
              <a:defRPr sz="4000">
                <a:solidFill>
                  <a:schemeClr val="tx1"/>
                </a:solidFill>
                <a:latin typeface="Arial" charset="0"/>
              </a:defRPr>
            </a:lvl8pPr>
            <a:lvl9pPr marL="3886200" indent="-228600" eaLnBrk="0" fontAlgn="base" hangingPunct="0">
              <a:spcBef>
                <a:spcPct val="0"/>
              </a:spcBef>
              <a:spcAft>
                <a:spcPct val="0"/>
              </a:spcAft>
              <a:defRPr sz="4000">
                <a:solidFill>
                  <a:schemeClr val="tx1"/>
                </a:solidFill>
                <a:latin typeface="Arial" charset="0"/>
              </a:defRPr>
            </a:lvl9pPr>
          </a:lstStyle>
          <a:p>
            <a:pPr eaLnBrk="1" hangingPunct="1"/>
            <a:r>
              <a:rPr lang="en-US" sz="2000" dirty="0">
                <a:solidFill>
                  <a:srgbClr val="FFFF00"/>
                </a:solidFill>
              </a:rPr>
              <a:t>Fig. </a:t>
            </a:r>
            <a:r>
              <a:rPr lang="en-US" sz="2000" dirty="0" smtClean="0">
                <a:solidFill>
                  <a:srgbClr val="FFFF00"/>
                </a:solidFill>
              </a:rPr>
              <a:t>3 HP </a:t>
            </a:r>
            <a:r>
              <a:rPr lang="en-US" sz="2000" dirty="0" err="1" smtClean="0">
                <a:solidFill>
                  <a:srgbClr val="FFFF00"/>
                </a:solidFill>
              </a:rPr>
              <a:t>ProLiant</a:t>
            </a:r>
            <a:r>
              <a:rPr lang="en-US" sz="2000" dirty="0" smtClean="0">
                <a:solidFill>
                  <a:srgbClr val="FFFF00"/>
                </a:solidFill>
              </a:rPr>
              <a:t> DL980 server specifications</a:t>
            </a:r>
            <a:endParaRPr lang="en-US" sz="2000" b="1" dirty="0">
              <a:solidFill>
                <a:srgbClr val="FFFF00"/>
              </a:solidFill>
            </a:endParaRPr>
          </a:p>
        </p:txBody>
      </p:sp>
      <p:sp>
        <p:nvSpPr>
          <p:cNvPr id="66" name="TextBox 287"/>
          <p:cNvSpPr txBox="1">
            <a:spLocks noChangeArrowheads="1"/>
          </p:cNvSpPr>
          <p:nvPr/>
        </p:nvSpPr>
        <p:spPr bwMode="auto">
          <a:xfrm>
            <a:off x="17471491" y="22185841"/>
            <a:ext cx="532077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Arial" charset="0"/>
              </a:defRPr>
            </a:lvl1pPr>
            <a:lvl2pPr marL="742950" indent="-285750" eaLnBrk="0" hangingPunct="0">
              <a:defRPr sz="4000">
                <a:solidFill>
                  <a:schemeClr val="tx1"/>
                </a:solidFill>
                <a:latin typeface="Arial" charset="0"/>
              </a:defRPr>
            </a:lvl2pPr>
            <a:lvl3pPr marL="1143000" indent="-228600" eaLnBrk="0" hangingPunct="0">
              <a:defRPr sz="4000">
                <a:solidFill>
                  <a:schemeClr val="tx1"/>
                </a:solidFill>
                <a:latin typeface="Arial" charset="0"/>
              </a:defRPr>
            </a:lvl3pPr>
            <a:lvl4pPr marL="1600200" indent="-228600" eaLnBrk="0" hangingPunct="0">
              <a:defRPr sz="4000">
                <a:solidFill>
                  <a:schemeClr val="tx1"/>
                </a:solidFill>
                <a:latin typeface="Arial" charset="0"/>
              </a:defRPr>
            </a:lvl4pPr>
            <a:lvl5pPr marL="2057400" indent="-228600" eaLnBrk="0" hangingPunct="0">
              <a:defRPr sz="4000">
                <a:solidFill>
                  <a:schemeClr val="tx1"/>
                </a:solidFill>
                <a:latin typeface="Arial" charset="0"/>
              </a:defRPr>
            </a:lvl5pPr>
            <a:lvl6pPr marL="2514600" indent="-228600" eaLnBrk="0" fontAlgn="base" hangingPunct="0">
              <a:spcBef>
                <a:spcPct val="0"/>
              </a:spcBef>
              <a:spcAft>
                <a:spcPct val="0"/>
              </a:spcAft>
              <a:defRPr sz="4000">
                <a:solidFill>
                  <a:schemeClr val="tx1"/>
                </a:solidFill>
                <a:latin typeface="Arial" charset="0"/>
              </a:defRPr>
            </a:lvl6pPr>
            <a:lvl7pPr marL="2971800" indent="-228600" eaLnBrk="0" fontAlgn="base" hangingPunct="0">
              <a:spcBef>
                <a:spcPct val="0"/>
              </a:spcBef>
              <a:spcAft>
                <a:spcPct val="0"/>
              </a:spcAft>
              <a:defRPr sz="4000">
                <a:solidFill>
                  <a:schemeClr val="tx1"/>
                </a:solidFill>
                <a:latin typeface="Arial" charset="0"/>
              </a:defRPr>
            </a:lvl7pPr>
            <a:lvl8pPr marL="3429000" indent="-228600" eaLnBrk="0" fontAlgn="base" hangingPunct="0">
              <a:spcBef>
                <a:spcPct val="0"/>
              </a:spcBef>
              <a:spcAft>
                <a:spcPct val="0"/>
              </a:spcAft>
              <a:defRPr sz="4000">
                <a:solidFill>
                  <a:schemeClr val="tx1"/>
                </a:solidFill>
                <a:latin typeface="Arial" charset="0"/>
              </a:defRPr>
            </a:lvl8pPr>
            <a:lvl9pPr marL="3886200" indent="-228600" eaLnBrk="0" fontAlgn="base" hangingPunct="0">
              <a:spcBef>
                <a:spcPct val="0"/>
              </a:spcBef>
              <a:spcAft>
                <a:spcPct val="0"/>
              </a:spcAft>
              <a:defRPr sz="4000">
                <a:solidFill>
                  <a:schemeClr val="tx1"/>
                </a:solidFill>
                <a:latin typeface="Arial" charset="0"/>
              </a:defRPr>
            </a:lvl9pPr>
          </a:lstStyle>
          <a:p>
            <a:pPr eaLnBrk="1" hangingPunct="1"/>
            <a:r>
              <a:rPr lang="en-US" sz="2000" dirty="0">
                <a:solidFill>
                  <a:srgbClr val="FFFF00"/>
                </a:solidFill>
              </a:rPr>
              <a:t>Fig. </a:t>
            </a:r>
            <a:r>
              <a:rPr lang="en-US" sz="2000" dirty="0" smtClean="0">
                <a:solidFill>
                  <a:srgbClr val="FFFF00"/>
                </a:solidFill>
              </a:rPr>
              <a:t>4 Image of a HP </a:t>
            </a:r>
            <a:r>
              <a:rPr lang="en-US" sz="2000" dirty="0" err="1" smtClean="0">
                <a:solidFill>
                  <a:srgbClr val="FFFF00"/>
                </a:solidFill>
              </a:rPr>
              <a:t>ProLiant</a:t>
            </a:r>
            <a:r>
              <a:rPr lang="en-US" sz="2000" dirty="0" smtClean="0">
                <a:solidFill>
                  <a:srgbClr val="FFFF00"/>
                </a:solidFill>
              </a:rPr>
              <a:t> DL980 server </a:t>
            </a:r>
            <a:endParaRPr lang="en-US" sz="2000" b="1" dirty="0">
              <a:solidFill>
                <a:srgbClr val="FFFF00"/>
              </a:solidFill>
            </a:endParaRPr>
          </a:p>
        </p:txBody>
      </p:sp>
      <p:sp>
        <p:nvSpPr>
          <p:cNvPr id="67" name="TextBox 287"/>
          <p:cNvSpPr txBox="1">
            <a:spLocks noChangeArrowheads="1"/>
          </p:cNvSpPr>
          <p:nvPr/>
        </p:nvSpPr>
        <p:spPr bwMode="auto">
          <a:xfrm>
            <a:off x="14291744" y="26856265"/>
            <a:ext cx="641375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Arial" charset="0"/>
              </a:defRPr>
            </a:lvl1pPr>
            <a:lvl2pPr marL="742950" indent="-285750" eaLnBrk="0" hangingPunct="0">
              <a:defRPr sz="4000">
                <a:solidFill>
                  <a:schemeClr val="tx1"/>
                </a:solidFill>
                <a:latin typeface="Arial" charset="0"/>
              </a:defRPr>
            </a:lvl2pPr>
            <a:lvl3pPr marL="1143000" indent="-228600" eaLnBrk="0" hangingPunct="0">
              <a:defRPr sz="4000">
                <a:solidFill>
                  <a:schemeClr val="tx1"/>
                </a:solidFill>
                <a:latin typeface="Arial" charset="0"/>
              </a:defRPr>
            </a:lvl3pPr>
            <a:lvl4pPr marL="1600200" indent="-228600" eaLnBrk="0" hangingPunct="0">
              <a:defRPr sz="4000">
                <a:solidFill>
                  <a:schemeClr val="tx1"/>
                </a:solidFill>
                <a:latin typeface="Arial" charset="0"/>
              </a:defRPr>
            </a:lvl4pPr>
            <a:lvl5pPr marL="2057400" indent="-228600" eaLnBrk="0" hangingPunct="0">
              <a:defRPr sz="4000">
                <a:solidFill>
                  <a:schemeClr val="tx1"/>
                </a:solidFill>
                <a:latin typeface="Arial" charset="0"/>
              </a:defRPr>
            </a:lvl5pPr>
            <a:lvl6pPr marL="2514600" indent="-228600" eaLnBrk="0" fontAlgn="base" hangingPunct="0">
              <a:spcBef>
                <a:spcPct val="0"/>
              </a:spcBef>
              <a:spcAft>
                <a:spcPct val="0"/>
              </a:spcAft>
              <a:defRPr sz="4000">
                <a:solidFill>
                  <a:schemeClr val="tx1"/>
                </a:solidFill>
                <a:latin typeface="Arial" charset="0"/>
              </a:defRPr>
            </a:lvl6pPr>
            <a:lvl7pPr marL="2971800" indent="-228600" eaLnBrk="0" fontAlgn="base" hangingPunct="0">
              <a:spcBef>
                <a:spcPct val="0"/>
              </a:spcBef>
              <a:spcAft>
                <a:spcPct val="0"/>
              </a:spcAft>
              <a:defRPr sz="4000">
                <a:solidFill>
                  <a:schemeClr val="tx1"/>
                </a:solidFill>
                <a:latin typeface="Arial" charset="0"/>
              </a:defRPr>
            </a:lvl7pPr>
            <a:lvl8pPr marL="3429000" indent="-228600" eaLnBrk="0" fontAlgn="base" hangingPunct="0">
              <a:spcBef>
                <a:spcPct val="0"/>
              </a:spcBef>
              <a:spcAft>
                <a:spcPct val="0"/>
              </a:spcAft>
              <a:defRPr sz="4000">
                <a:solidFill>
                  <a:schemeClr val="tx1"/>
                </a:solidFill>
                <a:latin typeface="Arial" charset="0"/>
              </a:defRPr>
            </a:lvl8pPr>
            <a:lvl9pPr marL="3886200" indent="-228600" eaLnBrk="0" fontAlgn="base" hangingPunct="0">
              <a:spcBef>
                <a:spcPct val="0"/>
              </a:spcBef>
              <a:spcAft>
                <a:spcPct val="0"/>
              </a:spcAft>
              <a:defRPr sz="4000">
                <a:solidFill>
                  <a:schemeClr val="tx1"/>
                </a:solidFill>
                <a:latin typeface="Arial" charset="0"/>
              </a:defRPr>
            </a:lvl9pPr>
          </a:lstStyle>
          <a:p>
            <a:pPr eaLnBrk="1" hangingPunct="1"/>
            <a:r>
              <a:rPr lang="en-US" sz="2000" dirty="0">
                <a:solidFill>
                  <a:srgbClr val="FFFF00"/>
                </a:solidFill>
              </a:rPr>
              <a:t>Fig. </a:t>
            </a:r>
            <a:r>
              <a:rPr lang="en-US" sz="2000" dirty="0" smtClean="0">
                <a:solidFill>
                  <a:srgbClr val="FFFF00"/>
                </a:solidFill>
              </a:rPr>
              <a:t>5 Graph showing the </a:t>
            </a:r>
            <a:r>
              <a:rPr lang="en-US" sz="2000" dirty="0">
                <a:solidFill>
                  <a:srgbClr val="FFFF00"/>
                </a:solidFill>
              </a:rPr>
              <a:t>p</a:t>
            </a:r>
            <a:r>
              <a:rPr lang="en-US" sz="2000" dirty="0" smtClean="0">
                <a:solidFill>
                  <a:srgbClr val="FFFF00"/>
                </a:solidFill>
              </a:rPr>
              <a:t>reprocessing times of the Dell PowerEdge Vs. the HP </a:t>
            </a:r>
            <a:r>
              <a:rPr lang="en-US" sz="2000" dirty="0" err="1" smtClean="0">
                <a:solidFill>
                  <a:srgbClr val="FFFF00"/>
                </a:solidFill>
              </a:rPr>
              <a:t>ProLiant</a:t>
            </a:r>
            <a:r>
              <a:rPr lang="en-US" sz="2000" dirty="0" smtClean="0">
                <a:solidFill>
                  <a:srgbClr val="FFFF00"/>
                </a:solidFill>
              </a:rPr>
              <a:t> server</a:t>
            </a:r>
          </a:p>
          <a:p>
            <a:pPr eaLnBrk="1" hangingPunct="1"/>
            <a:endParaRPr lang="en-US" sz="2000" b="1" dirty="0">
              <a:solidFill>
                <a:srgbClr val="FFFF00"/>
              </a:solidFill>
            </a:endParaRPr>
          </a:p>
        </p:txBody>
      </p:sp>
      <p:sp>
        <p:nvSpPr>
          <p:cNvPr id="68" name="TextBox 287"/>
          <p:cNvSpPr txBox="1">
            <a:spLocks noChangeArrowheads="1"/>
          </p:cNvSpPr>
          <p:nvPr/>
        </p:nvSpPr>
        <p:spPr bwMode="auto">
          <a:xfrm>
            <a:off x="1539875" y="39878000"/>
            <a:ext cx="71469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Arial" charset="0"/>
              </a:defRPr>
            </a:lvl1pPr>
            <a:lvl2pPr marL="742950" indent="-285750" eaLnBrk="0" hangingPunct="0">
              <a:defRPr sz="4000">
                <a:solidFill>
                  <a:schemeClr val="tx1"/>
                </a:solidFill>
                <a:latin typeface="Arial" charset="0"/>
              </a:defRPr>
            </a:lvl2pPr>
            <a:lvl3pPr marL="1143000" indent="-228600" eaLnBrk="0" hangingPunct="0">
              <a:defRPr sz="4000">
                <a:solidFill>
                  <a:schemeClr val="tx1"/>
                </a:solidFill>
                <a:latin typeface="Arial" charset="0"/>
              </a:defRPr>
            </a:lvl3pPr>
            <a:lvl4pPr marL="1600200" indent="-228600" eaLnBrk="0" hangingPunct="0">
              <a:defRPr sz="4000">
                <a:solidFill>
                  <a:schemeClr val="tx1"/>
                </a:solidFill>
                <a:latin typeface="Arial" charset="0"/>
              </a:defRPr>
            </a:lvl4pPr>
            <a:lvl5pPr marL="2057400" indent="-228600" eaLnBrk="0" hangingPunct="0">
              <a:defRPr sz="4000">
                <a:solidFill>
                  <a:schemeClr val="tx1"/>
                </a:solidFill>
                <a:latin typeface="Arial" charset="0"/>
              </a:defRPr>
            </a:lvl5pPr>
            <a:lvl6pPr marL="2514600" indent="-228600" eaLnBrk="0" fontAlgn="base" hangingPunct="0">
              <a:spcBef>
                <a:spcPct val="0"/>
              </a:spcBef>
              <a:spcAft>
                <a:spcPct val="0"/>
              </a:spcAft>
              <a:defRPr sz="4000">
                <a:solidFill>
                  <a:schemeClr val="tx1"/>
                </a:solidFill>
                <a:latin typeface="Arial" charset="0"/>
              </a:defRPr>
            </a:lvl6pPr>
            <a:lvl7pPr marL="2971800" indent="-228600" eaLnBrk="0" fontAlgn="base" hangingPunct="0">
              <a:spcBef>
                <a:spcPct val="0"/>
              </a:spcBef>
              <a:spcAft>
                <a:spcPct val="0"/>
              </a:spcAft>
              <a:defRPr sz="4000">
                <a:solidFill>
                  <a:schemeClr val="tx1"/>
                </a:solidFill>
                <a:latin typeface="Arial" charset="0"/>
              </a:defRPr>
            </a:lvl7pPr>
            <a:lvl8pPr marL="3429000" indent="-228600" eaLnBrk="0" fontAlgn="base" hangingPunct="0">
              <a:spcBef>
                <a:spcPct val="0"/>
              </a:spcBef>
              <a:spcAft>
                <a:spcPct val="0"/>
              </a:spcAft>
              <a:defRPr sz="4000">
                <a:solidFill>
                  <a:schemeClr val="tx1"/>
                </a:solidFill>
                <a:latin typeface="Arial" charset="0"/>
              </a:defRPr>
            </a:lvl8pPr>
            <a:lvl9pPr marL="3886200" indent="-228600" eaLnBrk="0" fontAlgn="base" hangingPunct="0">
              <a:spcBef>
                <a:spcPct val="0"/>
              </a:spcBef>
              <a:spcAft>
                <a:spcPct val="0"/>
              </a:spcAft>
              <a:defRPr sz="4000">
                <a:solidFill>
                  <a:schemeClr val="tx1"/>
                </a:solidFill>
                <a:latin typeface="Arial" charset="0"/>
              </a:defRPr>
            </a:lvl9pPr>
          </a:lstStyle>
          <a:p>
            <a:pPr eaLnBrk="1" hangingPunct="1"/>
            <a:r>
              <a:rPr lang="en-US" sz="2000" dirty="0">
                <a:solidFill>
                  <a:srgbClr val="FFFF00"/>
                </a:solidFill>
              </a:rPr>
              <a:t>Fig. </a:t>
            </a:r>
            <a:r>
              <a:rPr lang="en-US" sz="2000" dirty="0" smtClean="0">
                <a:solidFill>
                  <a:srgbClr val="FFFF00"/>
                </a:solidFill>
              </a:rPr>
              <a:t>2 Overview of the two parsers used in this project</a:t>
            </a:r>
            <a:endParaRPr lang="en-US" sz="2000" b="1" dirty="0">
              <a:solidFill>
                <a:srgbClr val="FFFF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6">
      <a:dk1>
        <a:srgbClr val="336699"/>
      </a:dk1>
      <a:lt1>
        <a:srgbClr val="FFFFFF"/>
      </a:lt1>
      <a:dk2>
        <a:srgbClr val="000000"/>
      </a:dk2>
      <a:lt2>
        <a:srgbClr val="FFFF00"/>
      </a:lt2>
      <a:accent1>
        <a:srgbClr val="003399"/>
      </a:accent1>
      <a:accent2>
        <a:srgbClr val="468A4B"/>
      </a:accent2>
      <a:accent3>
        <a:srgbClr val="AAAAAA"/>
      </a:accent3>
      <a:accent4>
        <a:srgbClr val="DADADA"/>
      </a:accent4>
      <a:accent5>
        <a:srgbClr val="AAADCA"/>
      </a:accent5>
      <a:accent6>
        <a:srgbClr val="3F7D43"/>
      </a:accent6>
      <a:hlink>
        <a:srgbClr val="FF0066"/>
      </a:hlink>
      <a:folHlink>
        <a:srgbClr val="F0E5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40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40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336699"/>
        </a:dk1>
        <a:lt1>
          <a:srgbClr val="FFFFFF"/>
        </a:lt1>
        <a:dk2>
          <a:srgbClr val="333399"/>
        </a:dk2>
        <a:lt2>
          <a:srgbClr val="E3EBF1"/>
        </a:lt2>
        <a:accent1>
          <a:srgbClr val="003399"/>
        </a:accent1>
        <a:accent2>
          <a:srgbClr val="468A4B"/>
        </a:accent2>
        <a:accent3>
          <a:srgbClr val="ADADCA"/>
        </a:accent3>
        <a:accent4>
          <a:srgbClr val="DADADA"/>
        </a:accent4>
        <a:accent5>
          <a:srgbClr val="AAADCA"/>
        </a:accent5>
        <a:accent6>
          <a:srgbClr val="3F7D43"/>
        </a:accent6>
        <a:hlink>
          <a:srgbClr val="FF0066"/>
        </a:hlink>
        <a:folHlink>
          <a:srgbClr val="F0E500"/>
        </a:folHlink>
      </a:clrScheme>
      <a:clrMap bg1="dk2" tx1="lt1" bg2="dk1" tx2="lt2" accent1="accent1" accent2="accent2" accent3="accent3" accent4="accent4" accent5="accent5" accent6="accent6" hlink="hlink" folHlink="folHlink"/>
    </a:extraClrScheme>
    <a:extraClrScheme>
      <a:clrScheme name="Default Design 14">
        <a:dk1>
          <a:srgbClr val="336699"/>
        </a:dk1>
        <a:lt1>
          <a:srgbClr val="FFFFFF"/>
        </a:lt1>
        <a:dk2>
          <a:srgbClr val="003300"/>
        </a:dk2>
        <a:lt2>
          <a:srgbClr val="E3EBF1"/>
        </a:lt2>
        <a:accent1>
          <a:srgbClr val="003399"/>
        </a:accent1>
        <a:accent2>
          <a:srgbClr val="468A4B"/>
        </a:accent2>
        <a:accent3>
          <a:srgbClr val="AAADAA"/>
        </a:accent3>
        <a:accent4>
          <a:srgbClr val="DADADA"/>
        </a:accent4>
        <a:accent5>
          <a:srgbClr val="AAADCA"/>
        </a:accent5>
        <a:accent6>
          <a:srgbClr val="3F7D43"/>
        </a:accent6>
        <a:hlink>
          <a:srgbClr val="FF0066"/>
        </a:hlink>
        <a:folHlink>
          <a:srgbClr val="F0E500"/>
        </a:folHlink>
      </a:clrScheme>
      <a:clrMap bg1="dk2" tx1="lt1" bg2="dk1" tx2="lt2" accent1="accent1" accent2="accent2" accent3="accent3" accent4="accent4" accent5="accent5" accent6="accent6" hlink="hlink" folHlink="folHlink"/>
    </a:extraClrScheme>
    <a:extraClrScheme>
      <a:clrScheme name="Default Design 15">
        <a:dk1>
          <a:srgbClr val="336699"/>
        </a:dk1>
        <a:lt1>
          <a:srgbClr val="FFFFFF"/>
        </a:lt1>
        <a:dk2>
          <a:srgbClr val="003300"/>
        </a:dk2>
        <a:lt2>
          <a:srgbClr val="FFFF00"/>
        </a:lt2>
        <a:accent1>
          <a:srgbClr val="003399"/>
        </a:accent1>
        <a:accent2>
          <a:srgbClr val="468A4B"/>
        </a:accent2>
        <a:accent3>
          <a:srgbClr val="AAADAA"/>
        </a:accent3>
        <a:accent4>
          <a:srgbClr val="DADADA"/>
        </a:accent4>
        <a:accent5>
          <a:srgbClr val="AAADCA"/>
        </a:accent5>
        <a:accent6>
          <a:srgbClr val="3F7D43"/>
        </a:accent6>
        <a:hlink>
          <a:srgbClr val="FF0066"/>
        </a:hlink>
        <a:folHlink>
          <a:srgbClr val="F0E500"/>
        </a:folHlink>
      </a:clrScheme>
      <a:clrMap bg1="dk2" tx1="lt1" bg2="dk1" tx2="lt2" accent1="accent1" accent2="accent2" accent3="accent3" accent4="accent4" accent5="accent5" accent6="accent6" hlink="hlink" folHlink="folHlink"/>
    </a:extraClrScheme>
    <a:extraClrScheme>
      <a:clrScheme name="Default Design 16">
        <a:dk1>
          <a:srgbClr val="336699"/>
        </a:dk1>
        <a:lt1>
          <a:srgbClr val="FFFFFF"/>
        </a:lt1>
        <a:dk2>
          <a:srgbClr val="000000"/>
        </a:dk2>
        <a:lt2>
          <a:srgbClr val="FFFF00"/>
        </a:lt2>
        <a:accent1>
          <a:srgbClr val="003399"/>
        </a:accent1>
        <a:accent2>
          <a:srgbClr val="468A4B"/>
        </a:accent2>
        <a:accent3>
          <a:srgbClr val="AAAAAA"/>
        </a:accent3>
        <a:accent4>
          <a:srgbClr val="DADADA"/>
        </a:accent4>
        <a:accent5>
          <a:srgbClr val="AAADCA"/>
        </a:accent5>
        <a:accent6>
          <a:srgbClr val="3F7D43"/>
        </a:accent6>
        <a:hlink>
          <a:srgbClr val="FF0066"/>
        </a:hlink>
        <a:folHlink>
          <a:srgbClr val="F0E5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7844</TotalTime>
  <Words>931</Words>
  <Application>Microsoft Office PowerPoint</Application>
  <PresentationFormat>Custom</PresentationFormat>
  <Paragraphs>77</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Graphicsland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of a scientific poster</dc:title>
  <dc:subject>Free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mabauer</cp:lastModifiedBy>
  <cp:revision>174</cp:revision>
  <dcterms:created xsi:type="dcterms:W3CDTF">2004-07-26T21:45:23Z</dcterms:created>
  <dcterms:modified xsi:type="dcterms:W3CDTF">2012-06-18T05:53:57Z</dcterms:modified>
  <cp:category>research posters template</cp:category>
</cp:coreProperties>
</file>