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6" r:id="rId8"/>
    <p:sldId id="267" r:id="rId9"/>
    <p:sldId id="259" r:id="rId10"/>
    <p:sldId id="262" r:id="rId11"/>
    <p:sldId id="268" r:id="rId12"/>
    <p:sldId id="269" r:id="rId13"/>
    <p:sldId id="270" r:id="rId14"/>
    <p:sldId id="271" r:id="rId15"/>
    <p:sldId id="265" r:id="rId16"/>
    <p:sldId id="272" r:id="rId17"/>
    <p:sldId id="273" r:id="rId18"/>
    <p:sldId id="274" r:id="rId19"/>
    <p:sldId id="260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3d4" qsCatId="3D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INTRODUCCIÓN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OBJETIVOS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50A2D64-12AB-4607-8C26-F9CA79BBD4E2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DESARROLLO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50D7D62E-3B90-4B40-996F-C5F7AA49381D}" type="parTrans" cxnId="{489E5FC1-D81C-4135-8B98-0404A41D305D}">
      <dgm:prSet/>
      <dgm:spPr/>
      <dgm:t>
        <a:bodyPr/>
        <a:lstStyle/>
        <a:p>
          <a:endParaRPr lang="es-ES"/>
        </a:p>
      </dgm:t>
    </dgm:pt>
    <dgm:pt modelId="{EC961E70-0142-457A-8E06-8D41CFE7A3A1}" type="sibTrans" cxnId="{489E5FC1-D81C-4135-8B98-0404A41D305D}">
      <dgm:prSet/>
      <dgm:spPr/>
      <dgm:t>
        <a:bodyPr/>
        <a:lstStyle/>
        <a:p>
          <a:endParaRPr lang="es-ES"/>
        </a:p>
      </dgm:t>
    </dgm:pt>
    <dgm:pt modelId="{F0D8394A-AEE7-4A7F-B406-33101407504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RESULTADO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6A9ACCFC-1232-43A9-ABA5-AD6CDC63AF1E}" type="parTrans" cxnId="{C2FF1FB6-0430-418C-A2EC-83FEA8B62874}">
      <dgm:prSet/>
      <dgm:spPr/>
      <dgm:t>
        <a:bodyPr/>
        <a:lstStyle/>
        <a:p>
          <a:endParaRPr lang="es-ES"/>
        </a:p>
      </dgm:t>
    </dgm:pt>
    <dgm:pt modelId="{5C904E0D-D348-4036-B8EA-BACF5A3B7DCC}" type="sibTrans" cxnId="{C2FF1FB6-0430-418C-A2EC-83FEA8B62874}">
      <dgm:prSet/>
      <dgm:spPr/>
      <dgm:t>
        <a:bodyPr/>
        <a:lstStyle/>
        <a:p>
          <a:endParaRPr lang="es-ES"/>
        </a:p>
      </dgm:t>
    </dgm:pt>
    <dgm:pt modelId="{9F07DA40-089F-4E8E-A16B-68BBADEA3B4A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CONCLUSIONES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46B19CF-E847-4A11-BD8F-18FF4211D676}" type="parTrans" cxnId="{6F514107-2B4D-453F-AB60-EFF89BC47E8E}">
      <dgm:prSet/>
      <dgm:spPr/>
      <dgm:t>
        <a:bodyPr/>
        <a:lstStyle/>
        <a:p>
          <a:endParaRPr lang="es-ES"/>
        </a:p>
      </dgm:t>
    </dgm:pt>
    <dgm:pt modelId="{C5534FF1-0002-4224-8996-119F239571AB}" type="sibTrans" cxnId="{6F514107-2B4D-453F-AB60-EFF89BC47E8E}">
      <dgm:prSet/>
      <dgm:spPr/>
      <dgm:t>
        <a:bodyPr/>
        <a:lstStyle/>
        <a:p>
          <a:endParaRPr lang="es-ES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  <dgm:t>
        <a:bodyPr/>
        <a:lstStyle/>
        <a:p>
          <a:endParaRPr lang="es-ES"/>
        </a:p>
      </dgm:t>
    </dgm:pt>
    <dgm:pt modelId="{EC4D957C-BFAC-446D-9573-48333BEC34E6}" type="pres">
      <dgm:prSet presAssocID="{B633A646-2062-4841-AF18-847B074C6716}" presName="bgRect" presStyleLbl="bgShp" presStyleIdx="0" presStyleCnt="5"/>
      <dgm:spPr>
        <a:prstGeom prst="rect">
          <a:avLst/>
        </a:prstGeom>
      </dgm:spPr>
      <dgm:t>
        <a:bodyPr/>
        <a:lstStyle/>
        <a:p>
          <a:endParaRPr lang="es-ES"/>
        </a:p>
      </dgm:t>
    </dgm:pt>
    <dgm:pt modelId="{BE6B2CCF-B717-4C6F-9115-44EF0ECE6018}" type="pres">
      <dgm:prSet presAssocID="{B633A646-2062-4841-AF18-847B074C6716}" presName="iconRect" presStyleLbl="node1" presStyleIdx="0" presStyleCnt="5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  <dgm:extLst/>
    </dgm:pt>
    <dgm:pt modelId="{95420642-092B-41B9-94FA-E0EC36F9AF7E}" type="pres">
      <dgm:prSet presAssocID="{B633A646-2062-4841-AF18-847B074C6716}" presName="spaceRect" presStyleCnt="0"/>
      <dgm:spPr/>
      <dgm:t>
        <a:bodyPr/>
        <a:lstStyle/>
        <a:p>
          <a:endParaRPr lang="es-ES"/>
        </a:p>
      </dgm:t>
    </dgm:pt>
    <dgm:pt modelId="{C95AF6F0-F4DA-48FE-85EB-61ADFB42AA13}" type="pres">
      <dgm:prSet presAssocID="{B633A646-2062-4841-AF18-847B074C6716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  <dgm:t>
        <a:bodyPr/>
        <a:lstStyle/>
        <a:p>
          <a:endParaRPr lang="es-ES"/>
        </a:p>
      </dgm:t>
    </dgm:pt>
    <dgm:pt modelId="{38E06421-A6BB-4D10-8565-2812C2C5C6B3}" type="pres">
      <dgm:prSet presAssocID="{14BC708E-A0A1-4102-88E4-E75128B4E51E}" presName="compNode" presStyleCnt="0"/>
      <dgm:spPr/>
      <dgm:t>
        <a:bodyPr/>
        <a:lstStyle/>
        <a:p>
          <a:endParaRPr lang="es-ES"/>
        </a:p>
      </dgm:t>
    </dgm:pt>
    <dgm:pt modelId="{79919C57-A32A-40F6-B106-B4E0CE644E4C}" type="pres">
      <dgm:prSet presAssocID="{14BC708E-A0A1-4102-88E4-E75128B4E51E}" presName="bgRect" presStyleLbl="bgShp" presStyleIdx="1" presStyleCnt="5"/>
      <dgm:spPr>
        <a:xfrm>
          <a:off x="0" y="1760029"/>
          <a:ext cx="5607050" cy="1407541"/>
        </a:xfrm>
        <a:prstGeom prst="rect">
          <a:avLst/>
        </a:prstGeom>
      </dgm:spPr>
      <dgm:t>
        <a:bodyPr/>
        <a:lstStyle/>
        <a:p>
          <a:endParaRPr lang="es-ES"/>
        </a:p>
      </dgm:t>
    </dgm:pt>
    <dgm:pt modelId="{99FDF55F-B3E9-423D-AD21-A6446C5D7455}" type="pres">
      <dgm:prSet presAssocID="{14BC708E-A0A1-4102-88E4-E75128B4E51E}" presName="iconRect" presStyleLbl="node1" presStyleIdx="1" presStyleCnt="5" custScaleX="75132" custScaleY="7513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  <dgm:extLst/>
    </dgm:pt>
    <dgm:pt modelId="{E98BD5F1-E6F1-491F-A8EE-6A9AD649521E}" type="pres">
      <dgm:prSet presAssocID="{14BC708E-A0A1-4102-88E4-E75128B4E51E}" presName="spaceRect" presStyleCnt="0"/>
      <dgm:spPr/>
      <dgm:t>
        <a:bodyPr/>
        <a:lstStyle/>
        <a:p>
          <a:endParaRPr lang="es-ES"/>
        </a:p>
      </dgm:t>
    </dgm:pt>
    <dgm:pt modelId="{80F6AD63-74FB-40E4-9D40-4178AFD87F60}" type="pres">
      <dgm:prSet presAssocID="{14BC708E-A0A1-4102-88E4-E75128B4E51E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  <dgm:t>
        <a:bodyPr/>
        <a:lstStyle/>
        <a:p>
          <a:endParaRPr lang="es-ES"/>
        </a:p>
      </dgm:t>
    </dgm:pt>
    <dgm:pt modelId="{1FC04D19-E4B3-43C5-B657-56DE3330CD0D}" type="pres">
      <dgm:prSet presAssocID="{D50A2D64-12AB-4607-8C26-F9CA79BBD4E2}" presName="compNode" presStyleCnt="0"/>
      <dgm:spPr/>
      <dgm:t>
        <a:bodyPr/>
        <a:lstStyle/>
        <a:p>
          <a:endParaRPr lang="es-ES"/>
        </a:p>
      </dgm:t>
    </dgm:pt>
    <dgm:pt modelId="{3B9CB0F9-C64C-49D3-BDA0-1B5243BA23C3}" type="pres">
      <dgm:prSet presAssocID="{D50A2D64-12AB-4607-8C26-F9CA79BBD4E2}" presName="bgRect" presStyleLbl="bgShp" presStyleIdx="2" presStyleCnt="5"/>
      <dgm:spPr/>
      <dgm:t>
        <a:bodyPr/>
        <a:lstStyle/>
        <a:p>
          <a:endParaRPr lang="es-ES"/>
        </a:p>
      </dgm:t>
    </dgm:pt>
    <dgm:pt modelId="{AB740F67-4E8A-45DC-8AD3-18378506D706}" type="pres">
      <dgm:prSet presAssocID="{D50A2D64-12AB-4607-8C26-F9CA79BBD4E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E2C4E165-817D-4568-959E-DA5236E454B0}" type="pres">
      <dgm:prSet presAssocID="{D50A2D64-12AB-4607-8C26-F9CA79BBD4E2}" presName="spaceRect" presStyleCnt="0"/>
      <dgm:spPr/>
      <dgm:t>
        <a:bodyPr/>
        <a:lstStyle/>
        <a:p>
          <a:endParaRPr lang="es-ES"/>
        </a:p>
      </dgm:t>
    </dgm:pt>
    <dgm:pt modelId="{8D452FB7-00AB-4BB8-9803-08D1E3F2DC31}" type="pres">
      <dgm:prSet presAssocID="{D50A2D64-12AB-4607-8C26-F9CA79BBD4E2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CA7BB01-2CD6-4067-A0F8-7F86BCEC059A}" type="pres">
      <dgm:prSet presAssocID="{EC961E70-0142-457A-8E06-8D41CFE7A3A1}" presName="sibTrans" presStyleCnt="0"/>
      <dgm:spPr/>
      <dgm:t>
        <a:bodyPr/>
        <a:lstStyle/>
        <a:p>
          <a:endParaRPr lang="es-ES"/>
        </a:p>
      </dgm:t>
    </dgm:pt>
    <dgm:pt modelId="{4411EBC7-5625-4028-AF8C-984504663EBC}" type="pres">
      <dgm:prSet presAssocID="{F0D8394A-AEE7-4A7F-B406-331014075046}" presName="compNode" presStyleCnt="0"/>
      <dgm:spPr/>
      <dgm:t>
        <a:bodyPr/>
        <a:lstStyle/>
        <a:p>
          <a:endParaRPr lang="es-ES"/>
        </a:p>
      </dgm:t>
    </dgm:pt>
    <dgm:pt modelId="{1A88F46F-4A48-4FCC-A1FC-8115032575FB}" type="pres">
      <dgm:prSet presAssocID="{F0D8394A-AEE7-4A7F-B406-331014075046}" presName="bgRect" presStyleLbl="bgShp" presStyleIdx="3" presStyleCnt="5"/>
      <dgm:spPr/>
      <dgm:t>
        <a:bodyPr/>
        <a:lstStyle/>
        <a:p>
          <a:endParaRPr lang="es-ES"/>
        </a:p>
      </dgm:t>
    </dgm:pt>
    <dgm:pt modelId="{29B62DCD-C058-47E4-B3F8-A37AB670BE63}" type="pres">
      <dgm:prSet presAssocID="{F0D8394A-AEE7-4A7F-B406-331014075046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F684208-853F-49AD-8DB4-49A9925CE307}" type="pres">
      <dgm:prSet presAssocID="{F0D8394A-AEE7-4A7F-B406-331014075046}" presName="spaceRect" presStyleCnt="0"/>
      <dgm:spPr/>
      <dgm:t>
        <a:bodyPr/>
        <a:lstStyle/>
        <a:p>
          <a:endParaRPr lang="es-ES"/>
        </a:p>
      </dgm:t>
    </dgm:pt>
    <dgm:pt modelId="{16A91868-55C1-4AB5-B2BF-7025D63E586F}" type="pres">
      <dgm:prSet presAssocID="{F0D8394A-AEE7-4A7F-B406-331014075046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FECB9E66-E2CC-4738-8D9F-B24204474B06}" type="pres">
      <dgm:prSet presAssocID="{5C904E0D-D348-4036-B8EA-BACF5A3B7DCC}" presName="sibTrans" presStyleCnt="0"/>
      <dgm:spPr/>
      <dgm:t>
        <a:bodyPr/>
        <a:lstStyle/>
        <a:p>
          <a:endParaRPr lang="es-ES"/>
        </a:p>
      </dgm:t>
    </dgm:pt>
    <dgm:pt modelId="{0A6B7915-4C16-4D70-8F85-D18A153A43AC}" type="pres">
      <dgm:prSet presAssocID="{9F07DA40-089F-4E8E-A16B-68BBADEA3B4A}" presName="compNode" presStyleCnt="0"/>
      <dgm:spPr/>
      <dgm:t>
        <a:bodyPr/>
        <a:lstStyle/>
        <a:p>
          <a:endParaRPr lang="es-ES"/>
        </a:p>
      </dgm:t>
    </dgm:pt>
    <dgm:pt modelId="{012A0DEC-89D9-499B-84D1-98A8A2A3D6DE}" type="pres">
      <dgm:prSet presAssocID="{9F07DA40-089F-4E8E-A16B-68BBADEA3B4A}" presName="bgRect" presStyleLbl="bgShp" presStyleIdx="4" presStyleCnt="5"/>
      <dgm:spPr/>
      <dgm:t>
        <a:bodyPr/>
        <a:lstStyle/>
        <a:p>
          <a:endParaRPr lang="es-ES"/>
        </a:p>
      </dgm:t>
    </dgm:pt>
    <dgm:pt modelId="{C4B9D65B-6722-4B29-B177-0F166893B37A}" type="pres">
      <dgm:prSet presAssocID="{9F07DA40-089F-4E8E-A16B-68BBADEA3B4A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597CF3D-AC04-466B-BEDC-455F1A2D11A8}" type="pres">
      <dgm:prSet presAssocID="{9F07DA40-089F-4E8E-A16B-68BBADEA3B4A}" presName="spaceRect" presStyleCnt="0"/>
      <dgm:spPr/>
      <dgm:t>
        <a:bodyPr/>
        <a:lstStyle/>
        <a:p>
          <a:endParaRPr lang="es-ES"/>
        </a:p>
      </dgm:t>
    </dgm:pt>
    <dgm:pt modelId="{8AAC8923-C590-4035-A109-013DA7CFADEC}" type="pres">
      <dgm:prSet presAssocID="{9F07DA40-089F-4E8E-A16B-68BBADEA3B4A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A18EC349-CA26-4A9A-AA31-050AAF7757D5}" type="presOf" srcId="{9F07DA40-089F-4E8E-A16B-68BBADEA3B4A}" destId="{8AAC8923-C590-4035-A109-013DA7CFADEC}" srcOrd="0" destOrd="0" presId="urn:microsoft.com/office/officeart/2018/2/layout/IconVerticalSolidList"/>
    <dgm:cxn modelId="{6F514107-2B4D-453F-AB60-EFF89BC47E8E}" srcId="{E1B432F4-5FDB-4518-9272-2F3934AC6AA2}" destId="{9F07DA40-089F-4E8E-A16B-68BBADEA3B4A}" srcOrd="4" destOrd="0" parTransId="{A46B19CF-E847-4A11-BD8F-18FF4211D676}" sibTransId="{C5534FF1-0002-4224-8996-119F239571AB}"/>
    <dgm:cxn modelId="{1CBBCD73-E11A-4726-B0F0-3B07DE3C0995}" type="presOf" srcId="{D50A2D64-12AB-4607-8C26-F9CA79BBD4E2}" destId="{8D452FB7-00AB-4BB8-9803-08D1E3F2DC31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89E5FC1-D81C-4135-8B98-0404A41D305D}" srcId="{E1B432F4-5FDB-4518-9272-2F3934AC6AA2}" destId="{D50A2D64-12AB-4607-8C26-F9CA79BBD4E2}" srcOrd="2" destOrd="0" parTransId="{50D7D62E-3B90-4B40-996F-C5F7AA49381D}" sibTransId="{EC961E70-0142-457A-8E06-8D41CFE7A3A1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2FF1FB6-0430-418C-A2EC-83FEA8B62874}" srcId="{E1B432F4-5FDB-4518-9272-2F3934AC6AA2}" destId="{F0D8394A-AEE7-4A7F-B406-331014075046}" srcOrd="3" destOrd="0" parTransId="{6A9ACCFC-1232-43A9-ABA5-AD6CDC63AF1E}" sibTransId="{5C904E0D-D348-4036-B8EA-BACF5A3B7DCC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7FCF7AFE-4C4D-4ABA-8B80-5087F6E3E8FF}" type="presOf" srcId="{F0D8394A-AEE7-4A7F-B406-331014075046}" destId="{16A91868-55C1-4AB5-B2BF-7025D63E586F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C3CB66CB-9493-4B6F-9FA5-ED1F8960CBEE}" type="presParOf" srcId="{D40A0249-41A7-44A6-A657-361E8C18FD42}" destId="{1FC04D19-E4B3-43C5-B657-56DE3330CD0D}" srcOrd="4" destOrd="0" presId="urn:microsoft.com/office/officeart/2018/2/layout/IconVerticalSolidList"/>
    <dgm:cxn modelId="{D530E671-EC1E-4BB8-BDC9-5CBE35ABB5D5}" type="presParOf" srcId="{1FC04D19-E4B3-43C5-B657-56DE3330CD0D}" destId="{3B9CB0F9-C64C-49D3-BDA0-1B5243BA23C3}" srcOrd="0" destOrd="0" presId="urn:microsoft.com/office/officeart/2018/2/layout/IconVerticalSolidList"/>
    <dgm:cxn modelId="{55AC05E4-4FE6-4AB4-B968-51B5904B39C7}" type="presParOf" srcId="{1FC04D19-E4B3-43C5-B657-56DE3330CD0D}" destId="{AB740F67-4E8A-45DC-8AD3-18378506D706}" srcOrd="1" destOrd="0" presId="urn:microsoft.com/office/officeart/2018/2/layout/IconVerticalSolidList"/>
    <dgm:cxn modelId="{5F49973A-2552-4FBD-85BA-A82289E41D53}" type="presParOf" srcId="{1FC04D19-E4B3-43C5-B657-56DE3330CD0D}" destId="{E2C4E165-817D-4568-959E-DA5236E454B0}" srcOrd="2" destOrd="0" presId="urn:microsoft.com/office/officeart/2018/2/layout/IconVerticalSolidList"/>
    <dgm:cxn modelId="{FDFEAFC9-8F09-42F0-BCD4-5D4762638E77}" type="presParOf" srcId="{1FC04D19-E4B3-43C5-B657-56DE3330CD0D}" destId="{8D452FB7-00AB-4BB8-9803-08D1E3F2DC31}" srcOrd="3" destOrd="0" presId="urn:microsoft.com/office/officeart/2018/2/layout/IconVerticalSolidList"/>
    <dgm:cxn modelId="{EEE4E241-336C-4E30-B91A-F4C851BB0045}" type="presParOf" srcId="{D40A0249-41A7-44A6-A657-361E8C18FD42}" destId="{5CA7BB01-2CD6-4067-A0F8-7F86BCEC059A}" srcOrd="5" destOrd="0" presId="urn:microsoft.com/office/officeart/2018/2/layout/IconVerticalSolidList"/>
    <dgm:cxn modelId="{DB6B3E0E-108B-46B5-81B5-C01415A5F6AA}" type="presParOf" srcId="{D40A0249-41A7-44A6-A657-361E8C18FD42}" destId="{4411EBC7-5625-4028-AF8C-984504663EBC}" srcOrd="6" destOrd="0" presId="urn:microsoft.com/office/officeart/2018/2/layout/IconVerticalSolidList"/>
    <dgm:cxn modelId="{8CA7C345-7517-416D-ABF2-715D6E43961A}" type="presParOf" srcId="{4411EBC7-5625-4028-AF8C-984504663EBC}" destId="{1A88F46F-4A48-4FCC-A1FC-8115032575FB}" srcOrd="0" destOrd="0" presId="urn:microsoft.com/office/officeart/2018/2/layout/IconVerticalSolidList"/>
    <dgm:cxn modelId="{BF788782-F374-46BE-AF46-94A5D17AF376}" type="presParOf" srcId="{4411EBC7-5625-4028-AF8C-984504663EBC}" destId="{29B62DCD-C058-47E4-B3F8-A37AB670BE63}" srcOrd="1" destOrd="0" presId="urn:microsoft.com/office/officeart/2018/2/layout/IconVerticalSolidList"/>
    <dgm:cxn modelId="{7A305701-01F6-458C-BF4B-AB8C03A2185E}" type="presParOf" srcId="{4411EBC7-5625-4028-AF8C-984504663EBC}" destId="{9F684208-853F-49AD-8DB4-49A9925CE307}" srcOrd="2" destOrd="0" presId="urn:microsoft.com/office/officeart/2018/2/layout/IconVerticalSolidList"/>
    <dgm:cxn modelId="{BB22FA06-2442-47B7-89DE-3A5BDD16208D}" type="presParOf" srcId="{4411EBC7-5625-4028-AF8C-984504663EBC}" destId="{16A91868-55C1-4AB5-B2BF-7025D63E586F}" srcOrd="3" destOrd="0" presId="urn:microsoft.com/office/officeart/2018/2/layout/IconVerticalSolidList"/>
    <dgm:cxn modelId="{60D4A012-C876-4114-B525-41081AE6BFB3}" type="presParOf" srcId="{D40A0249-41A7-44A6-A657-361E8C18FD42}" destId="{FECB9E66-E2CC-4738-8D9F-B24204474B06}" srcOrd="7" destOrd="0" presId="urn:microsoft.com/office/officeart/2018/2/layout/IconVerticalSolidList"/>
    <dgm:cxn modelId="{FE563EE1-36B0-481D-A7A4-7D4067A26899}" type="presParOf" srcId="{D40A0249-41A7-44A6-A657-361E8C18FD42}" destId="{0A6B7915-4C16-4D70-8F85-D18A153A43AC}" srcOrd="8" destOrd="0" presId="urn:microsoft.com/office/officeart/2018/2/layout/IconVerticalSolidList"/>
    <dgm:cxn modelId="{321A3E42-9814-458E-B370-603D13E68FBA}" type="presParOf" srcId="{0A6B7915-4C16-4D70-8F85-D18A153A43AC}" destId="{012A0DEC-89D9-499B-84D1-98A8A2A3D6DE}" srcOrd="0" destOrd="0" presId="urn:microsoft.com/office/officeart/2018/2/layout/IconVerticalSolidList"/>
    <dgm:cxn modelId="{73D4B474-0BD6-4C05-A968-3FA612A5AE29}" type="presParOf" srcId="{0A6B7915-4C16-4D70-8F85-D18A153A43AC}" destId="{C4B9D65B-6722-4B29-B177-0F166893B37A}" srcOrd="1" destOrd="0" presId="urn:microsoft.com/office/officeart/2018/2/layout/IconVerticalSolidList"/>
    <dgm:cxn modelId="{3F1E6993-4772-4D1C-80AB-94C96304B61A}" type="presParOf" srcId="{0A6B7915-4C16-4D70-8F85-D18A153A43AC}" destId="{9597CF3D-AC04-466B-BEDC-455F1A2D11A8}" srcOrd="2" destOrd="0" presId="urn:microsoft.com/office/officeart/2018/2/layout/IconVerticalSolidList"/>
    <dgm:cxn modelId="{5372E8E7-CB55-49D8-866D-33A3CFDA2B22}" type="presParOf" srcId="{0A6B7915-4C16-4D70-8F85-D18A153A43AC}" destId="{8AAC8923-C590-4035-A109-013DA7CFAD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3849"/>
          <a:ext cx="5607050" cy="81998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04121" y="244422"/>
          <a:ext cx="338838" cy="338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947080" y="3849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rtlCol="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INTRODUCCIÓN</a:t>
          </a:r>
        </a:p>
      </dsp:txBody>
      <dsp:txXfrm>
        <a:off x="947080" y="3849"/>
        <a:ext cx="4659969" cy="819983"/>
      </dsp:txXfrm>
    </dsp:sp>
    <dsp:sp modelId="{79919C57-A32A-40F6-B106-B4E0CE644E4C}">
      <dsp:nvSpPr>
        <dsp:cNvPr id="0" name=""/>
        <dsp:cNvSpPr/>
      </dsp:nvSpPr>
      <dsp:spPr>
        <a:xfrm>
          <a:off x="0" y="1028828"/>
          <a:ext cx="5607050" cy="819983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04121" y="1269401"/>
          <a:ext cx="338838" cy="33883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947080" y="102882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rtlCol="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OBJETIVOS</a:t>
          </a:r>
          <a:endParaRPr lang="es-ES" sz="19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947080" y="1028828"/>
        <a:ext cx="4659969" cy="819983"/>
      </dsp:txXfrm>
    </dsp:sp>
    <dsp:sp modelId="{3B9CB0F9-C64C-49D3-BDA0-1B5243BA23C3}">
      <dsp:nvSpPr>
        <dsp:cNvPr id="0" name=""/>
        <dsp:cNvSpPr/>
      </dsp:nvSpPr>
      <dsp:spPr>
        <a:xfrm>
          <a:off x="0" y="2053808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0F67-4E8A-45DC-8AD3-18378506D706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2FB7-00AB-4BB8-9803-08D1E3F2DC31}">
      <dsp:nvSpPr>
        <dsp:cNvPr id="0" name=""/>
        <dsp:cNvSpPr/>
      </dsp:nvSpPr>
      <dsp:spPr>
        <a:xfrm>
          <a:off x="947080" y="2053808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rtlCol="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DESARROLLO</a:t>
          </a:r>
          <a:endParaRPr lang="es-ES" sz="19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947080" y="2053808"/>
        <a:ext cx="4659969" cy="819983"/>
      </dsp:txXfrm>
    </dsp:sp>
    <dsp:sp modelId="{1A88F46F-4A48-4FCC-A1FC-8115032575FB}">
      <dsp:nvSpPr>
        <dsp:cNvPr id="0" name=""/>
        <dsp:cNvSpPr/>
      </dsp:nvSpPr>
      <dsp:spPr>
        <a:xfrm>
          <a:off x="0" y="3078787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62DCD-C058-47E4-B3F8-A37AB670BE63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91868-55C1-4AB5-B2BF-7025D63E586F}">
      <dsp:nvSpPr>
        <dsp:cNvPr id="0" name=""/>
        <dsp:cNvSpPr/>
      </dsp:nvSpPr>
      <dsp:spPr>
        <a:xfrm>
          <a:off x="947080" y="3078787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rtlCol="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noProof="0" dirty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RESULTADO</a:t>
          </a:r>
          <a:endParaRPr lang="es-ES" sz="19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947080" y="3078787"/>
        <a:ext cx="4659969" cy="819983"/>
      </dsp:txXfrm>
    </dsp:sp>
    <dsp:sp modelId="{012A0DEC-89D9-499B-84D1-98A8A2A3D6DE}">
      <dsp:nvSpPr>
        <dsp:cNvPr id="0" name=""/>
        <dsp:cNvSpPr/>
      </dsp:nvSpPr>
      <dsp:spPr>
        <a:xfrm>
          <a:off x="0" y="4103766"/>
          <a:ext cx="5607050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9D65B-6722-4B29-B177-0F166893B37A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C8923-C590-4035-A109-013DA7CFADEC}">
      <dsp:nvSpPr>
        <dsp:cNvPr id="0" name=""/>
        <dsp:cNvSpPr/>
      </dsp:nvSpPr>
      <dsp:spPr>
        <a:xfrm>
          <a:off x="947080" y="4103766"/>
          <a:ext cx="4659969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rtlCol="0" anchor="ctr" anchorCtr="0">
          <a:noAutofit/>
        </a:bodyPr>
        <a:lstStyle/>
        <a:p>
          <a:pPr lvl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noProof="0" smtClean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CONCLUSIONES</a:t>
          </a:r>
          <a:endParaRPr lang="es-ES" sz="19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947080" y="4103766"/>
        <a:ext cx="4659969" cy="819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31/05/2022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31/05/2022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81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26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31/05/2022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6096000" y="6274525"/>
            <a:ext cx="6096000" cy="583475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6096000" y="0"/>
            <a:ext cx="6096000" cy="583475"/>
          </a:xfrm>
          <a:prstGeom prst="rect">
            <a:avLst/>
          </a:prstGeom>
          <a:solidFill>
            <a:srgbClr val="00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smtClean="0">
                <a:solidFill>
                  <a:schemeClr val="tx1"/>
                </a:solidFill>
              </a:rPr>
              <a:t>daber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3"/>
            <a:ext cx="4486656" cy="1774553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 smtClean="0">
                <a:solidFill>
                  <a:schemeClr val="tx1"/>
                </a:solidFill>
              </a:rPr>
              <a:t>Autor: David Bermejo Moreno</a:t>
            </a:r>
          </a:p>
          <a:p>
            <a:pPr rtl="0"/>
            <a:r>
              <a:rPr lang="es-ES" sz="1800" dirty="0" smtClean="0">
                <a:solidFill>
                  <a:schemeClr val="tx1"/>
                </a:solidFill>
              </a:rPr>
              <a:t>Tutor: Javier Ortiz Laguna</a:t>
            </a:r>
          </a:p>
          <a:p>
            <a:pPr rtl="0"/>
            <a:r>
              <a:rPr lang="es-ES" sz="1800" dirty="0" smtClean="0">
                <a:solidFill>
                  <a:schemeClr val="tx1"/>
                </a:solidFill>
              </a:rPr>
              <a:t>Desarrollo de Aplicaciones Multiplataforma</a:t>
            </a:r>
          </a:p>
          <a:p>
            <a:pPr rtl="0"/>
            <a:r>
              <a:rPr lang="es-ES" sz="1800" dirty="0" smtClean="0">
                <a:solidFill>
                  <a:schemeClr val="tx1"/>
                </a:solidFill>
              </a:rPr>
              <a:t>2021/22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21" y="134575"/>
            <a:ext cx="7631839" cy="52153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21" y="5424530"/>
            <a:ext cx="6557963" cy="1336423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98146" y="241552"/>
            <a:ext cx="2443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9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90512"/>
            <a:ext cx="100393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8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RESULTADO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74" y="656872"/>
            <a:ext cx="3423122" cy="554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67" y="554875"/>
            <a:ext cx="3524250" cy="5610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058" y="554875"/>
            <a:ext cx="3510165" cy="56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83" y="497187"/>
            <a:ext cx="3495675" cy="5553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12" y="497187"/>
            <a:ext cx="3452934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7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755" y="616160"/>
            <a:ext cx="34956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CONCLUSIONES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 smtClean="0">
                <a:solidFill>
                  <a:schemeClr val="bg1"/>
                </a:solidFill>
              </a:rPr>
              <a:t>	Los objetivos deseados en el proyecto están cumplidos, y considero que la calidad el proyecto es buena.</a:t>
            </a:r>
            <a:endParaRPr lang="es-ES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smtClean="0">
                <a:solidFill>
                  <a:schemeClr val="bg1"/>
                </a:solidFill>
              </a:rPr>
              <a:t>Con este proyecto he aprendido a conectar una aplicación hecha en Android Studio en Java con </a:t>
            </a:r>
            <a:r>
              <a:rPr lang="es-ES" dirty="0" err="1" smtClean="0">
                <a:solidFill>
                  <a:schemeClr val="bg1"/>
                </a:solidFill>
              </a:rPr>
              <a:t>PHP’s</a:t>
            </a:r>
            <a:r>
              <a:rPr lang="es-ES" dirty="0" smtClean="0">
                <a:solidFill>
                  <a:schemeClr val="bg1"/>
                </a:solidFill>
              </a:rPr>
              <a:t> alojados en un servidor, con los que se realiza la conexión a </a:t>
            </a:r>
            <a:r>
              <a:rPr lang="es-ES" dirty="0" err="1" smtClean="0">
                <a:solidFill>
                  <a:schemeClr val="bg1"/>
                </a:solidFill>
              </a:rPr>
              <a:t>MySql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Índice de contenidos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4952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0" y="2681103"/>
            <a:ext cx="3462189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INTRODUCCIÓN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026" name="Picture 2" descr="Se llevó a cabo la charla &quot;IOT: La Revolución del Internet de las Cosas&quot; -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8" y="1187861"/>
            <a:ext cx="7262949" cy="448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r. Ravi Singh - SixDegree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" y="1896291"/>
            <a:ext cx="4208417" cy="42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ustraciones gratis de Conex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26" y="1574468"/>
            <a:ext cx="5290094" cy="48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4676503" y="3881300"/>
            <a:ext cx="1872343" cy="238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955357" y="281210"/>
            <a:ext cx="630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primera Red Social</a:t>
            </a:r>
          </a:p>
        </p:txBody>
      </p:sp>
    </p:spTree>
    <p:extLst>
      <p:ext uri="{BB962C8B-B14F-4D97-AF65-F5344CB8AC3E}">
        <p14:creationId xmlns:p14="http://schemas.microsoft.com/office/powerpoint/2010/main" val="36898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iña triste leyendo un post de acoso en las redes sociales - foto d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3" y="318180"/>
            <a:ext cx="58293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669" y="4456113"/>
            <a:ext cx="4683827" cy="21275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629919" y="502192"/>
            <a:ext cx="526932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menores en las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edes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ociales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0186" y="4981287"/>
            <a:ext cx="61362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Opciones para seleccionar las imágenes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63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Objetivos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47913" y="121266"/>
            <a:ext cx="7278624" cy="6610460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</a:p>
          <a:p>
            <a:r>
              <a:rPr lang="es-ES" dirty="0"/>
              <a:t>Diseñar una aplicación móvil que será una red social donde los usuarios deberán registrarse y podrán publicar fotos que otros usuarios podrán ver. Con esto, los usuarios podrán estar en contacto en todo momento. </a:t>
            </a:r>
          </a:p>
          <a:p>
            <a:r>
              <a:rPr lang="es-ES" dirty="0"/>
              <a:t>Otro objetivo, es que los usuarios puedan estar informados en todo momento de las últimas noticias. </a:t>
            </a:r>
          </a:p>
          <a:p>
            <a:r>
              <a:rPr lang="es-ES" dirty="0"/>
              <a:t>Con esta APP, </a:t>
            </a:r>
            <a:r>
              <a:rPr lang="es-ES" dirty="0" smtClean="0"/>
              <a:t> podrás </a:t>
            </a:r>
            <a:r>
              <a:rPr lang="es-ES" dirty="0"/>
              <a:t>ir directamente a una cuenta de usuario para buscar una </a:t>
            </a:r>
            <a:r>
              <a:rPr lang="es-ES" dirty="0" smtClean="0"/>
              <a:t>foto </a:t>
            </a:r>
            <a:r>
              <a:rPr lang="es-ES" dirty="0"/>
              <a:t>o información que desee, por lo que será más fácil buscarlas. </a:t>
            </a:r>
            <a:endParaRPr lang="es-ES" dirty="0" smtClean="0"/>
          </a:p>
          <a:p>
            <a:endParaRPr lang="es-E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</a:p>
          <a:p>
            <a:r>
              <a:rPr lang="es-ES" dirty="0"/>
              <a:t>Los usuarios se deberán registrar, </a:t>
            </a:r>
            <a:r>
              <a:rPr lang="es-ES" dirty="0" smtClean="0"/>
              <a:t> podrán </a:t>
            </a:r>
            <a:r>
              <a:rPr lang="es-ES" dirty="0"/>
              <a:t>publicar fotos, seguir a otros usuarios, dar “Me gusta” y comentar en las publicaciones, podrán poner o no su cuenta privada, para que los usuarios con los que no tengan amistad no puedan ver su perfil. </a:t>
            </a:r>
          </a:p>
          <a:p>
            <a:r>
              <a:rPr lang="es-ES" dirty="0"/>
              <a:t>Al crear una publicación, te dará la opción de tomar la foto desde la cámara. </a:t>
            </a:r>
            <a:endParaRPr lang="es-E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smtClean="0">
                <a:solidFill>
                  <a:srgbClr val="FFFFFF"/>
                </a:solidFill>
              </a:rPr>
              <a:t>DESARROLLO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59" y="2785693"/>
            <a:ext cx="4506787" cy="3295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87" y="5743937"/>
            <a:ext cx="7245531" cy="313991"/>
          </a:xfrm>
          <a:prstGeom prst="rect">
            <a:avLst/>
          </a:prstGeom>
        </p:spPr>
      </p:pic>
      <p:pic>
        <p:nvPicPr>
          <p:cNvPr id="1026" name="Picture 2" descr="La Base De Datos, Microsoft Sql Server, Tabla imagen png - imagen  transparente descarga gratuita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8846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50" y="104590"/>
            <a:ext cx="4459349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61" y="332367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" y="88198"/>
            <a:ext cx="9629092" cy="45186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2856072"/>
            <a:ext cx="5834743" cy="3842860"/>
          </a:xfrm>
          <a:prstGeom prst="rect">
            <a:avLst/>
          </a:prstGeom>
          <a:ln>
            <a:solidFill>
              <a:schemeClr val="bg1"/>
            </a:solidFill>
          </a:ln>
          <a:effectLst>
            <a:softEdge rad="0"/>
          </a:effectLst>
        </p:spPr>
      </p:pic>
      <p:sp>
        <p:nvSpPr>
          <p:cNvPr id="2" name="Rectángulo 1"/>
          <p:cNvSpPr/>
          <p:nvPr/>
        </p:nvSpPr>
        <p:spPr>
          <a:xfrm>
            <a:off x="1888601" y="5109643"/>
            <a:ext cx="2336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03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79" y="265612"/>
            <a:ext cx="8284845" cy="64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0</TotalTime>
  <Words>210</Words>
  <Application>Microsoft Office PowerPoint</Application>
  <PresentationFormat>Panorámica</PresentationFormat>
  <Paragraphs>38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Paquete</vt:lpstr>
      <vt:lpstr>daber</vt:lpstr>
      <vt:lpstr>Índice de contenidos</vt:lpstr>
      <vt:lpstr>INTRODUCCIÓN</vt:lpstr>
      <vt:lpstr>Presentación de PowerPoint</vt:lpstr>
      <vt:lpstr>Presentación de PowerPoint</vt:lpstr>
      <vt:lpstr>Objetivos</vt:lpstr>
      <vt:lpstr>DESARROLLO</vt:lpstr>
      <vt:lpstr>Presentación de PowerPoint</vt:lpstr>
      <vt:lpstr>Presentación de PowerPoint</vt:lpstr>
      <vt:lpstr>Presentación de PowerPoint</vt:lpstr>
      <vt:lpstr>Presentación de PowerPoint</vt:lpstr>
      <vt:lpstr>RESULTADO</vt:lpstr>
      <vt:lpstr>Presentación de PowerPoint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2022-05-26T10:16:02Z</dcterms:created>
  <dcterms:modified xsi:type="dcterms:W3CDTF">2022-05-31T19:13:36Z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