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6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4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E07C63-253C-4371-B0CA-0EFE19C0EDD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1A06CE-66FA-48A1-A685-C805937BAD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DD9-EB91-4F97-A82E-810E42ADC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Gracious </a:t>
            </a:r>
            <a:r>
              <a:rPr lang="en-US" dirty="0" err="1"/>
              <a:t>Gratitudes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14BD-09F5-4654-9F8B-BAD540493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Deborah Bernstein </a:t>
            </a:r>
          </a:p>
          <a:p>
            <a:r>
              <a:rPr lang="en-US" dirty="0"/>
              <a:t>Rachel Hollander</a:t>
            </a:r>
          </a:p>
        </p:txBody>
      </p:sp>
    </p:spTree>
    <p:extLst>
      <p:ext uri="{BB962C8B-B14F-4D97-AF65-F5344CB8AC3E}">
        <p14:creationId xmlns:p14="http://schemas.microsoft.com/office/powerpoint/2010/main" val="30340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0901-6275-4AC4-A07F-7030F79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642-F40A-4254-B7AC-9D886BB8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Enhance the layout to be more aesthetically pleasing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Automatically flip the orientation of the background preview when user changes his choice of orientation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Better quality backgrounds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More options of fonts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Format the text size and style (bold/italic)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Format the text on the card to be placed properly within the border of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Allow </a:t>
            </a:r>
            <a:r>
              <a:rPr lang="en-US"/>
              <a:t>screen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3001-4B9C-4EAD-8254-124748FA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87D2-2F77-4AC2-8982-930132BE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Many people have trouble motivating themselves to write necessary thank      you cards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We designed an app to help make this process exciting and easy.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Our app allows the user to choose from different background options and fonts.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user can also choose to personalize the text or use the generic letter that is provided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7628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946-81D6-4C97-802E-B1D71FF7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A8DB-E7F8-4217-A121-8BB36230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37739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Choose an orientation for the card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Not dependent on the orientation of the phone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Portrait or Landscape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Background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Based on the orientation which the user chose, a new screen displays all the available options</a:t>
            </a:r>
          </a:p>
          <a:p>
            <a:pPr marL="128016" lvl="1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AD5-96E3-4FD7-9593-97836C26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1F0A-A22E-4026-A19A-AC55CB18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Choose a font: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is given many different options of fonts to choose from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Script, Serif and Sans Serif</a:t>
            </a:r>
          </a:p>
          <a:p>
            <a:pPr marL="128016" lvl="1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28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EAD7-AF90-4945-8F02-C32F610D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EED5-C65F-4DCB-B7E0-0BCDBBDF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Personalize the text: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Edit the text directly on the home page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Edit the text in full screen mode on a separate screen</a:t>
            </a:r>
          </a:p>
        </p:txBody>
      </p:sp>
    </p:spTree>
    <p:extLst>
      <p:ext uri="{BB962C8B-B14F-4D97-AF65-F5344CB8AC3E}">
        <p14:creationId xmlns:p14="http://schemas.microsoft.com/office/powerpoint/2010/main" val="32809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7B0-F69D-4D79-A6CA-93778E22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card: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6782-8963-45E5-BA6E-0E332B5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Clicking on the FAB brings the user to a new screen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Displays the card created with the user’s preferences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9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3ED4-6C4B-4762-90B3-AFA80517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&amp; share: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F4DB-4230-4911-8ADD-2E7642C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Save the card to the photos gallery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Share the card using another app </a:t>
            </a:r>
          </a:p>
          <a:p>
            <a:pPr marL="31089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0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5D52-C7DB-4C65-B669-89E450FD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menu: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9AA1-4DFE-45B3-B754-1F7415A5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Preferences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Change the default orientation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About the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Start a new Card</a:t>
            </a:r>
          </a:p>
        </p:txBody>
      </p:sp>
    </p:spTree>
    <p:extLst>
      <p:ext uri="{BB962C8B-B14F-4D97-AF65-F5344CB8AC3E}">
        <p14:creationId xmlns:p14="http://schemas.microsoft.com/office/powerpoint/2010/main" val="189116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4F13-2F08-4930-90C6-DF9766D7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749-A975-4D96-80BF-E089A0BA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Passing data to the different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Remembering the user’s choice of card when switching between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Creating an Adapter for the </a:t>
            </a:r>
            <a:r>
              <a:rPr lang="en-US" dirty="0" err="1"/>
              <a:t>Gridview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Making a default option checked within the </a:t>
            </a:r>
            <a:r>
              <a:rPr lang="en-US" dirty="0" err="1"/>
              <a:t>GridView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</TotalTime>
  <Words>332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Gracious Gratitudes</vt:lpstr>
      <vt:lpstr>Purpose:</vt:lpstr>
      <vt:lpstr>Step 1:</vt:lpstr>
      <vt:lpstr>Step 2:</vt:lpstr>
      <vt:lpstr>Step 3:</vt:lpstr>
      <vt:lpstr>Complete the card:</vt:lpstr>
      <vt:lpstr>Save &amp; share:</vt:lpstr>
      <vt:lpstr>The menu:</vt:lpstr>
      <vt:lpstr>Challenges:</vt:lpstr>
      <vt:lpstr>Future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Gracious Gratitudes</dc:title>
  <dc:creator>Rachel Hollander</dc:creator>
  <cp:lastModifiedBy>Rachel Hollander</cp:lastModifiedBy>
  <cp:revision>7</cp:revision>
  <dcterms:created xsi:type="dcterms:W3CDTF">2019-01-10T17:23:48Z</dcterms:created>
  <dcterms:modified xsi:type="dcterms:W3CDTF">2019-01-14T19:28:31Z</dcterms:modified>
</cp:coreProperties>
</file>