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09" r:id="rId8"/>
    <p:sldId id="312" r:id="rId9"/>
    <p:sldId id="313" r:id="rId10"/>
    <p:sldId id="311" r:id="rId11"/>
    <p:sldId id="315" r:id="rId12"/>
    <p:sldId id="314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successful implementation of a dependable, secure, and user-friendly software solution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aims to delineate the testing strategy, scope, resources, and timeline for the online class registration software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regular status updates are provided until incidents are resolved,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successful implementation of a dependable, secure, and user-friendly software solution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aims to delineate the testing strategy, scope, resources, and timeline for the online class registration software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regular status updates are provided until incidents are resolved, 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/>
              <a:t>Online Classes Registration Software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041429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Danny Escalante</a:t>
            </a:r>
          </a:p>
          <a:p>
            <a:pPr algn="ctr"/>
            <a:r>
              <a:rPr lang="en-US" sz="1400" dirty="0"/>
              <a:t>University of Arizona Global Campus</a:t>
            </a:r>
          </a:p>
          <a:p>
            <a:pPr algn="ctr"/>
            <a:r>
              <a:rPr lang="en-US" sz="900" dirty="0"/>
              <a:t>CST-499: Capstone for Computer Software Technology</a:t>
            </a:r>
          </a:p>
          <a:p>
            <a:pPr algn="ctr"/>
            <a:r>
              <a:rPr lang="en-US" sz="1400" dirty="0"/>
              <a:t>Instructor: Joseph </a:t>
            </a:r>
            <a:r>
              <a:rPr lang="en-US" sz="1400" dirty="0" err="1"/>
              <a:t>Rangitsch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DD0-1AAD-5DD8-2CEA-16289AE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r>
              <a:rPr lang="en-US" b="1" dirty="0"/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38020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SRS – Online Class Registration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05412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DD0-1AAD-5DD8-2CEA-16289AE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r>
              <a:rPr lang="en-US" b="1" dirty="0"/>
              <a:t>MAIN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02165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FE50-89B6-EE95-9CD4-8607208A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1F0161-A902-9A6F-EAF1-2649B6EA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21" y="2108201"/>
            <a:ext cx="5372100" cy="3450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278755B-B3DA-6803-EBE3-66979527D3C1}"/>
              </a:ext>
            </a:extLst>
          </p:cNvPr>
          <p:cNvGrpSpPr/>
          <p:nvPr/>
        </p:nvGrpSpPr>
        <p:grpSpPr>
          <a:xfrm>
            <a:off x="6337921" y="2599486"/>
            <a:ext cx="4581022" cy="2468021"/>
            <a:chOff x="35606" y="2683203"/>
            <a:chExt cx="3461835" cy="13135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5318C7-5CEB-A2D7-844A-AD9C2170D983}"/>
                </a:ext>
              </a:extLst>
            </p:cNvPr>
            <p:cNvSpPr/>
            <p:nvPr/>
          </p:nvSpPr>
          <p:spPr>
            <a:xfrm>
              <a:off x="35606" y="2725540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5C5526-BF19-D2B1-5538-2D2E448C9350}"/>
                </a:ext>
              </a:extLst>
            </p:cNvPr>
            <p:cNvSpPr txBox="1"/>
            <p:nvPr/>
          </p:nvSpPr>
          <p:spPr>
            <a:xfrm>
              <a:off x="516191" y="2683203"/>
              <a:ext cx="2981250" cy="131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kern="1200" dirty="0"/>
                <a:t>Providing class structures, relationships, and inheritance hierarchies clearly and concisely using a combination of interactive tutorials, instructional films, and hands-on exercises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1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FE50-89B6-EE95-9CD4-8607208A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78755B-B3DA-6803-EBE3-66979527D3C1}"/>
              </a:ext>
            </a:extLst>
          </p:cNvPr>
          <p:cNvGrpSpPr/>
          <p:nvPr/>
        </p:nvGrpSpPr>
        <p:grpSpPr>
          <a:xfrm>
            <a:off x="161710" y="2274536"/>
            <a:ext cx="5062286" cy="3123981"/>
            <a:chOff x="35606" y="2725540"/>
            <a:chExt cx="3825522" cy="16626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5318C7-5CEB-A2D7-844A-AD9C2170D983}"/>
                </a:ext>
              </a:extLst>
            </p:cNvPr>
            <p:cNvSpPr/>
            <p:nvPr/>
          </p:nvSpPr>
          <p:spPr>
            <a:xfrm>
              <a:off x="35606" y="2725540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5C5526-BF19-D2B1-5538-2D2E448C9350}"/>
                </a:ext>
              </a:extLst>
            </p:cNvPr>
            <p:cNvSpPr txBox="1"/>
            <p:nvPr/>
          </p:nvSpPr>
          <p:spPr>
            <a:xfrm>
              <a:off x="879878" y="3074662"/>
              <a:ext cx="2981250" cy="131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400" kern="1200" dirty="0"/>
                <a:t>notation and symbols, along with methods for handling concurrent states and capturing complex behaviors</a:t>
              </a:r>
            </a:p>
          </p:txBody>
        </p:sp>
      </p:grp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AB916E1-653B-DB1F-0C9C-4B919343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6" r="-2"/>
          <a:stretch/>
        </p:blipFill>
        <p:spPr bwMode="auto">
          <a:xfrm>
            <a:off x="5927072" y="2194989"/>
            <a:ext cx="5228608" cy="33425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080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DD0-1AAD-5DD8-2CEA-16289AE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r>
              <a:rPr lang="en-US" b="1" dirty="0"/>
              <a:t>ONLINE CLASSES PAGE DESIGN</a:t>
            </a:r>
          </a:p>
        </p:txBody>
      </p:sp>
    </p:spTree>
    <p:extLst>
      <p:ext uri="{BB962C8B-B14F-4D97-AF65-F5344CB8AC3E}">
        <p14:creationId xmlns:p14="http://schemas.microsoft.com/office/powerpoint/2010/main" val="354749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080A9-C721-FF48-1868-CB55C582D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50634"/>
          <a:stretch/>
        </p:blipFill>
        <p:spPr>
          <a:xfrm>
            <a:off x="284746" y="194249"/>
            <a:ext cx="4351421" cy="1776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F96C9-F917-DD15-462A-82FADFFF5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748" b="66836"/>
          <a:stretch/>
        </p:blipFill>
        <p:spPr>
          <a:xfrm>
            <a:off x="6497052" y="194248"/>
            <a:ext cx="5028394" cy="1776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737F4-BCF3-9F3F-E2E9-DA2297873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48" t="11321" r="31907" b="17971"/>
          <a:stretch/>
        </p:blipFill>
        <p:spPr>
          <a:xfrm>
            <a:off x="284746" y="2875504"/>
            <a:ext cx="2358190" cy="2498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B8138-C183-FEBF-5596-ABDEAE08CC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284" b="24387"/>
          <a:stretch/>
        </p:blipFill>
        <p:spPr>
          <a:xfrm>
            <a:off x="2851484" y="2875504"/>
            <a:ext cx="4509989" cy="2257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2ECCE4-975E-F52B-9C44-D74F3E04B9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284" b="28539"/>
          <a:stretch/>
        </p:blipFill>
        <p:spPr>
          <a:xfrm>
            <a:off x="7570021" y="2896948"/>
            <a:ext cx="4418547" cy="24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DD0-1AAD-5DD8-2CEA-16289AE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r>
              <a:rPr lang="en-US" b="1" dirty="0"/>
              <a:t>PHP CODE</a:t>
            </a:r>
          </a:p>
        </p:txBody>
      </p:sp>
    </p:spTree>
    <p:extLst>
      <p:ext uri="{BB962C8B-B14F-4D97-AF65-F5344CB8AC3E}">
        <p14:creationId xmlns:p14="http://schemas.microsoft.com/office/powerpoint/2010/main" val="380181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9031F-94D5-796A-4338-54FA7AF2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6" y="176463"/>
            <a:ext cx="5339450" cy="5918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4CD0A-9FF3-78B9-0FB6-A6D299317946}"/>
              </a:ext>
            </a:extLst>
          </p:cNvPr>
          <p:cNvSpPr txBox="1"/>
          <p:nvPr/>
        </p:nvSpPr>
        <p:spPr>
          <a:xfrm>
            <a:off x="6364276" y="2194989"/>
            <a:ext cx="4127261" cy="2874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kern="1200" dirty="0"/>
              <a:t>username, email address, password, SELECT CLASS can be entered AND THEN WILL DISPLAY ALL DATA ENTERED, ALSO THIS GUARANTEE A secure login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132888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{DCBCC6D1-7614-4194-929F-985EA5E375B6}tf11437505_win32</Template>
  <TotalTime>23</TotalTime>
  <Words>152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Online Classes Registration Software Project</vt:lpstr>
      <vt:lpstr>SRS – Online Class Registration</vt:lpstr>
      <vt:lpstr>MAIN UML CLASS DIAGRAMS</vt:lpstr>
      <vt:lpstr>CLASS DIAGRAMS</vt:lpstr>
      <vt:lpstr>STATE DIAGRAMS</vt:lpstr>
      <vt:lpstr>ONLINE CLASSES PAGE DESIGN</vt:lpstr>
      <vt:lpstr>PowerPoint Presentation</vt:lpstr>
      <vt:lpstr>PHP CODE</vt:lpstr>
      <vt:lpstr>PowerPoint Presentation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Classes Registration Software Project</dc:title>
  <dc:creator>Danny Escalante</dc:creator>
  <cp:lastModifiedBy>Danny Escalante</cp:lastModifiedBy>
  <cp:revision>4</cp:revision>
  <dcterms:created xsi:type="dcterms:W3CDTF">2024-05-14T05:06:09Z</dcterms:created>
  <dcterms:modified xsi:type="dcterms:W3CDTF">2024-05-14T05:29:15Z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