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E4606-D16F-4282-B41C-D7E2361040D8}" v="2729" dt="2021-04-05T01:50:3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846" y="252901"/>
            <a:ext cx="9144000" cy="115667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Big Mountain Ski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9116"/>
            <a:ext cx="9144000" cy="1284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Ticket Pricing Model</a:t>
            </a:r>
          </a:p>
          <a:p>
            <a:r>
              <a:rPr lang="en-US" dirty="0">
                <a:cs typeface="Calibri"/>
              </a:rPr>
              <a:t>Prepared By Dawn Betzel</a:t>
            </a:r>
          </a:p>
        </p:txBody>
      </p:sp>
      <p:pic>
        <p:nvPicPr>
          <p:cNvPr id="4" name="Picture 4" descr="A picture containing outdoor, mountain, resort&#10;&#10;Description automatically generated">
            <a:extLst>
              <a:ext uri="{FF2B5EF4-FFF2-40B4-BE49-F238E27FC236}">
                <a16:creationId xmlns:a16="http://schemas.microsoft.com/office/drawing/2014/main" id="{8CCB9720-3550-4732-A3BD-BF917446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99" y="3227510"/>
            <a:ext cx="4048126" cy="31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528-CA8B-46B3-9D13-784F055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F8B2-BA3A-4CB0-8FB0-6FEC38A4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purpose of this project is help the Big Mountain Resort executive team make decisions about ticket pricing or whether they would be better off cutting costs.</a:t>
            </a:r>
          </a:p>
          <a:p>
            <a:r>
              <a:rPr lang="en-US" dirty="0">
                <a:cs typeface="Calibri"/>
              </a:rPr>
              <a:t>The Big Mountain Resort executive team suspects that it has not optimized it's ticket pricing strategy.</a:t>
            </a:r>
          </a:p>
          <a:p>
            <a:r>
              <a:rPr lang="en-US" dirty="0">
                <a:cs typeface="Calibri"/>
              </a:rPr>
              <a:t>This project aims to build a predictive model for ticket prices and cost reductions.</a:t>
            </a:r>
          </a:p>
          <a:p>
            <a:r>
              <a:rPr lang="en-US" dirty="0">
                <a:cs typeface="Calibri"/>
              </a:rPr>
              <a:t> This model can also be used to advise Big Mountain Resort management in future facility investments.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ACA-5A5C-492B-BE63-E312B632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Modeling 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528B-9B11-4F1C-8620-12252D60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model provided insight into what Big Mountain Resorts pricing strategy under different scenarios.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First the model indicated cutting costs by removing runs was not going to add to revenue.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model indicated that the best scenarios were </a:t>
            </a:r>
            <a:r>
              <a:rPr lang="en-US" dirty="0">
                <a:ea typeface="+mn-lt"/>
                <a:cs typeface="+mn-lt"/>
              </a:rPr>
              <a:t>to add a run, increase the vertical drop by 150 feet, and install an additional chair lift.  Doing this would allow Big Mountain Resort to raise prices by $8.67 or by $10.62 if they also add 4 acres of snow making capability.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47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43B0-3104-486F-A853-B96D2378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Analysis – Vertical Drop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27EFB38-B28F-403A-B219-361B94401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2454458"/>
            <a:ext cx="5772150" cy="3171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7C26D-2FE8-4B04-966E-56C4FD7F6755}"/>
              </a:ext>
            </a:extLst>
          </p:cNvPr>
          <p:cNvSpPr txBox="1"/>
          <p:nvPr/>
        </p:nvSpPr>
        <p:spPr>
          <a:xfrm>
            <a:off x="836245" y="5906476"/>
            <a:ext cx="10519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Big Mountain is doing well for vertical drop, but there are still quite a few resorts with a greater drop.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A50B-EFBA-416C-8339-745D7BFA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Analysis – Area Covered By Snow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6F82EDE-8CB8-4CD7-8E7E-FFCA3D4B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2415381"/>
            <a:ext cx="5772150" cy="3171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E8257-FAFD-416D-AED5-229846E240CB}"/>
              </a:ext>
            </a:extLst>
          </p:cNvPr>
          <p:cNvSpPr txBox="1"/>
          <p:nvPr/>
        </p:nvSpPr>
        <p:spPr>
          <a:xfrm>
            <a:off x="3288323" y="5711092"/>
            <a:ext cx="6435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Big Mountain is very high up the league table of snow making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DEC7-A89F-4809-BAE7-257A7441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Analysis – Number of Chairs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9E535D2-B3C2-4CF2-A8EE-7F19FFF49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2415381"/>
            <a:ext cx="5772150" cy="3171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77FC4-92D3-463D-995D-D754E41C5767}"/>
              </a:ext>
            </a:extLst>
          </p:cNvPr>
          <p:cNvSpPr txBox="1"/>
          <p:nvPr/>
        </p:nvSpPr>
        <p:spPr>
          <a:xfrm>
            <a:off x="1432170" y="5593862"/>
            <a:ext cx="9855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Big Mountain has amongst the highest number of total chairs, resorts with more appear to be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39C3-59BE-48A0-B993-31D065F8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Analysis – Number of Runs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B7A3B13-9857-4D2E-BBE1-9A4D5C12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2415381"/>
            <a:ext cx="5819775" cy="3171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3AF59-F26C-48B4-9155-E6BCC8F47F76}"/>
              </a:ext>
            </a:extLst>
          </p:cNvPr>
          <p:cNvSpPr txBox="1"/>
          <p:nvPr/>
        </p:nvSpPr>
        <p:spPr>
          <a:xfrm>
            <a:off x="1481017" y="5984631"/>
            <a:ext cx="9845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Big Mountain compares well for the number of runs. There are some resorts with more, but not many.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1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5FC9-96ED-4238-8D3E-6455967B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Analysis – Skiable Area</a:t>
            </a:r>
            <a:endParaRPr lang="en-US" dirty="0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5F1449A-A07B-4AD4-B31B-B4D539A8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415381"/>
            <a:ext cx="5829300" cy="3171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95F33-0F5C-47FE-B8F3-8FB2E0355772}"/>
              </a:ext>
            </a:extLst>
          </p:cNvPr>
          <p:cNvSpPr txBox="1"/>
          <p:nvPr/>
        </p:nvSpPr>
        <p:spPr>
          <a:xfrm>
            <a:off x="2379785" y="5857631"/>
            <a:ext cx="7598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Big Mountain is amongst the resorts with the largest amount of skiable terrain.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55D7-A6C9-4913-831D-D0ACB3AC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6E34-0742-4029-97B8-D18B9F3E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summary, Big Mountain Resort compares well with others in the same market.  The model suggests with just adding a few more features, Big Mountain Resort could increase it price by at least $8.67 or at most $10.62 which would greatly increase revenue by </a:t>
            </a:r>
            <a:r>
              <a:rPr lang="en-US" dirty="0">
                <a:ea typeface="+mn-lt"/>
                <a:cs typeface="+mn-lt"/>
              </a:rPr>
              <a:t>$15217391 or $18,590,580 respectively.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conclusion at this point in time, I recommend gathering the data about the cost of </a:t>
            </a:r>
            <a:r>
              <a:rPr lang="en-US" dirty="0">
                <a:ea typeface="+mn-lt"/>
                <a:cs typeface="+mn-lt"/>
              </a:rPr>
              <a:t>adding 2 acres of snow making.  Then evaluating whether the cost justifies the greater revenue that would be generated.</a:t>
            </a:r>
          </a:p>
        </p:txBody>
      </p:sp>
    </p:spTree>
    <p:extLst>
      <p:ext uri="{BB962C8B-B14F-4D97-AF65-F5344CB8AC3E}">
        <p14:creationId xmlns:p14="http://schemas.microsoft.com/office/powerpoint/2010/main" val="23304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Big Mountain Ski Resort</vt:lpstr>
      <vt:lpstr>Problem Statement</vt:lpstr>
      <vt:lpstr>Modeling Results </vt:lpstr>
      <vt:lpstr>Analysis – Vertical Drop</vt:lpstr>
      <vt:lpstr>Analysis – Area Covered By Snow</vt:lpstr>
      <vt:lpstr>Analysis – Number of Chairs</vt:lpstr>
      <vt:lpstr>Analysis – Number of Runs</vt:lpstr>
      <vt:lpstr>Analysis – Skiable Area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2021-04-05T00:25:59Z</dcterms:created>
  <dcterms:modified xsi:type="dcterms:W3CDTF">2021-04-05T01:50:45Z</dcterms:modified>
</cp:coreProperties>
</file>