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d944f7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d944f7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bd944f7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bd944f7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f3acdc91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f3acdc91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f3acdc91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f3acdc91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f3acdc91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f3acdc91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f3acdc91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f3acdc91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f3acdc91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f3acdc91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d944f7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d944f7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d944f7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d944f7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d944f7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d944f7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khulasasndh/game-of-thrones-books" TargetMode="External"/><Relationship Id="rId4" Type="http://schemas.openxmlformats.org/officeDocument/2006/relationships/hyperlink" Target="https://www.kaggle.com/santiviquez/hp1txt" TargetMode="External"/><Relationship Id="rId5" Type="http://schemas.openxmlformats.org/officeDocument/2006/relationships/hyperlink" Target="https://www.gutenberg.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Natural Language Generation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8761D"/>
                </a:solidFill>
              </a:rPr>
              <a:t>Creating a Story</a:t>
            </a:r>
            <a:endParaRPr>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Fairy Tales Sample</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Once upon a time there lived an old man who came to seek</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his fortune in beauty and wealth.  He gave his old mistress the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wonderful portrait that now stood in his stead.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He therefore entrusted the request which she now gave him.  He made a</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charity of money to whoever could give it to him, and placed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her on his journeymen, and thus far he never made any mistake.</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"Wherefore, my child?" said the old man.</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"Well, it is all right, my child, that you have settled in home for</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all eternity.  I have, by the hand of my beloved, replaced the old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olde house with a new one.  I want to give you my first diamond and</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silver.  For I am well satisfied with what I have obtained from you.  You</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must now purchase both of these things.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Challenges</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thought on how to begin stories and how to end them</a:t>
            </a:r>
            <a:endParaRPr/>
          </a:p>
          <a:p>
            <a:pPr indent="0" lvl="0" marL="0" rtl="0" algn="l">
              <a:spcBef>
                <a:spcPts val="1200"/>
              </a:spcBef>
              <a:spcAft>
                <a:spcPts val="0"/>
              </a:spcAft>
              <a:buNone/>
            </a:pPr>
            <a:r>
              <a:rPr lang="en"/>
              <a:t>Take in consideration the Genre the story occupies</a:t>
            </a:r>
            <a:endParaRPr/>
          </a:p>
          <a:p>
            <a:pPr indent="0" lvl="0" marL="0" rtl="0" algn="l">
              <a:spcBef>
                <a:spcPts val="1200"/>
              </a:spcBef>
              <a:spcAft>
                <a:spcPts val="0"/>
              </a:spcAft>
              <a:buNone/>
            </a:pPr>
            <a:r>
              <a:rPr lang="en"/>
              <a:t>In order to generate even longer stories like novellas or novels would need to consider how to create breakpoints like Chapters</a:t>
            </a:r>
            <a:endParaRPr/>
          </a:p>
          <a:p>
            <a:pPr indent="0" lvl="0" marL="0" rtl="0" algn="l">
              <a:spcBef>
                <a:spcPts val="1200"/>
              </a:spcBef>
              <a:spcAft>
                <a:spcPts val="1200"/>
              </a:spcAft>
              <a:buNone/>
            </a:pPr>
            <a:r>
              <a:rPr lang="en"/>
              <a:t>How to define and  decide the actual end of a story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Starting With The Data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has many sites with novels for datasets:</a:t>
            </a:r>
            <a:br>
              <a:rPr lang="en"/>
            </a:br>
            <a:r>
              <a:rPr lang="en"/>
              <a:t>	</a:t>
            </a:r>
            <a:r>
              <a:rPr lang="en" sz="1200" u="sng">
                <a:solidFill>
                  <a:srgbClr val="1155CC"/>
                </a:solidFill>
                <a:latin typeface="Arial"/>
                <a:ea typeface="Arial"/>
                <a:cs typeface="Arial"/>
                <a:sym typeface="Arial"/>
                <a:hlinkClick r:id="rId3">
                  <a:extLst>
                    <a:ext uri="{A12FA001-AC4F-418D-AE19-62706E023703}">
                      <ahyp:hlinkClr val="tx"/>
                    </a:ext>
                  </a:extLst>
                </a:hlinkClick>
              </a:rPr>
              <a:t>https://www.kaggle.com/khulasasndh/game-of-thrones-books</a:t>
            </a:r>
            <a:br>
              <a:rPr lang="en"/>
            </a:br>
            <a:r>
              <a:rPr lang="en"/>
              <a:t>	</a:t>
            </a:r>
            <a:r>
              <a:rPr lang="en" sz="1200" u="sng">
                <a:solidFill>
                  <a:srgbClr val="1155CC"/>
                </a:solidFill>
                <a:latin typeface="Arial"/>
                <a:ea typeface="Arial"/>
                <a:cs typeface="Arial"/>
                <a:sym typeface="Arial"/>
                <a:hlinkClick r:id="rId4">
                  <a:extLst>
                    <a:ext uri="{A12FA001-AC4F-418D-AE19-62706E023703}">
                      <ahyp:hlinkClr val="tx"/>
                    </a:ext>
                  </a:extLst>
                </a:hlinkClick>
              </a:rPr>
              <a:t>https://www.kaggle.com/santiviquez/hp1txt</a:t>
            </a:r>
            <a:endParaRPr/>
          </a:p>
          <a:p>
            <a:pPr indent="0" lvl="0" marL="0" rtl="0" algn="l">
              <a:spcBef>
                <a:spcPts val="1200"/>
              </a:spcBef>
              <a:spcAft>
                <a:spcPts val="0"/>
              </a:spcAft>
              <a:buNone/>
            </a:pPr>
            <a:r>
              <a:rPr lang="en"/>
              <a:t>A site which focuses on older out of copyright works that are in pretty nice formats already:</a:t>
            </a:r>
            <a:br>
              <a:rPr lang="en"/>
            </a:br>
            <a:r>
              <a:rPr lang="en"/>
              <a:t>	</a:t>
            </a:r>
            <a:r>
              <a:rPr lang="en" sz="1200">
                <a:solidFill>
                  <a:srgbClr val="212121"/>
                </a:solidFill>
                <a:latin typeface="Roboto"/>
                <a:ea typeface="Roboto"/>
                <a:cs typeface="Roboto"/>
                <a:sym typeface="Roboto"/>
              </a:rPr>
              <a:t> </a:t>
            </a:r>
            <a:r>
              <a:rPr lang="en" sz="1200" u="sng">
                <a:solidFill>
                  <a:srgbClr val="1155CC"/>
                </a:solidFill>
                <a:latin typeface="Roboto"/>
                <a:ea typeface="Roboto"/>
                <a:cs typeface="Roboto"/>
                <a:sym typeface="Roboto"/>
                <a:hlinkClick r:id="rId5">
                  <a:extLst>
                    <a:ext uri="{A12FA001-AC4F-418D-AE19-62706E023703}">
                      <ahyp:hlinkClr val="tx"/>
                    </a:ext>
                  </a:extLst>
                </a:hlinkClick>
              </a:rPr>
              <a:t>https://www.gutenberg.org/</a:t>
            </a:r>
            <a:endParaRPr/>
          </a:p>
          <a:p>
            <a:pPr indent="0" lvl="0" marL="0" rtl="0" algn="l">
              <a:spcBef>
                <a:spcPts val="1200"/>
              </a:spcBef>
              <a:spcAft>
                <a:spcPts val="1200"/>
              </a:spcAft>
              <a:buNone/>
            </a:pPr>
            <a:r>
              <a:rPr lang="en"/>
              <a:t>A site that has books to read for free and you can web scrape them if needed:</a:t>
            </a:r>
            <a:br>
              <a:rPr lang="en"/>
            </a:br>
            <a:r>
              <a:rPr lang="en"/>
              <a:t>	https://novel80.com/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a:t>
            </a:r>
            <a:r>
              <a:rPr lang="en"/>
              <a:t>reparation</a:t>
            </a:r>
            <a:r>
              <a:rPr lang="en"/>
              <a:t>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Choose data sets that are formatted nicely.  Full sentences, punctuation is not stripped, and the nicer it is formatted the nicer the output will be</a:t>
            </a:r>
            <a:endParaRPr/>
          </a:p>
          <a:p>
            <a:pPr indent="0" lvl="0" marL="0" rtl="0" algn="l">
              <a:spcBef>
                <a:spcPts val="1200"/>
              </a:spcBef>
              <a:spcAft>
                <a:spcPts val="1200"/>
              </a:spcAft>
              <a:buNone/>
            </a:pPr>
            <a:r>
              <a:rPr lang="en"/>
              <a:t>Web scraping is a recommendation for controlling the cleanliness and formatting of the input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Webscraping</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Web scraping is the process of using bots to extract content and data from a website</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02124"/>
                </a:solidFill>
                <a:highlight>
                  <a:srgbClr val="FFFFFF"/>
                </a:highlight>
                <a:latin typeface="Roboto"/>
                <a:ea typeface="Roboto"/>
                <a:cs typeface="Roboto"/>
                <a:sym typeface="Roboto"/>
              </a:rPr>
              <a:t>Unlike screen scraping, which only copies pixels displayed on the screen, web scraping extracts underlying HTML code and with data stored in a database</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02124"/>
                </a:solidFill>
                <a:highlight>
                  <a:srgbClr val="FFFFFF"/>
                </a:highlight>
                <a:latin typeface="Roboto"/>
                <a:ea typeface="Roboto"/>
                <a:cs typeface="Roboto"/>
                <a:sym typeface="Roboto"/>
              </a:rPr>
              <a:t>The scraper can replicate entire </a:t>
            </a:r>
            <a:r>
              <a:rPr lang="en" sz="1200">
                <a:solidFill>
                  <a:srgbClr val="202124"/>
                </a:solidFill>
                <a:highlight>
                  <a:srgbClr val="FFFFFF"/>
                </a:highlight>
                <a:latin typeface="Roboto"/>
                <a:ea typeface="Roboto"/>
                <a:cs typeface="Roboto"/>
                <a:sym typeface="Roboto"/>
              </a:rPr>
              <a:t>website</a:t>
            </a:r>
            <a:r>
              <a:rPr lang="en" sz="1200">
                <a:solidFill>
                  <a:srgbClr val="202124"/>
                </a:solidFill>
                <a:highlight>
                  <a:srgbClr val="FFFFFF"/>
                </a:highlight>
                <a:latin typeface="Roboto"/>
                <a:ea typeface="Roboto"/>
                <a:cs typeface="Roboto"/>
                <a:sym typeface="Roboto"/>
              </a:rPr>
              <a:t> content elsewhere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 Generation can be used for creating reports, articles, summarizing written documents, product descriptions, media posts</a:t>
            </a:r>
            <a:endParaRPr/>
          </a:p>
          <a:p>
            <a:pPr indent="0" lvl="0" marL="0" rtl="0" algn="l">
              <a:spcBef>
                <a:spcPts val="1200"/>
              </a:spcBef>
              <a:spcAft>
                <a:spcPts val="1200"/>
              </a:spcAft>
              <a:buNone/>
            </a:pPr>
            <a:r>
              <a:rPr lang="en"/>
              <a:t>I chose to have it tell me a story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 First Attempt</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t>Long Short Term Memory -- RNN network using Feedback connections</a:t>
            </a:r>
            <a:endParaRPr/>
          </a:p>
          <a:p>
            <a:pPr indent="0" lvl="0" marL="0" rtl="0" algn="l">
              <a:spcBef>
                <a:spcPts val="1200"/>
              </a:spcBef>
              <a:spcAft>
                <a:spcPts val="0"/>
              </a:spcAft>
              <a:buNone/>
            </a:pPr>
            <a:r>
              <a:rPr lang="en"/>
              <a:t>Text Generation with Neural Networks using LSTM</a:t>
            </a:r>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 model stores in the memory the previous words and based on that word calculates the next</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I was unable to get this model to the </a:t>
            </a:r>
            <a:r>
              <a:rPr lang="en" sz="1200">
                <a:solidFill>
                  <a:srgbClr val="24292F"/>
                </a:solidFill>
                <a:highlight>
                  <a:srgbClr val="FFFFFF"/>
                </a:highlight>
                <a:latin typeface="Arial"/>
                <a:ea typeface="Arial"/>
                <a:cs typeface="Arial"/>
                <a:sym typeface="Arial"/>
              </a:rPr>
              <a:t>point</a:t>
            </a:r>
            <a:r>
              <a:rPr lang="en" sz="1200">
                <a:solidFill>
                  <a:srgbClr val="24292F"/>
                </a:solidFill>
                <a:highlight>
                  <a:srgbClr val="FFFFFF"/>
                </a:highlight>
                <a:latin typeface="Arial"/>
                <a:ea typeface="Arial"/>
                <a:cs typeface="Arial"/>
                <a:sym typeface="Arial"/>
              </a:rPr>
              <a:t> that the text made sense in larger word counts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 Ongoing Attempt	</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Transfer Learning</a:t>
            </a:r>
            <a:endParaRPr/>
          </a:p>
          <a:p>
            <a:pPr indent="0" lvl="0" marL="0" rtl="0" algn="l">
              <a:spcBef>
                <a:spcPts val="1200"/>
              </a:spcBef>
              <a:spcAft>
                <a:spcPts val="0"/>
              </a:spcAft>
              <a:buNone/>
            </a:pPr>
            <a:r>
              <a:rPr lang="en"/>
              <a:t>Using GPT2 Model</a:t>
            </a:r>
            <a:endParaRPr/>
          </a:p>
          <a:p>
            <a:pPr indent="0" lvl="0" marL="0" rtl="0" algn="l">
              <a:spcBef>
                <a:spcPts val="1200"/>
              </a:spcBef>
              <a:spcAft>
                <a:spcPts val="0"/>
              </a:spcAft>
              <a:buNone/>
            </a:pPr>
            <a:r>
              <a:rPr lang="en"/>
              <a:t>Able to generate short stories of 4,000 to 7,000 word counts</a:t>
            </a:r>
            <a:endParaRPr/>
          </a:p>
          <a:p>
            <a:pPr indent="0" lvl="0" marL="0" rtl="0" algn="l">
              <a:spcBef>
                <a:spcPts val="1200"/>
              </a:spcBef>
              <a:spcAft>
                <a:spcPts val="1200"/>
              </a:spcAft>
              <a:buNone/>
            </a:pPr>
            <a:r>
              <a:rPr lang="en"/>
              <a:t>End the story at the end of a sentence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of Thrones Sample</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00">
                <a:solidFill>
                  <a:srgbClr val="000000"/>
                </a:solidFill>
                <a:latin typeface="Arial"/>
                <a:ea typeface="Arial"/>
                <a:cs typeface="Arial"/>
                <a:sym typeface="Arial"/>
              </a:rPr>
              <a:t> A cold war had broken out. The sword had traveled with it  and then had to be sent somewhere, somewhere, to strike down the foe. In two hours it had pierced the Iron Throne, and after six hours of war there was no man there for Robert III to beat down. "You are no longer a prisoner of the Dragon. Behold, I will hold all power, but my lords! You cannot call such a thing  , you can say it. There are  many who do the blood-and-spewing of our people  ," thundered Robb, glancing over the ragged wound. Jaime Lannister, holding  his arm as a blade, followed suit  and Jaime  stared deep into Theon's eye . The blade flew up to his head, glancing straight at him, "The traitor, the thief, the drunkard, I do not mean them to kill. They will not let him have a chance against my castle. I will hold them all. " "If the Dragon can not slay you, the Fire King has no time for you. You are my brothers," he declared wryly, in a voice that sounded like a jape as Robert turned, arms crossed, he saw through Cersei's long black hair, "but this man has no way of ending my day in his own place. I shall see to it that he kills or at least puts him back to our land. When I die my fate is sealed ." The old dragon eyed Robb . . . There has been a long delay. "Tell ye the truth, Robert," cried Davos, glancing at the sword the hanger was held in the holdfast. "You have an idea. You must see to it that I have held his head  ." Ser Catelyn Stark had held one more , more —"I will save you my fellow-races," said his father as they looked up, and he looked down "there's no escaping it. It is the death of an old King, a young Stark, and you know well how dangerous its destiny is   ." Jaime sat up, with Robert at his side as the two knights drove off the man.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Sherlock Holmes Sample </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But Mr. Morgan's face fell on Sherlock's. He spoke in the very tone he had never in his life expressed before: "No. No, no, not before I see my mother, the doctor, or a friend. Do not think at all of that, I assure you I will never do it myself again." In a strange way he replied like this; but his voice was firm but he did not want to sound so. When I sat down at the table, I would not stand down for a day in the hospital. I would not let his mind wander off to things like that.</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Sherlock and his mother were now standing there listening for anything that Sherlock could come and tell them about to go on or not because they found it necessary to make such a stand before the doctor could be permitted a step if he looked up from his work. I did not give any consideration to the two friends, and they stood still watching the Doctor's face as Holmes got in.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In all this this was one of the most extraordinary episodes of my life and yet of mine. I never had such an ordinary childhood in my life without being in the home, with my husband and my little sister, and knowing little things, and in the presence of those who were my teachers and nurses. One morning when we had gone to St. James, and the Doctor and the two of us were out to dinner with our daughter and the grand-daughter of one of them, they found that her grandmother, sitting in my room, was standing by herself talking about her grandchildren and my grandparents only.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