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d9ff123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bd9ff123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d9ff123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bd9ff123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d9ff123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d9ff123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d9ff123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d9ff123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d9ff123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d9ff123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bd9ff123c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bd9ff123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d9ff123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d9ff123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d9ff123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bd9ff123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d9ff123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bd9ff123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d9ff123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d9ff123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artajbhuvaji/brain-tumor-classification-mr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 Classification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48575" y="1250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third model tested was also transfer learning, using Resnet50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achieved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325" y="2485238"/>
            <a:ext cx="45910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three models ran okay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three models had accuracy issues, especially with glioma tumors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models performed better on the pituitary and no tumor </a:t>
            </a:r>
            <a:r>
              <a:rPr lang="en"/>
              <a:t>classifications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Resnet5o performed the best of all the models on the pituitary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tumors are a growth of abnormal cells in your brain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can be malignant (cancerous) or benign (non-cancerous)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can be hard to diagnose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tumors have no symptoms until they get quite large and dangerous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best technique to diagnose a brain tumor is Magnetic Resource Imaging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Tumors in this Study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Glioma is a type of tumor that occurs in the brain and spinal cord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Pituitary is a tumor that forms in the pituitary gland near the brain that can cause changes in hormone levels in the body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Meningioma is a tumor that forms on membranes that cover the brain and spinal cord just inside the skull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tumor is the final classification and the best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was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https://www.kaggle.com/sartajbhuvaji/brain-tumor-classification-mri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contains two folders Training and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has four sub folders named pituitary_tumor (826), no_tumor (822), meningioma_tumor (395) and glioma_tumor (827)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has four sub folders named pituitary_tumor (100), no_tumor (115), meningioma_tumor (105) and glioma_tumor (74)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Viewing the Files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Glioma tumor and Meningioma tumor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00" y="1880875"/>
            <a:ext cx="5943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Viewing the Files Part 2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tumor and Pituitary tumor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825" y="1872150"/>
            <a:ext cx="59436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	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training and testing data to numpy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apply label encoding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Keras flow_from_directory to change target to category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model tested was Convolutional Neural Network, CNN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achieved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413" y="2244925"/>
            <a:ext cx="46196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was the next I tried using VGG19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achieved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813" y="2366450"/>
            <a:ext cx="46005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